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52"/>
  </p:notesMasterIdLst>
  <p:sldIdLst>
    <p:sldId id="351" r:id="rId4"/>
    <p:sldId id="348" r:id="rId5"/>
    <p:sldId id="347" r:id="rId6"/>
    <p:sldId id="259" r:id="rId7"/>
    <p:sldId id="260" r:id="rId8"/>
    <p:sldId id="298" r:id="rId9"/>
    <p:sldId id="322" r:id="rId10"/>
    <p:sldId id="308" r:id="rId11"/>
    <p:sldId id="309" r:id="rId12"/>
    <p:sldId id="310" r:id="rId13"/>
    <p:sldId id="311" r:id="rId14"/>
    <p:sldId id="313" r:id="rId15"/>
    <p:sldId id="315" r:id="rId16"/>
    <p:sldId id="314" r:id="rId17"/>
    <p:sldId id="312" r:id="rId18"/>
    <p:sldId id="316" r:id="rId19"/>
    <p:sldId id="317" r:id="rId20"/>
    <p:sldId id="318" r:id="rId21"/>
    <p:sldId id="319" r:id="rId22"/>
    <p:sldId id="320" r:id="rId23"/>
    <p:sldId id="321" r:id="rId24"/>
    <p:sldId id="307" r:id="rId25"/>
    <p:sldId id="323" r:id="rId26"/>
    <p:sldId id="325" r:id="rId27"/>
    <p:sldId id="324" r:id="rId28"/>
    <p:sldId id="326" r:id="rId29"/>
    <p:sldId id="327" r:id="rId30"/>
    <p:sldId id="328" r:id="rId31"/>
    <p:sldId id="329" r:id="rId32"/>
    <p:sldId id="330" r:id="rId33"/>
    <p:sldId id="331" r:id="rId34"/>
    <p:sldId id="332" r:id="rId35"/>
    <p:sldId id="333" r:id="rId36"/>
    <p:sldId id="334" r:id="rId37"/>
    <p:sldId id="335" r:id="rId38"/>
    <p:sldId id="336" r:id="rId39"/>
    <p:sldId id="337" r:id="rId40"/>
    <p:sldId id="338" r:id="rId41"/>
    <p:sldId id="339" r:id="rId42"/>
    <p:sldId id="340" r:id="rId43"/>
    <p:sldId id="299" r:id="rId44"/>
    <p:sldId id="300" r:id="rId45"/>
    <p:sldId id="346" r:id="rId46"/>
    <p:sldId id="302" r:id="rId47"/>
    <p:sldId id="303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226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9394882050142578E-2"/>
          <c:y val="4.1771659226584754E-2"/>
          <c:w val="0.94121023589971486"/>
          <c:h val="0.89789149966834836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effectLst/>
            <a:scene3d>
              <a:camera prst="orthographicFront"/>
              <a:lightRig rig="threePt" dir="t"/>
            </a:scene3d>
            <a:sp3d/>
          </c:spPr>
          <c:explosion val="25"/>
          <c:dPt>
            <c:idx val="0"/>
            <c:bubble3D val="0"/>
            <c:spPr>
              <a:solidFill>
                <a:schemeClr val="accent1"/>
              </a:solidFill>
              <a:effectLst/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1-995D-42C1-8E28-8FE419DF93E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effectLst/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3-995D-42C1-8E28-8FE419DF93E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effectLst/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5-995D-42C1-8E28-8FE419DF93E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effectLst/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7-995D-42C1-8E28-8FE419DF93EA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95D-42C1-8E28-8FE419DF93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>
            <a:extLst>
              <a:ext uri="{FF2B5EF4-FFF2-40B4-BE49-F238E27FC236}">
                <a16:creationId xmlns:a16="http://schemas.microsoft.com/office/drawing/2014/main" id="{D4CEED5F-05A5-4C95-8D36-08F70B0CA274}"/>
              </a:ext>
            </a:extLst>
          </p:cNvPr>
          <p:cNvGrpSpPr/>
          <p:nvPr userDrawn="1"/>
        </p:nvGrpSpPr>
        <p:grpSpPr>
          <a:xfrm>
            <a:off x="4131811" y="3271635"/>
            <a:ext cx="2983301" cy="1650760"/>
            <a:chOff x="395536" y="2564904"/>
            <a:chExt cx="4749925" cy="2628292"/>
          </a:xfrm>
          <a:solidFill>
            <a:schemeClr val="tx1"/>
          </a:solidFill>
        </p:grpSpPr>
        <p:grpSp>
          <p:nvGrpSpPr>
            <p:cNvPr id="3" name="Group 19">
              <a:extLst>
                <a:ext uri="{FF2B5EF4-FFF2-40B4-BE49-F238E27FC236}">
                  <a16:creationId xmlns:a16="http://schemas.microsoft.com/office/drawing/2014/main" id="{0AE21581-A99A-4496-AF35-2A986B847801}"/>
                </a:ext>
              </a:extLst>
            </p:cNvPr>
            <p:cNvGrpSpPr/>
            <p:nvPr userDrawn="1"/>
          </p:nvGrpSpPr>
          <p:grpSpPr>
            <a:xfrm>
              <a:off x="395536" y="2564904"/>
              <a:ext cx="4749925" cy="2628292"/>
              <a:chOff x="395536" y="2204864"/>
              <a:chExt cx="5400600" cy="2988332"/>
            </a:xfrm>
            <a:grpFill/>
          </p:grpSpPr>
          <p:sp>
            <p:nvSpPr>
              <p:cNvPr id="5" name="Rounded Rectangle 3">
                <a:extLst>
                  <a:ext uri="{FF2B5EF4-FFF2-40B4-BE49-F238E27FC236}">
                    <a16:creationId xmlns:a16="http://schemas.microsoft.com/office/drawing/2014/main" id="{F1878D2D-957A-479C-84CF-EBE4CC50048A}"/>
                  </a:ext>
                </a:extLst>
              </p:cNvPr>
              <p:cNvSpPr/>
              <p:nvPr userDrawn="1"/>
            </p:nvSpPr>
            <p:spPr>
              <a:xfrm>
                <a:off x="971600" y="2204864"/>
                <a:ext cx="4248472" cy="2736304"/>
              </a:xfrm>
              <a:custGeom>
                <a:avLst/>
                <a:gdLst/>
                <a:ahLst/>
                <a:cxnLst/>
                <a:rect l="l" t="t" r="r" b="b"/>
                <a:pathLst>
                  <a:path w="4248472" h="2736304">
                    <a:moveTo>
                      <a:pt x="144016" y="144016"/>
                    </a:moveTo>
                    <a:lnTo>
                      <a:pt x="144016" y="2520280"/>
                    </a:lnTo>
                    <a:lnTo>
                      <a:pt x="4104456" y="2520280"/>
                    </a:lnTo>
                    <a:lnTo>
                      <a:pt x="4104456" y="144016"/>
                    </a:lnTo>
                    <a:close/>
                    <a:moveTo>
                      <a:pt x="119332" y="0"/>
                    </a:moveTo>
                    <a:lnTo>
                      <a:pt x="4129140" y="0"/>
                    </a:lnTo>
                    <a:cubicBezTo>
                      <a:pt x="4195045" y="0"/>
                      <a:pt x="4248472" y="53427"/>
                      <a:pt x="4248472" y="119332"/>
                    </a:cubicBezTo>
                    <a:lnTo>
                      <a:pt x="4248472" y="2736304"/>
                    </a:lnTo>
                    <a:lnTo>
                      <a:pt x="0" y="2736304"/>
                    </a:lnTo>
                    <a:lnTo>
                      <a:pt x="0" y="119332"/>
                    </a:lnTo>
                    <a:cubicBezTo>
                      <a:pt x="0" y="53427"/>
                      <a:pt x="53427" y="0"/>
                      <a:pt x="119332" y="0"/>
                    </a:cubicBezTo>
                    <a:close/>
                  </a:path>
                </a:pathLst>
              </a:custGeom>
              <a:grpFill/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US" sz="2700"/>
              </a:p>
            </p:txBody>
          </p:sp>
          <p:sp>
            <p:nvSpPr>
              <p:cNvPr id="6" name="Rectangle 22">
                <a:extLst>
                  <a:ext uri="{FF2B5EF4-FFF2-40B4-BE49-F238E27FC236}">
                    <a16:creationId xmlns:a16="http://schemas.microsoft.com/office/drawing/2014/main" id="{2138B544-8608-4084-882F-6DB7D566538B}"/>
                  </a:ext>
                </a:extLst>
              </p:cNvPr>
              <p:cNvSpPr/>
              <p:nvPr userDrawn="1"/>
            </p:nvSpPr>
            <p:spPr>
              <a:xfrm>
                <a:off x="395536" y="4941168"/>
                <a:ext cx="5400600" cy="144016"/>
              </a:xfrm>
              <a:prstGeom prst="rect">
                <a:avLst/>
              </a:prstGeom>
              <a:grpFill/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US" sz="2700"/>
              </a:p>
            </p:txBody>
          </p:sp>
          <p:sp>
            <p:nvSpPr>
              <p:cNvPr id="7" name="Trapezoid 23">
                <a:extLst>
                  <a:ext uri="{FF2B5EF4-FFF2-40B4-BE49-F238E27FC236}">
                    <a16:creationId xmlns:a16="http://schemas.microsoft.com/office/drawing/2014/main" id="{B0B26B10-0B11-4EBA-9FC3-06783833CFA9}"/>
                  </a:ext>
                </a:extLst>
              </p:cNvPr>
              <p:cNvSpPr/>
              <p:nvPr userDrawn="1"/>
            </p:nvSpPr>
            <p:spPr>
              <a:xfrm rot="10800000">
                <a:off x="395536" y="5085184"/>
                <a:ext cx="5400600" cy="108012"/>
              </a:xfrm>
              <a:prstGeom prst="trapezoid">
                <a:avLst>
                  <a:gd name="adj" fmla="val 129851"/>
                </a:avLst>
              </a:prstGeom>
              <a:grpFill/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US" sz="2700"/>
              </a:p>
            </p:txBody>
          </p:sp>
        </p:grpSp>
        <p:sp>
          <p:nvSpPr>
            <p:cNvPr id="4" name="Rectangle 20">
              <a:extLst>
                <a:ext uri="{FF2B5EF4-FFF2-40B4-BE49-F238E27FC236}">
                  <a16:creationId xmlns:a16="http://schemas.microsoft.com/office/drawing/2014/main" id="{7D953836-1884-4D01-B5C6-37FB50CCB2E4}"/>
                </a:ext>
              </a:extLst>
            </p:cNvPr>
            <p:cNvSpPr/>
            <p:nvPr userDrawn="1"/>
          </p:nvSpPr>
          <p:spPr>
            <a:xfrm>
              <a:off x="2518470" y="5009698"/>
              <a:ext cx="504056" cy="45719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2700"/>
            </a:p>
          </p:txBody>
        </p:sp>
      </p:grpSp>
      <p:sp>
        <p:nvSpPr>
          <p:cNvPr id="8" name="그림 개체 틀 2">
            <a:extLst>
              <a:ext uri="{FF2B5EF4-FFF2-40B4-BE49-F238E27FC236}">
                <a16:creationId xmlns:a16="http://schemas.microsoft.com/office/drawing/2014/main" id="{5CAF7367-28DF-4B85-9E2C-8E167BAE6D6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518659" y="3340175"/>
            <a:ext cx="2204915" cy="137053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grpSp>
        <p:nvGrpSpPr>
          <p:cNvPr id="9" name="Group 10">
            <a:extLst>
              <a:ext uri="{FF2B5EF4-FFF2-40B4-BE49-F238E27FC236}">
                <a16:creationId xmlns:a16="http://schemas.microsoft.com/office/drawing/2014/main" id="{DBC048E4-D7EB-430A-95B6-BA430029E922}"/>
              </a:ext>
            </a:extLst>
          </p:cNvPr>
          <p:cNvGrpSpPr/>
          <p:nvPr userDrawn="1"/>
        </p:nvGrpSpPr>
        <p:grpSpPr>
          <a:xfrm>
            <a:off x="9858944" y="2924944"/>
            <a:ext cx="1208030" cy="2011253"/>
            <a:chOff x="701317" y="1844824"/>
            <a:chExt cx="2371375" cy="3948112"/>
          </a:xfrm>
        </p:grpSpPr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3C461110-CCEE-4BB5-B4B3-20F94B438A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1317" y="1844824"/>
              <a:ext cx="2371375" cy="3948112"/>
            </a:xfrm>
            <a:custGeom>
              <a:avLst/>
              <a:gdLst>
                <a:gd name="T0" fmla="*/ 530 w 566"/>
                <a:gd name="T1" fmla="*/ 0 h 1053"/>
                <a:gd name="T2" fmla="*/ 36 w 566"/>
                <a:gd name="T3" fmla="*/ 0 h 1053"/>
                <a:gd name="T4" fmla="*/ 0 w 566"/>
                <a:gd name="T5" fmla="*/ 36 h 1053"/>
                <a:gd name="T6" fmla="*/ 0 w 566"/>
                <a:gd name="T7" fmla="*/ 1017 h 1053"/>
                <a:gd name="T8" fmla="*/ 36 w 566"/>
                <a:gd name="T9" fmla="*/ 1053 h 1053"/>
                <a:gd name="T10" fmla="*/ 530 w 566"/>
                <a:gd name="T11" fmla="*/ 1053 h 1053"/>
                <a:gd name="T12" fmla="*/ 566 w 566"/>
                <a:gd name="T13" fmla="*/ 1017 h 1053"/>
                <a:gd name="T14" fmla="*/ 566 w 566"/>
                <a:gd name="T15" fmla="*/ 36 h 1053"/>
                <a:gd name="T16" fmla="*/ 530 w 566"/>
                <a:gd name="T17" fmla="*/ 0 h 1053"/>
                <a:gd name="T18" fmla="*/ 520 w 566"/>
                <a:gd name="T19" fmla="*/ 911 h 1053"/>
                <a:gd name="T20" fmla="*/ 48 w 566"/>
                <a:gd name="T21" fmla="*/ 911 h 1053"/>
                <a:gd name="T22" fmla="*/ 48 w 566"/>
                <a:gd name="T23" fmla="*/ 108 h 1053"/>
                <a:gd name="T24" fmla="*/ 520 w 566"/>
                <a:gd name="T25" fmla="*/ 108 h 1053"/>
                <a:gd name="T26" fmla="*/ 520 w 566"/>
                <a:gd name="T27" fmla="*/ 911 h 10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66" h="1053">
                  <a:moveTo>
                    <a:pt x="530" y="0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16" y="0"/>
                    <a:pt x="0" y="16"/>
                    <a:pt x="0" y="36"/>
                  </a:cubicBezTo>
                  <a:cubicBezTo>
                    <a:pt x="0" y="1017"/>
                    <a:pt x="0" y="1017"/>
                    <a:pt x="0" y="1017"/>
                  </a:cubicBezTo>
                  <a:cubicBezTo>
                    <a:pt x="0" y="1037"/>
                    <a:pt x="16" y="1053"/>
                    <a:pt x="36" y="1053"/>
                  </a:cubicBezTo>
                  <a:cubicBezTo>
                    <a:pt x="530" y="1053"/>
                    <a:pt x="530" y="1053"/>
                    <a:pt x="530" y="1053"/>
                  </a:cubicBezTo>
                  <a:cubicBezTo>
                    <a:pt x="550" y="1053"/>
                    <a:pt x="566" y="1037"/>
                    <a:pt x="566" y="1017"/>
                  </a:cubicBezTo>
                  <a:cubicBezTo>
                    <a:pt x="566" y="36"/>
                    <a:pt x="566" y="36"/>
                    <a:pt x="566" y="36"/>
                  </a:cubicBezTo>
                  <a:cubicBezTo>
                    <a:pt x="566" y="16"/>
                    <a:pt x="550" y="0"/>
                    <a:pt x="530" y="0"/>
                  </a:cubicBezTo>
                  <a:close/>
                  <a:moveTo>
                    <a:pt x="520" y="911"/>
                  </a:moveTo>
                  <a:cubicBezTo>
                    <a:pt x="48" y="911"/>
                    <a:pt x="48" y="911"/>
                    <a:pt x="48" y="911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520" y="108"/>
                    <a:pt x="520" y="108"/>
                    <a:pt x="520" y="108"/>
                  </a:cubicBezTo>
                  <a:lnTo>
                    <a:pt x="520" y="911"/>
                  </a:lnTo>
                  <a:close/>
                </a:path>
              </a:pathLst>
            </a:custGeom>
            <a:solidFill>
              <a:schemeClr val="tx1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700">
                <a:solidFill>
                  <a:schemeClr val="lt1"/>
                </a:solidFill>
              </a:endParaRPr>
            </a:p>
          </p:txBody>
        </p:sp>
        <p:sp>
          <p:nvSpPr>
            <p:cNvPr id="11" name="Rounded Rectangle 12">
              <a:extLst>
                <a:ext uri="{FF2B5EF4-FFF2-40B4-BE49-F238E27FC236}">
                  <a16:creationId xmlns:a16="http://schemas.microsoft.com/office/drawing/2014/main" id="{378E2123-189A-4DFF-A99A-C44F43ABDDC3}"/>
                </a:ext>
              </a:extLst>
            </p:cNvPr>
            <p:cNvSpPr/>
            <p:nvPr/>
          </p:nvSpPr>
          <p:spPr>
            <a:xfrm>
              <a:off x="1707005" y="2042848"/>
              <a:ext cx="360000" cy="36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50000"/>
                <a:lumOff val="50000"/>
              </a:schemeClr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2" name="Oval 13">
              <a:extLst>
                <a:ext uri="{FF2B5EF4-FFF2-40B4-BE49-F238E27FC236}">
                  <a16:creationId xmlns:a16="http://schemas.microsoft.com/office/drawing/2014/main" id="{3CE9F352-252D-45F4-BF11-D83835D75DB9}"/>
                </a:ext>
              </a:extLst>
            </p:cNvPr>
            <p:cNvSpPr/>
            <p:nvPr/>
          </p:nvSpPr>
          <p:spPr>
            <a:xfrm>
              <a:off x="1715855" y="5362110"/>
              <a:ext cx="342299" cy="342299"/>
            </a:xfrm>
            <a:prstGeom prst="ellipse">
              <a:avLst/>
            </a:prstGeom>
            <a:noFill/>
            <a:ln w="12700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sp>
        <p:nvSpPr>
          <p:cNvPr id="13" name="그림 개체 틀 2">
            <a:extLst>
              <a:ext uri="{FF2B5EF4-FFF2-40B4-BE49-F238E27FC236}">
                <a16:creationId xmlns:a16="http://schemas.microsoft.com/office/drawing/2014/main" id="{5B4B6D61-8EE1-4FE1-B158-CF6BEDD80EDB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9951371" y="3104529"/>
            <a:ext cx="1032623" cy="156326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grpSp>
        <p:nvGrpSpPr>
          <p:cNvPr id="14" name="Group 15">
            <a:extLst>
              <a:ext uri="{FF2B5EF4-FFF2-40B4-BE49-F238E27FC236}">
                <a16:creationId xmlns:a16="http://schemas.microsoft.com/office/drawing/2014/main" id="{5B436F02-8F29-45AD-BCC8-391AE17A9DDF}"/>
              </a:ext>
            </a:extLst>
          </p:cNvPr>
          <p:cNvGrpSpPr/>
          <p:nvPr userDrawn="1"/>
        </p:nvGrpSpPr>
        <p:grpSpPr>
          <a:xfrm>
            <a:off x="776615" y="2636912"/>
            <a:ext cx="2944471" cy="2396773"/>
            <a:chOff x="1115616" y="2459340"/>
            <a:chExt cx="3744416" cy="3187578"/>
          </a:xfrm>
          <a:solidFill>
            <a:schemeClr val="tx1"/>
          </a:solidFill>
        </p:grpSpPr>
        <p:sp>
          <p:nvSpPr>
            <p:cNvPr id="15" name="Rounded Rectangle 3">
              <a:extLst>
                <a:ext uri="{FF2B5EF4-FFF2-40B4-BE49-F238E27FC236}">
                  <a16:creationId xmlns:a16="http://schemas.microsoft.com/office/drawing/2014/main" id="{EF70D309-6A71-482D-8A56-0C255C4D3EA1}"/>
                </a:ext>
              </a:extLst>
            </p:cNvPr>
            <p:cNvSpPr/>
            <p:nvPr userDrawn="1"/>
          </p:nvSpPr>
          <p:spPr>
            <a:xfrm>
              <a:off x="1115616" y="2459340"/>
              <a:ext cx="3744416" cy="3187578"/>
            </a:xfrm>
            <a:custGeom>
              <a:avLst/>
              <a:gdLst/>
              <a:ahLst/>
              <a:cxnLst/>
              <a:rect l="l" t="t" r="r" b="b"/>
              <a:pathLst>
                <a:path w="3744416" h="3187578">
                  <a:moveTo>
                    <a:pt x="144016" y="128672"/>
                  </a:moveTo>
                  <a:lnTo>
                    <a:pt x="144016" y="144016"/>
                  </a:lnTo>
                  <a:lnTo>
                    <a:pt x="144016" y="2109815"/>
                  </a:lnTo>
                  <a:lnTo>
                    <a:pt x="144016" y="2232248"/>
                  </a:lnTo>
                  <a:lnTo>
                    <a:pt x="3600400" y="2232248"/>
                  </a:lnTo>
                  <a:lnTo>
                    <a:pt x="3600400" y="2109815"/>
                  </a:lnTo>
                  <a:lnTo>
                    <a:pt x="3600400" y="144016"/>
                  </a:lnTo>
                  <a:lnTo>
                    <a:pt x="3600400" y="128672"/>
                  </a:lnTo>
                  <a:close/>
                  <a:moveTo>
                    <a:pt x="124099" y="0"/>
                  </a:moveTo>
                  <a:lnTo>
                    <a:pt x="3620317" y="0"/>
                  </a:lnTo>
                  <a:cubicBezTo>
                    <a:pt x="3688855" y="0"/>
                    <a:pt x="3744416" y="52712"/>
                    <a:pt x="3744416" y="117735"/>
                  </a:cubicBezTo>
                  <a:lnTo>
                    <a:pt x="3744416" y="2546561"/>
                  </a:lnTo>
                  <a:cubicBezTo>
                    <a:pt x="3744416" y="2611584"/>
                    <a:pt x="3688855" y="2664296"/>
                    <a:pt x="3620317" y="2664296"/>
                  </a:cubicBezTo>
                  <a:lnTo>
                    <a:pt x="2367875" y="2664296"/>
                  </a:lnTo>
                  <a:lnTo>
                    <a:pt x="2480694" y="3115570"/>
                  </a:lnTo>
                  <a:lnTo>
                    <a:pt x="2832314" y="3115570"/>
                  </a:lnTo>
                  <a:cubicBezTo>
                    <a:pt x="2838943" y="3115570"/>
                    <a:pt x="2844316" y="3120943"/>
                    <a:pt x="2844316" y="3127572"/>
                  </a:cubicBezTo>
                  <a:lnTo>
                    <a:pt x="2844316" y="3175576"/>
                  </a:lnTo>
                  <a:cubicBezTo>
                    <a:pt x="2844316" y="3182205"/>
                    <a:pt x="2838943" y="3187578"/>
                    <a:pt x="2832314" y="3187578"/>
                  </a:cubicBezTo>
                  <a:lnTo>
                    <a:pt x="912102" y="3187578"/>
                  </a:lnTo>
                  <a:cubicBezTo>
                    <a:pt x="905473" y="3187578"/>
                    <a:pt x="900100" y="3182205"/>
                    <a:pt x="900100" y="3175576"/>
                  </a:cubicBezTo>
                  <a:lnTo>
                    <a:pt x="900100" y="3127572"/>
                  </a:lnTo>
                  <a:cubicBezTo>
                    <a:pt x="900100" y="3120943"/>
                    <a:pt x="905473" y="3115570"/>
                    <a:pt x="912102" y="3115570"/>
                  </a:cubicBezTo>
                  <a:lnTo>
                    <a:pt x="1263723" y="3115570"/>
                  </a:lnTo>
                  <a:lnTo>
                    <a:pt x="1376541" y="2664296"/>
                  </a:lnTo>
                  <a:lnTo>
                    <a:pt x="124099" y="2664296"/>
                  </a:lnTo>
                  <a:cubicBezTo>
                    <a:pt x="55561" y="2664296"/>
                    <a:pt x="0" y="2611584"/>
                    <a:pt x="0" y="2546561"/>
                  </a:cubicBezTo>
                  <a:lnTo>
                    <a:pt x="0" y="117735"/>
                  </a:lnTo>
                  <a:cubicBezTo>
                    <a:pt x="0" y="52712"/>
                    <a:pt x="55561" y="0"/>
                    <a:pt x="124099" y="0"/>
                  </a:cubicBezTo>
                  <a:close/>
                </a:path>
              </a:pathLst>
            </a:custGeom>
            <a:grpFill/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2700"/>
            </a:p>
          </p:txBody>
        </p:sp>
        <p:sp>
          <p:nvSpPr>
            <p:cNvPr id="16" name="Oval 17">
              <a:extLst>
                <a:ext uri="{FF2B5EF4-FFF2-40B4-BE49-F238E27FC236}">
                  <a16:creationId xmlns:a16="http://schemas.microsoft.com/office/drawing/2014/main" id="{077CFD1E-495A-4BE8-9A8B-50D8A3EE70EA}"/>
                </a:ext>
              </a:extLst>
            </p:cNvPr>
            <p:cNvSpPr/>
            <p:nvPr userDrawn="1"/>
          </p:nvSpPr>
          <p:spPr>
            <a:xfrm>
              <a:off x="2879812" y="4797152"/>
              <a:ext cx="216024" cy="216024"/>
            </a:xfrm>
            <a:prstGeom prst="ellipse">
              <a:avLst/>
            </a:prstGeom>
            <a:grpFill/>
            <a:ln w="12700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2700"/>
            </a:p>
          </p:txBody>
        </p:sp>
      </p:grpSp>
      <p:sp>
        <p:nvSpPr>
          <p:cNvPr id="17" name="그림 개체 틀 2">
            <a:extLst>
              <a:ext uri="{FF2B5EF4-FFF2-40B4-BE49-F238E27FC236}">
                <a16:creationId xmlns:a16="http://schemas.microsoft.com/office/drawing/2014/main" id="{515285B0-C98A-4C1A-B6BB-7281B23F0A28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879574" y="2725522"/>
            <a:ext cx="2729759" cy="15999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grpSp>
        <p:nvGrpSpPr>
          <p:cNvPr id="18" name="Group 4">
            <a:extLst>
              <a:ext uri="{FF2B5EF4-FFF2-40B4-BE49-F238E27FC236}">
                <a16:creationId xmlns:a16="http://schemas.microsoft.com/office/drawing/2014/main" id="{23094AD3-37B0-48D5-95C6-35C7B054F8D5}"/>
              </a:ext>
            </a:extLst>
          </p:cNvPr>
          <p:cNvGrpSpPr/>
          <p:nvPr userDrawn="1"/>
        </p:nvGrpSpPr>
        <p:grpSpPr>
          <a:xfrm>
            <a:off x="7621087" y="2926866"/>
            <a:ext cx="1646157" cy="2037251"/>
            <a:chOff x="7452320" y="1988840"/>
            <a:chExt cx="1512168" cy="2088232"/>
          </a:xfrm>
        </p:grpSpPr>
        <p:sp>
          <p:nvSpPr>
            <p:cNvPr id="19" name="Rounded Rectangle 1">
              <a:extLst>
                <a:ext uri="{FF2B5EF4-FFF2-40B4-BE49-F238E27FC236}">
                  <a16:creationId xmlns:a16="http://schemas.microsoft.com/office/drawing/2014/main" id="{BE8F5CDA-8B02-4E99-95FE-6B94F11C3EDC}"/>
                </a:ext>
              </a:extLst>
            </p:cNvPr>
            <p:cNvSpPr/>
            <p:nvPr userDrawn="1"/>
          </p:nvSpPr>
          <p:spPr>
            <a:xfrm>
              <a:off x="7452320" y="1988840"/>
              <a:ext cx="1512168" cy="2088232"/>
            </a:xfrm>
            <a:custGeom>
              <a:avLst/>
              <a:gdLst/>
              <a:ahLst/>
              <a:cxnLst/>
              <a:rect l="l" t="t" r="r" b="b"/>
              <a:pathLst>
                <a:path w="1512168" h="2088232">
                  <a:moveTo>
                    <a:pt x="167516" y="181585"/>
                  </a:moveTo>
                  <a:lnTo>
                    <a:pt x="167516" y="1906647"/>
                  </a:lnTo>
                  <a:lnTo>
                    <a:pt x="1344652" y="1906647"/>
                  </a:lnTo>
                  <a:lnTo>
                    <a:pt x="1344652" y="181585"/>
                  </a:lnTo>
                  <a:close/>
                  <a:moveTo>
                    <a:pt x="90110" y="0"/>
                  </a:moveTo>
                  <a:lnTo>
                    <a:pt x="1422058" y="0"/>
                  </a:lnTo>
                  <a:cubicBezTo>
                    <a:pt x="1471824" y="0"/>
                    <a:pt x="1512168" y="40344"/>
                    <a:pt x="1512168" y="90110"/>
                  </a:cubicBezTo>
                  <a:lnTo>
                    <a:pt x="1512168" y="1998122"/>
                  </a:lnTo>
                  <a:cubicBezTo>
                    <a:pt x="1512168" y="2047888"/>
                    <a:pt x="1471824" y="2088232"/>
                    <a:pt x="1422058" y="2088232"/>
                  </a:cubicBezTo>
                  <a:lnTo>
                    <a:pt x="90110" y="2088232"/>
                  </a:lnTo>
                  <a:cubicBezTo>
                    <a:pt x="40344" y="2088232"/>
                    <a:pt x="0" y="2047888"/>
                    <a:pt x="0" y="1998122"/>
                  </a:cubicBezTo>
                  <a:lnTo>
                    <a:pt x="0" y="90110"/>
                  </a:lnTo>
                  <a:cubicBezTo>
                    <a:pt x="0" y="40344"/>
                    <a:pt x="40344" y="0"/>
                    <a:pt x="901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20" name="Oval 3">
              <a:extLst>
                <a:ext uri="{FF2B5EF4-FFF2-40B4-BE49-F238E27FC236}">
                  <a16:creationId xmlns:a16="http://schemas.microsoft.com/office/drawing/2014/main" id="{D17CE40C-C5D8-4CEA-BC31-3AB37DEB7F72}"/>
                </a:ext>
              </a:extLst>
            </p:cNvPr>
            <p:cNvSpPr/>
            <p:nvPr userDrawn="1"/>
          </p:nvSpPr>
          <p:spPr>
            <a:xfrm>
              <a:off x="8160965" y="3933056"/>
              <a:ext cx="94878" cy="9487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sp>
        <p:nvSpPr>
          <p:cNvPr id="21" name="그림 개체 틀 2">
            <a:extLst>
              <a:ext uri="{FF2B5EF4-FFF2-40B4-BE49-F238E27FC236}">
                <a16:creationId xmlns:a16="http://schemas.microsoft.com/office/drawing/2014/main" id="{1F730C8E-8511-4792-A541-9C345551B79D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7771688" y="3052440"/>
            <a:ext cx="1315810" cy="172911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37639E75-D289-4636-8780-3A505B77F86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3">
            <a:extLst>
              <a:ext uri="{FF2B5EF4-FFF2-40B4-BE49-F238E27FC236}">
                <a16:creationId xmlns:a16="http://schemas.microsoft.com/office/drawing/2014/main" id="{7D861E08-1F75-486F-B445-FEAFEB4AEA1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343275" y="676275"/>
            <a:ext cx="5505450" cy="5505450"/>
          </a:xfrm>
          <a:custGeom>
            <a:avLst/>
            <a:gdLst>
              <a:gd name="connsiteX0" fmla="*/ 2752725 w 5505450"/>
              <a:gd name="connsiteY0" fmla="*/ 1356818 h 5505450"/>
              <a:gd name="connsiteX1" fmla="*/ 1356818 w 5505450"/>
              <a:gd name="connsiteY1" fmla="*/ 2752725 h 5505450"/>
              <a:gd name="connsiteX2" fmla="*/ 2752725 w 5505450"/>
              <a:gd name="connsiteY2" fmla="*/ 4148632 h 5505450"/>
              <a:gd name="connsiteX3" fmla="*/ 4148632 w 5505450"/>
              <a:gd name="connsiteY3" fmla="*/ 2752725 h 5505450"/>
              <a:gd name="connsiteX4" fmla="*/ 2752725 w 5505450"/>
              <a:gd name="connsiteY4" fmla="*/ 1356818 h 5505450"/>
              <a:gd name="connsiteX5" fmla="*/ 2752725 w 5505450"/>
              <a:gd name="connsiteY5" fmla="*/ 0 h 5505450"/>
              <a:gd name="connsiteX6" fmla="*/ 5505450 w 5505450"/>
              <a:gd name="connsiteY6" fmla="*/ 2752725 h 5505450"/>
              <a:gd name="connsiteX7" fmla="*/ 2752725 w 5505450"/>
              <a:gd name="connsiteY7" fmla="*/ 5505450 h 5505450"/>
              <a:gd name="connsiteX8" fmla="*/ 0 w 5505450"/>
              <a:gd name="connsiteY8" fmla="*/ 2752725 h 5505450"/>
              <a:gd name="connsiteX9" fmla="*/ 2752725 w 5505450"/>
              <a:gd name="connsiteY9" fmla="*/ 0 h 5505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05450" h="5505450">
                <a:moveTo>
                  <a:pt x="2752725" y="1356818"/>
                </a:moveTo>
                <a:cubicBezTo>
                  <a:pt x="1981787" y="1356818"/>
                  <a:pt x="1356818" y="1981787"/>
                  <a:pt x="1356818" y="2752725"/>
                </a:cubicBezTo>
                <a:cubicBezTo>
                  <a:pt x="1356818" y="3523663"/>
                  <a:pt x="1981787" y="4148632"/>
                  <a:pt x="2752725" y="4148632"/>
                </a:cubicBezTo>
                <a:cubicBezTo>
                  <a:pt x="3523663" y="4148632"/>
                  <a:pt x="4148632" y="3523663"/>
                  <a:pt x="4148632" y="2752725"/>
                </a:cubicBezTo>
                <a:cubicBezTo>
                  <a:pt x="4148632" y="1981787"/>
                  <a:pt x="3523663" y="1356818"/>
                  <a:pt x="2752725" y="1356818"/>
                </a:cubicBezTo>
                <a:close/>
                <a:moveTo>
                  <a:pt x="2752725" y="0"/>
                </a:moveTo>
                <a:cubicBezTo>
                  <a:pt x="4273013" y="0"/>
                  <a:pt x="5505450" y="1232437"/>
                  <a:pt x="5505450" y="2752725"/>
                </a:cubicBezTo>
                <a:cubicBezTo>
                  <a:pt x="5505450" y="4273013"/>
                  <a:pt x="4273013" y="5505450"/>
                  <a:pt x="2752725" y="5505450"/>
                </a:cubicBezTo>
                <a:cubicBezTo>
                  <a:pt x="1232437" y="5505450"/>
                  <a:pt x="0" y="4273013"/>
                  <a:pt x="0" y="2752725"/>
                </a:cubicBezTo>
                <a:cubicBezTo>
                  <a:pt x="0" y="1232437"/>
                  <a:pt x="1232437" y="0"/>
                  <a:pt x="275272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 25">
            <a:extLst>
              <a:ext uri="{FF2B5EF4-FFF2-40B4-BE49-F238E27FC236}">
                <a16:creationId xmlns:a16="http://schemas.microsoft.com/office/drawing/2014/main" id="{81D2432A-6903-4A48-AE3D-9418C8E15F41}"/>
              </a:ext>
            </a:extLst>
          </p:cNvPr>
          <p:cNvSpPr/>
          <p:nvPr userDrawn="1"/>
        </p:nvSpPr>
        <p:spPr>
          <a:xfrm>
            <a:off x="3727633" y="4595302"/>
            <a:ext cx="4218052" cy="42727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00FB824B-78A0-423F-821E-62E6F93ADC99}"/>
              </a:ext>
            </a:extLst>
          </p:cNvPr>
          <p:cNvSpPr/>
          <p:nvPr userDrawn="1"/>
        </p:nvSpPr>
        <p:spPr>
          <a:xfrm>
            <a:off x="1" y="2060849"/>
            <a:ext cx="4190267" cy="17285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sp>
        <p:nvSpPr>
          <p:cNvPr id="12" name="Rectangle 16">
            <a:extLst>
              <a:ext uri="{FF2B5EF4-FFF2-40B4-BE49-F238E27FC236}">
                <a16:creationId xmlns:a16="http://schemas.microsoft.com/office/drawing/2014/main" id="{533EA0FC-A2DC-411F-8AF1-10B261A3AE6C}"/>
              </a:ext>
            </a:extLst>
          </p:cNvPr>
          <p:cNvSpPr/>
          <p:nvPr userDrawn="1"/>
        </p:nvSpPr>
        <p:spPr>
          <a:xfrm>
            <a:off x="7769438" y="3066054"/>
            <a:ext cx="4422562" cy="172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grpSp>
        <p:nvGrpSpPr>
          <p:cNvPr id="2" name="Graphic 14">
            <a:extLst>
              <a:ext uri="{FF2B5EF4-FFF2-40B4-BE49-F238E27FC236}">
                <a16:creationId xmlns:a16="http://schemas.microsoft.com/office/drawing/2014/main" id="{11C469EC-416E-4313-A051-A96155968BF4}"/>
              </a:ext>
            </a:extLst>
          </p:cNvPr>
          <p:cNvGrpSpPr/>
          <p:nvPr userDrawn="1"/>
        </p:nvGrpSpPr>
        <p:grpSpPr>
          <a:xfrm>
            <a:off x="3905275" y="1772818"/>
            <a:ext cx="3867113" cy="3041550"/>
            <a:chOff x="2444748" y="555044"/>
            <a:chExt cx="7282046" cy="5727455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408E4FE6-7B12-495E-B79E-DB7B85325F18}"/>
                </a:ext>
              </a:extLst>
            </p:cNvPr>
            <p:cNvSpPr/>
            <p:nvPr/>
          </p:nvSpPr>
          <p:spPr>
            <a:xfrm>
              <a:off x="4964692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2D75B542-335A-46FD-8254-2C4390620FCB}"/>
                </a:ext>
              </a:extLst>
            </p:cNvPr>
            <p:cNvSpPr/>
            <p:nvPr/>
          </p:nvSpPr>
          <p:spPr>
            <a:xfrm>
              <a:off x="2444748" y="555044"/>
              <a:ext cx="7282046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527174A4-C52B-4FA5-92CC-F94C671E95ED}"/>
                </a:ext>
              </a:extLst>
            </p:cNvPr>
            <p:cNvSpPr/>
            <p:nvPr/>
          </p:nvSpPr>
          <p:spPr>
            <a:xfrm>
              <a:off x="8706598" y="5435656"/>
              <a:ext cx="490924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2EDBCE48-586F-4CF6-A123-489162FFFADF}"/>
                </a:ext>
              </a:extLst>
            </p:cNvPr>
            <p:cNvSpPr/>
            <p:nvPr/>
          </p:nvSpPr>
          <p:spPr>
            <a:xfrm>
              <a:off x="2481568" y="595956"/>
              <a:ext cx="7200227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4A6DFE2-3F3F-4D02-BC43-5C90812CE9CB}"/>
                </a:ext>
              </a:extLst>
            </p:cNvPr>
            <p:cNvSpPr/>
            <p:nvPr/>
          </p:nvSpPr>
          <p:spPr>
            <a:xfrm>
              <a:off x="4968920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A2A4D1C-1884-4626-BA7E-3AD1DB4F45F2}"/>
                </a:ext>
              </a:extLst>
            </p:cNvPr>
            <p:cNvSpPr/>
            <p:nvPr/>
          </p:nvSpPr>
          <p:spPr>
            <a:xfrm>
              <a:off x="2481568" y="4903820"/>
              <a:ext cx="7200227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03632F1-1DEA-4137-B695-5FF35FE79F64}"/>
                </a:ext>
              </a:extLst>
            </p:cNvPr>
            <p:cNvSpPr/>
            <p:nvPr/>
          </p:nvSpPr>
          <p:spPr>
            <a:xfrm>
              <a:off x="2747714" y="910966"/>
              <a:ext cx="6676114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5E03D29-2A33-415B-AD17-1EE6C8D1E655}"/>
                </a:ext>
              </a:extLst>
            </p:cNvPr>
            <p:cNvSpPr/>
            <p:nvPr/>
          </p:nvSpPr>
          <p:spPr>
            <a:xfrm>
              <a:off x="5654591" y="939517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3" name="그림 개체 틀 2">
            <a:extLst>
              <a:ext uri="{FF2B5EF4-FFF2-40B4-BE49-F238E27FC236}">
                <a16:creationId xmlns:a16="http://schemas.microsoft.com/office/drawing/2014/main" id="{33F79ACA-81A9-4B35-AB07-8CABA0AD4CD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042267" y="1895234"/>
            <a:ext cx="3588785" cy="20998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14" name="그림 개체 틀 2">
            <a:extLst>
              <a:ext uri="{FF2B5EF4-FFF2-40B4-BE49-F238E27FC236}">
                <a16:creationId xmlns:a16="http://schemas.microsoft.com/office/drawing/2014/main" id="{3EDEB466-40ED-4F20-9F67-7C1527EB78F0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6963135" y="3091028"/>
            <a:ext cx="1045514" cy="1657563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73FE9BAA-AE7C-494B-8B98-B19912C57E8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A43D0ED3-920F-4732-BBB4-FA050EFFEE3F}"/>
              </a:ext>
            </a:extLst>
          </p:cNvPr>
          <p:cNvSpPr/>
          <p:nvPr userDrawn="1"/>
        </p:nvSpPr>
        <p:spPr>
          <a:xfrm flipH="1" flipV="1">
            <a:off x="5119026" y="0"/>
            <a:ext cx="7072972" cy="6858000"/>
          </a:xfrm>
          <a:custGeom>
            <a:avLst/>
            <a:gdLst>
              <a:gd name="connsiteX0" fmla="*/ 0 w 7072972"/>
              <a:gd name="connsiteY0" fmla="*/ 0 h 6858000"/>
              <a:gd name="connsiteX1" fmla="*/ 7072972 w 7072972"/>
              <a:gd name="connsiteY1" fmla="*/ 1890052 h 6858000"/>
              <a:gd name="connsiteX2" fmla="*/ 3307176 w 7072972"/>
              <a:gd name="connsiteY2" fmla="*/ 6858000 h 6858000"/>
              <a:gd name="connsiteX3" fmla="*/ 0 w 707297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72972" h="6858000">
                <a:moveTo>
                  <a:pt x="0" y="0"/>
                </a:moveTo>
                <a:lnTo>
                  <a:pt x="7072972" y="1890052"/>
                </a:lnTo>
                <a:lnTo>
                  <a:pt x="33071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2FB048A7-F2CE-476C-8585-59FD7122105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" y="0"/>
            <a:ext cx="7072972" cy="6858000"/>
          </a:xfrm>
          <a:custGeom>
            <a:avLst/>
            <a:gdLst>
              <a:gd name="connsiteX0" fmla="*/ 0 w 6200775"/>
              <a:gd name="connsiteY0" fmla="*/ 0 h 6858000"/>
              <a:gd name="connsiteX1" fmla="*/ 2158503 w 6200775"/>
              <a:gd name="connsiteY1" fmla="*/ 0 h 6858000"/>
              <a:gd name="connsiteX2" fmla="*/ 6200775 w 6200775"/>
              <a:gd name="connsiteY2" fmla="*/ 3676650 h 6858000"/>
              <a:gd name="connsiteX3" fmla="*/ 3307176 w 6200775"/>
              <a:gd name="connsiteY3" fmla="*/ 6858000 h 6858000"/>
              <a:gd name="connsiteX4" fmla="*/ 0 w 6200775"/>
              <a:gd name="connsiteY4" fmla="*/ 6858000 h 6858000"/>
              <a:gd name="connsiteX0" fmla="*/ 0 w 7424664"/>
              <a:gd name="connsiteY0" fmla="*/ 0 h 6858000"/>
              <a:gd name="connsiteX1" fmla="*/ 2158503 w 7424664"/>
              <a:gd name="connsiteY1" fmla="*/ 0 h 6858000"/>
              <a:gd name="connsiteX2" fmla="*/ 7424664 w 7424664"/>
              <a:gd name="connsiteY2" fmla="*/ 2326151 h 6858000"/>
              <a:gd name="connsiteX3" fmla="*/ 3307176 w 7424664"/>
              <a:gd name="connsiteY3" fmla="*/ 6858000 h 6858000"/>
              <a:gd name="connsiteX4" fmla="*/ 0 w 7424664"/>
              <a:gd name="connsiteY4" fmla="*/ 6858000 h 6858000"/>
              <a:gd name="connsiteX5" fmla="*/ 0 w 7424664"/>
              <a:gd name="connsiteY5" fmla="*/ 0 h 6858000"/>
              <a:gd name="connsiteX0" fmla="*/ 0 w 7424664"/>
              <a:gd name="connsiteY0" fmla="*/ 0 h 6858000"/>
              <a:gd name="connsiteX1" fmla="*/ 7424664 w 7424664"/>
              <a:gd name="connsiteY1" fmla="*/ 2326151 h 6858000"/>
              <a:gd name="connsiteX2" fmla="*/ 3307176 w 7424664"/>
              <a:gd name="connsiteY2" fmla="*/ 6858000 h 6858000"/>
              <a:gd name="connsiteX3" fmla="*/ 0 w 7424664"/>
              <a:gd name="connsiteY3" fmla="*/ 6858000 h 6858000"/>
              <a:gd name="connsiteX4" fmla="*/ 0 w 7424664"/>
              <a:gd name="connsiteY4" fmla="*/ 0 h 6858000"/>
              <a:gd name="connsiteX0" fmla="*/ 0 w 6904159"/>
              <a:gd name="connsiteY0" fmla="*/ 0 h 6858000"/>
              <a:gd name="connsiteX1" fmla="*/ 6904159 w 6904159"/>
              <a:gd name="connsiteY1" fmla="*/ 1805646 h 6858000"/>
              <a:gd name="connsiteX2" fmla="*/ 3307176 w 6904159"/>
              <a:gd name="connsiteY2" fmla="*/ 6858000 h 6858000"/>
              <a:gd name="connsiteX3" fmla="*/ 0 w 6904159"/>
              <a:gd name="connsiteY3" fmla="*/ 6858000 h 6858000"/>
              <a:gd name="connsiteX4" fmla="*/ 0 w 6904159"/>
              <a:gd name="connsiteY4" fmla="*/ 0 h 6858000"/>
              <a:gd name="connsiteX0" fmla="*/ 0 w 7072972"/>
              <a:gd name="connsiteY0" fmla="*/ 0 h 6858000"/>
              <a:gd name="connsiteX1" fmla="*/ 7072972 w 7072972"/>
              <a:gd name="connsiteY1" fmla="*/ 1890052 h 6858000"/>
              <a:gd name="connsiteX2" fmla="*/ 3307176 w 7072972"/>
              <a:gd name="connsiteY2" fmla="*/ 6858000 h 6858000"/>
              <a:gd name="connsiteX3" fmla="*/ 0 w 7072972"/>
              <a:gd name="connsiteY3" fmla="*/ 6858000 h 6858000"/>
              <a:gd name="connsiteX4" fmla="*/ 0 w 7072972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72972" h="6858000">
                <a:moveTo>
                  <a:pt x="0" y="0"/>
                </a:moveTo>
                <a:lnTo>
                  <a:pt x="7072972" y="1890052"/>
                </a:lnTo>
                <a:lnTo>
                  <a:pt x="3307176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BEE99BD-708B-4DBA-AEED-94D5C7CF8F35}"/>
              </a:ext>
            </a:extLst>
          </p:cNvPr>
          <p:cNvSpPr/>
          <p:nvPr userDrawn="1"/>
        </p:nvSpPr>
        <p:spPr>
          <a:xfrm>
            <a:off x="4545106" y="1577788"/>
            <a:ext cx="7646894" cy="29942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B5670448-EEE0-4C7D-B666-ABA15FF47B28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0" y="1575690"/>
            <a:ext cx="4572000" cy="29942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BE5F73D6-25C3-4421-8361-D30028F65234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4844205" y="1747069"/>
            <a:ext cx="2004830" cy="186469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A1E966D7-76A1-47F0-9FA5-BE7C8C93E80C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7121240" y="1747069"/>
            <a:ext cx="2004830" cy="186469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1FEFD9D0-0772-4791-B8CE-F6CBB9C2FCF6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9398276" y="1747069"/>
            <a:ext cx="2004830" cy="186469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3">
            <a:extLst>
              <a:ext uri="{FF2B5EF4-FFF2-40B4-BE49-F238E27FC236}">
                <a16:creationId xmlns:a16="http://schemas.microsoft.com/office/drawing/2014/main" id="{FEDB5618-D80A-4410-8901-E057549A629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3429000"/>
          </a:xfrm>
          <a:custGeom>
            <a:avLst/>
            <a:gdLst>
              <a:gd name="connsiteX0" fmla="*/ 6095999 w 12192000"/>
              <a:gd name="connsiteY0" fmla="*/ 1233270 h 3429000"/>
              <a:gd name="connsiteX1" fmla="*/ 7360415 w 12192000"/>
              <a:gd name="connsiteY1" fmla="*/ 3429000 h 3429000"/>
              <a:gd name="connsiteX2" fmla="*/ 4831583 w 12192000"/>
              <a:gd name="connsiteY2" fmla="*/ 3429000 h 3429000"/>
              <a:gd name="connsiteX3" fmla="*/ 0 w 12192000"/>
              <a:gd name="connsiteY3" fmla="*/ 0 h 3429000"/>
              <a:gd name="connsiteX4" fmla="*/ 12192000 w 12192000"/>
              <a:gd name="connsiteY4" fmla="*/ 0 h 3429000"/>
              <a:gd name="connsiteX5" fmla="*/ 12192000 w 12192000"/>
              <a:gd name="connsiteY5" fmla="*/ 3429000 h 3429000"/>
              <a:gd name="connsiteX6" fmla="*/ 7473940 w 12192000"/>
              <a:gd name="connsiteY6" fmla="*/ 3429000 h 3429000"/>
              <a:gd name="connsiteX7" fmla="*/ 6096000 w 12192000"/>
              <a:gd name="connsiteY7" fmla="*/ 1053241 h 3429000"/>
              <a:gd name="connsiteX8" fmla="*/ 4718060 w 12192000"/>
              <a:gd name="connsiteY8" fmla="*/ 3429000 h 3429000"/>
              <a:gd name="connsiteX9" fmla="*/ 0 w 12192000"/>
              <a:gd name="connsiteY9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3429000">
                <a:moveTo>
                  <a:pt x="6095999" y="1233270"/>
                </a:moveTo>
                <a:lnTo>
                  <a:pt x="7360415" y="3429000"/>
                </a:lnTo>
                <a:lnTo>
                  <a:pt x="4831583" y="342900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429000"/>
                </a:lnTo>
                <a:lnTo>
                  <a:pt x="7473940" y="3429000"/>
                </a:lnTo>
                <a:lnTo>
                  <a:pt x="6096000" y="1053241"/>
                </a:lnTo>
                <a:lnTo>
                  <a:pt x="4718060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CE7F7C7D-3EC2-42EE-8881-C197183B4C1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355955" cy="6858000"/>
          </a:xfrm>
          <a:custGeom>
            <a:avLst/>
            <a:gdLst>
              <a:gd name="connsiteX0" fmla="*/ 0 w 5508104"/>
              <a:gd name="connsiteY0" fmla="*/ 0 h 5143500"/>
              <a:gd name="connsiteX1" fmla="*/ 5508104 w 5508104"/>
              <a:gd name="connsiteY1" fmla="*/ 0 h 5143500"/>
              <a:gd name="connsiteX2" fmla="*/ 5508104 w 5508104"/>
              <a:gd name="connsiteY2" fmla="*/ 5143500 h 5143500"/>
              <a:gd name="connsiteX3" fmla="*/ 0 w 5508104"/>
              <a:gd name="connsiteY3" fmla="*/ 5143500 h 5143500"/>
              <a:gd name="connsiteX4" fmla="*/ 0 w 5508104"/>
              <a:gd name="connsiteY4" fmla="*/ 0 h 5143500"/>
              <a:gd name="connsiteX0" fmla="*/ 0 w 5508104"/>
              <a:gd name="connsiteY0" fmla="*/ 0 h 5143500"/>
              <a:gd name="connsiteX1" fmla="*/ 3984104 w 5508104"/>
              <a:gd name="connsiteY1" fmla="*/ 0 h 5143500"/>
              <a:gd name="connsiteX2" fmla="*/ 5508104 w 5508104"/>
              <a:gd name="connsiteY2" fmla="*/ 5143500 h 5143500"/>
              <a:gd name="connsiteX3" fmla="*/ 0 w 5508104"/>
              <a:gd name="connsiteY3" fmla="*/ 5143500 h 5143500"/>
              <a:gd name="connsiteX4" fmla="*/ 0 w 5508104"/>
              <a:gd name="connsiteY4" fmla="*/ 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08104" h="5143500">
                <a:moveTo>
                  <a:pt x="0" y="0"/>
                </a:moveTo>
                <a:lnTo>
                  <a:pt x="3984104" y="0"/>
                </a:lnTo>
                <a:lnTo>
                  <a:pt x="5508104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9" r:id="rId15"/>
    <p:sldLayoutId id="2147483687" r:id="rId16"/>
    <p:sldLayoutId id="2147483688" r:id="rId17"/>
    <p:sldLayoutId id="2147483671" r:id="rId18"/>
    <p:sldLayoutId id="2147483672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hlinkClick r:id="rId2"/>
            <a:extLst>
              <a:ext uri="{FF2B5EF4-FFF2-40B4-BE49-F238E27FC236}">
                <a16:creationId xmlns:a16="http://schemas.microsoft.com/office/drawing/2014/main" id="{9E328021-6526-4E52-A45A-0266F30BA0C0}"/>
              </a:ext>
            </a:extLst>
          </p:cNvPr>
          <p:cNvSpPr txBox="1"/>
          <p:nvPr/>
        </p:nvSpPr>
        <p:spPr>
          <a:xfrm>
            <a:off x="6509059" y="6146544"/>
            <a:ext cx="49526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00" dirty="0">
                <a:solidFill>
                  <a:schemeClr val="bg1"/>
                </a:solidFill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http://www.free-powerpoint-templates-design.com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2C3CDFE-1E25-4CDD-973B-09A37D5998A1}"/>
              </a:ext>
            </a:extLst>
          </p:cNvPr>
          <p:cNvSpPr txBox="1"/>
          <p:nvPr/>
        </p:nvSpPr>
        <p:spPr>
          <a:xfrm>
            <a:off x="6509059" y="3908599"/>
            <a:ext cx="4952610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5400" dirty="0">
                <a:solidFill>
                  <a:schemeClr val="bg1"/>
                </a:solidFill>
                <a:latin typeface="+mj-lt"/>
              </a:rPr>
              <a:t>Free </a:t>
            </a:r>
          </a:p>
          <a:p>
            <a:pPr algn="r"/>
            <a:r>
              <a:rPr lang="en-US" sz="5400" dirty="0">
                <a:solidFill>
                  <a:schemeClr val="bg1"/>
                </a:solidFill>
                <a:latin typeface="+mj-lt"/>
              </a:rPr>
              <a:t>PPT Templates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5CF0961-E91B-430F-A19E-C1C68360DF85}"/>
              </a:ext>
            </a:extLst>
          </p:cNvPr>
          <p:cNvSpPr txBox="1"/>
          <p:nvPr/>
        </p:nvSpPr>
        <p:spPr>
          <a:xfrm>
            <a:off x="6509059" y="5660093"/>
            <a:ext cx="4952611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1" name="Graphic 1">
            <a:extLst>
              <a:ext uri="{FF2B5EF4-FFF2-40B4-BE49-F238E27FC236}">
                <a16:creationId xmlns:a16="http://schemas.microsoft.com/office/drawing/2014/main" id="{25601AD4-A3DF-4D36-B718-A424151E348F}"/>
              </a:ext>
            </a:extLst>
          </p:cNvPr>
          <p:cNvGrpSpPr/>
          <p:nvPr/>
        </p:nvGrpSpPr>
        <p:grpSpPr>
          <a:xfrm>
            <a:off x="9777070" y="385334"/>
            <a:ext cx="1684599" cy="432917"/>
            <a:chOff x="28575" y="1871662"/>
            <a:chExt cx="12134850" cy="3118484"/>
          </a:xfrm>
          <a:solidFill>
            <a:schemeClr val="bg1"/>
          </a:solidFill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F7B3858B-4CEE-412F-9FF2-DBD2B8956643}"/>
                </a:ext>
              </a:extLst>
            </p:cNvPr>
            <p:cNvSpPr/>
            <p:nvPr/>
          </p:nvSpPr>
          <p:spPr>
            <a:xfrm>
              <a:off x="28575" y="1871662"/>
              <a:ext cx="12134850" cy="3118484"/>
            </a:xfrm>
            <a:custGeom>
              <a:avLst/>
              <a:gdLst>
                <a:gd name="connsiteX0" fmla="*/ 10575608 w 12134850"/>
                <a:gd name="connsiteY0" fmla="*/ 3118485 h 3118484"/>
                <a:gd name="connsiteX1" fmla="*/ 1559243 w 12134850"/>
                <a:gd name="connsiteY1" fmla="*/ 3118485 h 3118484"/>
                <a:gd name="connsiteX2" fmla="*/ 0 w 12134850"/>
                <a:gd name="connsiteY2" fmla="*/ 1559243 h 3118484"/>
                <a:gd name="connsiteX3" fmla="*/ 1559243 w 12134850"/>
                <a:gd name="connsiteY3" fmla="*/ 0 h 3118484"/>
                <a:gd name="connsiteX4" fmla="*/ 10575608 w 12134850"/>
                <a:gd name="connsiteY4" fmla="*/ 0 h 3118484"/>
                <a:gd name="connsiteX5" fmla="*/ 12134850 w 12134850"/>
                <a:gd name="connsiteY5" fmla="*/ 1559243 h 3118484"/>
                <a:gd name="connsiteX6" fmla="*/ 10575608 w 12134850"/>
                <a:gd name="connsiteY6" fmla="*/ 3118485 h 3118484"/>
                <a:gd name="connsiteX7" fmla="*/ 1559243 w 12134850"/>
                <a:gd name="connsiteY7" fmla="*/ 135255 h 3118484"/>
                <a:gd name="connsiteX8" fmla="*/ 135255 w 12134850"/>
                <a:gd name="connsiteY8" fmla="*/ 1559243 h 3118484"/>
                <a:gd name="connsiteX9" fmla="*/ 1559243 w 12134850"/>
                <a:gd name="connsiteY9" fmla="*/ 2983230 h 3118484"/>
                <a:gd name="connsiteX10" fmla="*/ 10575608 w 12134850"/>
                <a:gd name="connsiteY10" fmla="*/ 2983230 h 3118484"/>
                <a:gd name="connsiteX11" fmla="*/ 11999595 w 12134850"/>
                <a:gd name="connsiteY11" fmla="*/ 1559243 h 3118484"/>
                <a:gd name="connsiteX12" fmla="*/ 10575608 w 12134850"/>
                <a:gd name="connsiteY12" fmla="*/ 135255 h 3118484"/>
                <a:gd name="connsiteX13" fmla="*/ 1559243 w 12134850"/>
                <a:gd name="connsiteY13" fmla="*/ 135255 h 3118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34850" h="3118484">
                  <a:moveTo>
                    <a:pt x="10575608" y="3118485"/>
                  </a:moveTo>
                  <a:lnTo>
                    <a:pt x="1559243" y="3118485"/>
                  </a:lnTo>
                  <a:cubicBezTo>
                    <a:pt x="699135" y="3118485"/>
                    <a:pt x="0" y="2419350"/>
                    <a:pt x="0" y="1559243"/>
                  </a:cubicBezTo>
                  <a:cubicBezTo>
                    <a:pt x="0" y="699135"/>
                    <a:pt x="699135" y="0"/>
                    <a:pt x="1559243" y="0"/>
                  </a:cubicBezTo>
                  <a:lnTo>
                    <a:pt x="10575608" y="0"/>
                  </a:lnTo>
                  <a:cubicBezTo>
                    <a:pt x="11435715" y="0"/>
                    <a:pt x="12134850" y="699135"/>
                    <a:pt x="12134850" y="1559243"/>
                  </a:cubicBezTo>
                  <a:cubicBezTo>
                    <a:pt x="12134850" y="2419350"/>
                    <a:pt x="11435715" y="3118485"/>
                    <a:pt x="10575608" y="3118485"/>
                  </a:cubicBezTo>
                  <a:close/>
                  <a:moveTo>
                    <a:pt x="1559243" y="135255"/>
                  </a:moveTo>
                  <a:cubicBezTo>
                    <a:pt x="774383" y="135255"/>
                    <a:pt x="135255" y="774383"/>
                    <a:pt x="135255" y="1559243"/>
                  </a:cubicBezTo>
                  <a:cubicBezTo>
                    <a:pt x="135255" y="2344103"/>
                    <a:pt x="773430" y="2983230"/>
                    <a:pt x="1559243" y="2983230"/>
                  </a:cubicBezTo>
                  <a:lnTo>
                    <a:pt x="10575608" y="2983230"/>
                  </a:lnTo>
                  <a:cubicBezTo>
                    <a:pt x="11360467" y="2983230"/>
                    <a:pt x="11999595" y="2344103"/>
                    <a:pt x="11999595" y="1559243"/>
                  </a:cubicBezTo>
                  <a:cubicBezTo>
                    <a:pt x="11999595" y="774383"/>
                    <a:pt x="11361420" y="135255"/>
                    <a:pt x="10575608" y="135255"/>
                  </a:cubicBezTo>
                  <a:lnTo>
                    <a:pt x="1559243" y="1352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grpSp>
          <p:nvGrpSpPr>
            <p:cNvPr id="23" name="Graphic 1">
              <a:extLst>
                <a:ext uri="{FF2B5EF4-FFF2-40B4-BE49-F238E27FC236}">
                  <a16:creationId xmlns:a16="http://schemas.microsoft.com/office/drawing/2014/main" id="{52992BC7-6292-495D-A18E-7100368934CF}"/>
                </a:ext>
              </a:extLst>
            </p:cNvPr>
            <p:cNvGrpSpPr/>
            <p:nvPr/>
          </p:nvGrpSpPr>
          <p:grpSpPr>
            <a:xfrm>
              <a:off x="1795462" y="2549841"/>
              <a:ext cx="8943975" cy="1763077"/>
              <a:chOff x="1795462" y="2549841"/>
              <a:chExt cx="8943975" cy="1763077"/>
            </a:xfrm>
            <a:grpFill/>
          </p:grpSpPr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36FA1A6D-F10C-4DDF-AD18-F72A02FC337E}"/>
                  </a:ext>
                </a:extLst>
              </p:cNvPr>
              <p:cNvSpPr/>
              <p:nvPr/>
            </p:nvSpPr>
            <p:spPr>
              <a:xfrm>
                <a:off x="5654992" y="2549841"/>
                <a:ext cx="3864292" cy="1695450"/>
              </a:xfrm>
              <a:custGeom>
                <a:avLst/>
                <a:gdLst>
                  <a:gd name="connsiteX0" fmla="*/ 1693545 w 3864292"/>
                  <a:gd name="connsiteY0" fmla="*/ 286703 h 1695450"/>
                  <a:gd name="connsiteX1" fmla="*/ 1693545 w 3864292"/>
                  <a:gd name="connsiteY1" fmla="*/ 767715 h 1695450"/>
                  <a:gd name="connsiteX2" fmla="*/ 1858327 w 3864292"/>
                  <a:gd name="connsiteY2" fmla="*/ 767715 h 1695450"/>
                  <a:gd name="connsiteX3" fmla="*/ 2096452 w 3864292"/>
                  <a:gd name="connsiteY3" fmla="*/ 741045 h 1695450"/>
                  <a:gd name="connsiteX4" fmla="*/ 2190750 w 3864292"/>
                  <a:gd name="connsiteY4" fmla="*/ 658178 h 1695450"/>
                  <a:gd name="connsiteX5" fmla="*/ 2225040 w 3864292"/>
                  <a:gd name="connsiteY5" fmla="*/ 526733 h 1695450"/>
                  <a:gd name="connsiteX6" fmla="*/ 2177415 w 3864292"/>
                  <a:gd name="connsiteY6" fmla="*/ 374333 h 1695450"/>
                  <a:gd name="connsiteX7" fmla="*/ 2056447 w 3864292"/>
                  <a:gd name="connsiteY7" fmla="*/ 299085 h 1695450"/>
                  <a:gd name="connsiteX8" fmla="*/ 1839277 w 3864292"/>
                  <a:gd name="connsiteY8" fmla="*/ 287655 h 1695450"/>
                  <a:gd name="connsiteX9" fmla="*/ 1693545 w 3864292"/>
                  <a:gd name="connsiteY9" fmla="*/ 287655 h 1695450"/>
                  <a:gd name="connsiteX10" fmla="*/ 301943 w 3864292"/>
                  <a:gd name="connsiteY10" fmla="*/ 286703 h 1695450"/>
                  <a:gd name="connsiteX11" fmla="*/ 301943 w 3864292"/>
                  <a:gd name="connsiteY11" fmla="*/ 767715 h 1695450"/>
                  <a:gd name="connsiteX12" fmla="*/ 466725 w 3864292"/>
                  <a:gd name="connsiteY12" fmla="*/ 767715 h 1695450"/>
                  <a:gd name="connsiteX13" fmla="*/ 704850 w 3864292"/>
                  <a:gd name="connsiteY13" fmla="*/ 741045 h 1695450"/>
                  <a:gd name="connsiteX14" fmla="*/ 799147 w 3864292"/>
                  <a:gd name="connsiteY14" fmla="*/ 658178 h 1695450"/>
                  <a:gd name="connsiteX15" fmla="*/ 833438 w 3864292"/>
                  <a:gd name="connsiteY15" fmla="*/ 526733 h 1695450"/>
                  <a:gd name="connsiteX16" fmla="*/ 785813 w 3864292"/>
                  <a:gd name="connsiteY16" fmla="*/ 374333 h 1695450"/>
                  <a:gd name="connsiteX17" fmla="*/ 664845 w 3864292"/>
                  <a:gd name="connsiteY17" fmla="*/ 299085 h 1695450"/>
                  <a:gd name="connsiteX18" fmla="*/ 447675 w 3864292"/>
                  <a:gd name="connsiteY18" fmla="*/ 287655 h 1695450"/>
                  <a:gd name="connsiteX19" fmla="*/ 301943 w 3864292"/>
                  <a:gd name="connsiteY19" fmla="*/ 287655 h 1695450"/>
                  <a:gd name="connsiteX20" fmla="*/ 2676525 w 3864292"/>
                  <a:gd name="connsiteY20" fmla="*/ 0 h 1695450"/>
                  <a:gd name="connsiteX21" fmla="*/ 3864293 w 3864292"/>
                  <a:gd name="connsiteY21" fmla="*/ 0 h 1695450"/>
                  <a:gd name="connsiteX22" fmla="*/ 3864293 w 3864292"/>
                  <a:gd name="connsiteY22" fmla="*/ 286703 h 1695450"/>
                  <a:gd name="connsiteX23" fmla="*/ 3422333 w 3864292"/>
                  <a:gd name="connsiteY23" fmla="*/ 286703 h 1695450"/>
                  <a:gd name="connsiteX24" fmla="*/ 3422333 w 3864292"/>
                  <a:gd name="connsiteY24" fmla="*/ 1695450 h 1695450"/>
                  <a:gd name="connsiteX25" fmla="*/ 3120390 w 3864292"/>
                  <a:gd name="connsiteY25" fmla="*/ 1695450 h 1695450"/>
                  <a:gd name="connsiteX26" fmla="*/ 3120390 w 3864292"/>
                  <a:gd name="connsiteY26" fmla="*/ 286703 h 1695450"/>
                  <a:gd name="connsiteX27" fmla="*/ 2676525 w 3864292"/>
                  <a:gd name="connsiteY27" fmla="*/ 286703 h 1695450"/>
                  <a:gd name="connsiteX28" fmla="*/ 2676525 w 3864292"/>
                  <a:gd name="connsiteY28" fmla="*/ 0 h 1695450"/>
                  <a:gd name="connsiteX29" fmla="*/ 2676525 w 3864292"/>
                  <a:gd name="connsiteY29" fmla="*/ 0 h 1695450"/>
                  <a:gd name="connsiteX30" fmla="*/ 1392555 w 3864292"/>
                  <a:gd name="connsiteY30" fmla="*/ 0 h 1695450"/>
                  <a:gd name="connsiteX31" fmla="*/ 1876425 w 3864292"/>
                  <a:gd name="connsiteY31" fmla="*/ 0 h 1695450"/>
                  <a:gd name="connsiteX32" fmla="*/ 2235518 w 3864292"/>
                  <a:gd name="connsiteY32" fmla="*/ 25718 h 1695450"/>
                  <a:gd name="connsiteX33" fmla="*/ 2450783 w 3864292"/>
                  <a:gd name="connsiteY33" fmla="*/ 191453 h 1695450"/>
                  <a:gd name="connsiteX34" fmla="*/ 2537460 w 3864292"/>
                  <a:gd name="connsiteY34" fmla="*/ 521970 h 1695450"/>
                  <a:gd name="connsiteX35" fmla="*/ 2487930 w 3864292"/>
                  <a:gd name="connsiteY35" fmla="*/ 784860 h 1695450"/>
                  <a:gd name="connsiteX36" fmla="*/ 2361247 w 3864292"/>
                  <a:gd name="connsiteY36" fmla="*/ 951548 h 1695450"/>
                  <a:gd name="connsiteX37" fmla="*/ 2205038 w 3864292"/>
                  <a:gd name="connsiteY37" fmla="*/ 1031558 h 1695450"/>
                  <a:gd name="connsiteX38" fmla="*/ 1891665 w 3864292"/>
                  <a:gd name="connsiteY38" fmla="*/ 1055370 h 1695450"/>
                  <a:gd name="connsiteX39" fmla="*/ 1694497 w 3864292"/>
                  <a:gd name="connsiteY39" fmla="*/ 1055370 h 1695450"/>
                  <a:gd name="connsiteX40" fmla="*/ 1694497 w 3864292"/>
                  <a:gd name="connsiteY40" fmla="*/ 1694498 h 1695450"/>
                  <a:gd name="connsiteX41" fmla="*/ 1392555 w 3864292"/>
                  <a:gd name="connsiteY41" fmla="*/ 1694498 h 1695450"/>
                  <a:gd name="connsiteX42" fmla="*/ 1392555 w 3864292"/>
                  <a:gd name="connsiteY42" fmla="*/ 0 h 1695450"/>
                  <a:gd name="connsiteX43" fmla="*/ 1392555 w 3864292"/>
                  <a:gd name="connsiteY43" fmla="*/ 0 h 1695450"/>
                  <a:gd name="connsiteX44" fmla="*/ 0 w 3864292"/>
                  <a:gd name="connsiteY44" fmla="*/ 0 h 1695450"/>
                  <a:gd name="connsiteX45" fmla="*/ 483870 w 3864292"/>
                  <a:gd name="connsiteY45" fmla="*/ 0 h 1695450"/>
                  <a:gd name="connsiteX46" fmla="*/ 842963 w 3864292"/>
                  <a:gd name="connsiteY46" fmla="*/ 25718 h 1695450"/>
                  <a:gd name="connsiteX47" fmla="*/ 1058227 w 3864292"/>
                  <a:gd name="connsiteY47" fmla="*/ 191453 h 1695450"/>
                  <a:gd name="connsiteX48" fmla="*/ 1144905 w 3864292"/>
                  <a:gd name="connsiteY48" fmla="*/ 521970 h 1695450"/>
                  <a:gd name="connsiteX49" fmla="*/ 1095375 w 3864292"/>
                  <a:gd name="connsiteY49" fmla="*/ 784860 h 1695450"/>
                  <a:gd name="connsiteX50" fmla="*/ 968693 w 3864292"/>
                  <a:gd name="connsiteY50" fmla="*/ 951548 h 1695450"/>
                  <a:gd name="connsiteX51" fmla="*/ 812482 w 3864292"/>
                  <a:gd name="connsiteY51" fmla="*/ 1031558 h 1695450"/>
                  <a:gd name="connsiteX52" fmla="*/ 499110 w 3864292"/>
                  <a:gd name="connsiteY52" fmla="*/ 1055370 h 1695450"/>
                  <a:gd name="connsiteX53" fmla="*/ 301943 w 3864292"/>
                  <a:gd name="connsiteY53" fmla="*/ 1055370 h 1695450"/>
                  <a:gd name="connsiteX54" fmla="*/ 301943 w 3864292"/>
                  <a:gd name="connsiteY54" fmla="*/ 1694498 h 1695450"/>
                  <a:gd name="connsiteX55" fmla="*/ 0 w 3864292"/>
                  <a:gd name="connsiteY55" fmla="*/ 1694498 h 1695450"/>
                  <a:gd name="connsiteX56" fmla="*/ 0 w 3864292"/>
                  <a:gd name="connsiteY56" fmla="*/ 0 h 1695450"/>
                  <a:gd name="connsiteX57" fmla="*/ 0 w 3864292"/>
                  <a:gd name="connsiteY57" fmla="*/ 0 h 1695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3864292" h="1695450">
                    <a:moveTo>
                      <a:pt x="1693545" y="286703"/>
                    </a:moveTo>
                    <a:lnTo>
                      <a:pt x="1693545" y="767715"/>
                    </a:lnTo>
                    <a:lnTo>
                      <a:pt x="1858327" y="767715"/>
                    </a:lnTo>
                    <a:cubicBezTo>
                      <a:pt x="1977390" y="767715"/>
                      <a:pt x="2056447" y="759143"/>
                      <a:pt x="2096452" y="741045"/>
                    </a:cubicBezTo>
                    <a:cubicBezTo>
                      <a:pt x="2136458" y="722948"/>
                      <a:pt x="2167890" y="695325"/>
                      <a:pt x="2190750" y="658178"/>
                    </a:cubicBezTo>
                    <a:cubicBezTo>
                      <a:pt x="2213610" y="620078"/>
                      <a:pt x="2225040" y="576263"/>
                      <a:pt x="2225040" y="526733"/>
                    </a:cubicBezTo>
                    <a:cubicBezTo>
                      <a:pt x="2225040" y="464820"/>
                      <a:pt x="2208847" y="414338"/>
                      <a:pt x="2177415" y="374333"/>
                    </a:cubicBezTo>
                    <a:cubicBezTo>
                      <a:pt x="2145030" y="334328"/>
                      <a:pt x="2105025" y="309563"/>
                      <a:pt x="2056447" y="299085"/>
                    </a:cubicBezTo>
                    <a:cubicBezTo>
                      <a:pt x="2020252" y="291465"/>
                      <a:pt x="1947863" y="287655"/>
                      <a:pt x="1839277" y="287655"/>
                    </a:cubicBezTo>
                    <a:lnTo>
                      <a:pt x="1693545" y="287655"/>
                    </a:lnTo>
                    <a:close/>
                    <a:moveTo>
                      <a:pt x="301943" y="286703"/>
                    </a:moveTo>
                    <a:lnTo>
                      <a:pt x="301943" y="767715"/>
                    </a:lnTo>
                    <a:lnTo>
                      <a:pt x="466725" y="767715"/>
                    </a:lnTo>
                    <a:cubicBezTo>
                      <a:pt x="585788" y="767715"/>
                      <a:pt x="664845" y="759143"/>
                      <a:pt x="704850" y="741045"/>
                    </a:cubicBezTo>
                    <a:cubicBezTo>
                      <a:pt x="744855" y="722948"/>
                      <a:pt x="776288" y="695325"/>
                      <a:pt x="799147" y="658178"/>
                    </a:cubicBezTo>
                    <a:cubicBezTo>
                      <a:pt x="822007" y="620078"/>
                      <a:pt x="833438" y="576263"/>
                      <a:pt x="833438" y="526733"/>
                    </a:cubicBezTo>
                    <a:cubicBezTo>
                      <a:pt x="833438" y="464820"/>
                      <a:pt x="817245" y="414338"/>
                      <a:pt x="785813" y="374333"/>
                    </a:cubicBezTo>
                    <a:cubicBezTo>
                      <a:pt x="753427" y="334328"/>
                      <a:pt x="713422" y="309563"/>
                      <a:pt x="664845" y="299085"/>
                    </a:cubicBezTo>
                    <a:cubicBezTo>
                      <a:pt x="628650" y="291465"/>
                      <a:pt x="556260" y="287655"/>
                      <a:pt x="447675" y="287655"/>
                    </a:cubicBezTo>
                    <a:lnTo>
                      <a:pt x="301943" y="287655"/>
                    </a:lnTo>
                    <a:close/>
                    <a:moveTo>
                      <a:pt x="2676525" y="0"/>
                    </a:moveTo>
                    <a:lnTo>
                      <a:pt x="3864293" y="0"/>
                    </a:lnTo>
                    <a:lnTo>
                      <a:pt x="3864293" y="286703"/>
                    </a:lnTo>
                    <a:lnTo>
                      <a:pt x="3422333" y="286703"/>
                    </a:lnTo>
                    <a:lnTo>
                      <a:pt x="3422333" y="1695450"/>
                    </a:lnTo>
                    <a:lnTo>
                      <a:pt x="3120390" y="1695450"/>
                    </a:lnTo>
                    <a:lnTo>
                      <a:pt x="3120390" y="286703"/>
                    </a:lnTo>
                    <a:lnTo>
                      <a:pt x="2676525" y="286703"/>
                    </a:lnTo>
                    <a:lnTo>
                      <a:pt x="2676525" y="0"/>
                    </a:lnTo>
                    <a:lnTo>
                      <a:pt x="2676525" y="0"/>
                    </a:lnTo>
                    <a:close/>
                    <a:moveTo>
                      <a:pt x="1392555" y="0"/>
                    </a:moveTo>
                    <a:lnTo>
                      <a:pt x="1876425" y="0"/>
                    </a:lnTo>
                    <a:cubicBezTo>
                      <a:pt x="2060257" y="0"/>
                      <a:pt x="2179320" y="8573"/>
                      <a:pt x="2235518" y="25718"/>
                    </a:cubicBezTo>
                    <a:cubicBezTo>
                      <a:pt x="2321243" y="51435"/>
                      <a:pt x="2392680" y="106680"/>
                      <a:pt x="2450783" y="191453"/>
                    </a:cubicBezTo>
                    <a:cubicBezTo>
                      <a:pt x="2508885" y="276225"/>
                      <a:pt x="2537460" y="386715"/>
                      <a:pt x="2537460" y="521970"/>
                    </a:cubicBezTo>
                    <a:cubicBezTo>
                      <a:pt x="2537460" y="625793"/>
                      <a:pt x="2521268" y="713423"/>
                      <a:pt x="2487930" y="784860"/>
                    </a:cubicBezTo>
                    <a:cubicBezTo>
                      <a:pt x="2454593" y="855345"/>
                      <a:pt x="2412683" y="911543"/>
                      <a:pt x="2361247" y="951548"/>
                    </a:cubicBezTo>
                    <a:cubicBezTo>
                      <a:pt x="2309813" y="991553"/>
                      <a:pt x="2257425" y="1019175"/>
                      <a:pt x="2205038" y="1031558"/>
                    </a:cubicBezTo>
                    <a:cubicBezTo>
                      <a:pt x="2132647" y="1047750"/>
                      <a:pt x="2028825" y="1055370"/>
                      <a:pt x="1891665" y="1055370"/>
                    </a:cubicBezTo>
                    <a:lnTo>
                      <a:pt x="1694497" y="1055370"/>
                    </a:lnTo>
                    <a:lnTo>
                      <a:pt x="1694497" y="1694498"/>
                    </a:lnTo>
                    <a:lnTo>
                      <a:pt x="1392555" y="1694498"/>
                    </a:lnTo>
                    <a:lnTo>
                      <a:pt x="1392555" y="0"/>
                    </a:lnTo>
                    <a:lnTo>
                      <a:pt x="1392555" y="0"/>
                    </a:lnTo>
                    <a:close/>
                    <a:moveTo>
                      <a:pt x="0" y="0"/>
                    </a:moveTo>
                    <a:lnTo>
                      <a:pt x="483870" y="0"/>
                    </a:lnTo>
                    <a:cubicBezTo>
                      <a:pt x="667702" y="0"/>
                      <a:pt x="786765" y="8573"/>
                      <a:pt x="842963" y="25718"/>
                    </a:cubicBezTo>
                    <a:cubicBezTo>
                      <a:pt x="928688" y="51435"/>
                      <a:pt x="1000125" y="106680"/>
                      <a:pt x="1058227" y="191453"/>
                    </a:cubicBezTo>
                    <a:cubicBezTo>
                      <a:pt x="1116330" y="276225"/>
                      <a:pt x="1144905" y="386715"/>
                      <a:pt x="1144905" y="521970"/>
                    </a:cubicBezTo>
                    <a:cubicBezTo>
                      <a:pt x="1144905" y="625793"/>
                      <a:pt x="1128713" y="713423"/>
                      <a:pt x="1095375" y="784860"/>
                    </a:cubicBezTo>
                    <a:cubicBezTo>
                      <a:pt x="1062038" y="855345"/>
                      <a:pt x="1020127" y="911543"/>
                      <a:pt x="968693" y="951548"/>
                    </a:cubicBezTo>
                    <a:cubicBezTo>
                      <a:pt x="917257" y="991553"/>
                      <a:pt x="864870" y="1019175"/>
                      <a:pt x="812482" y="1031558"/>
                    </a:cubicBezTo>
                    <a:cubicBezTo>
                      <a:pt x="740093" y="1047750"/>
                      <a:pt x="636270" y="1055370"/>
                      <a:pt x="499110" y="1055370"/>
                    </a:cubicBezTo>
                    <a:lnTo>
                      <a:pt x="301943" y="1055370"/>
                    </a:lnTo>
                    <a:lnTo>
                      <a:pt x="301943" y="1694498"/>
                    </a:lnTo>
                    <a:lnTo>
                      <a:pt x="0" y="169449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grpSp>
            <p:nvGrpSpPr>
              <p:cNvPr id="35" name="Graphic 1">
                <a:extLst>
                  <a:ext uri="{FF2B5EF4-FFF2-40B4-BE49-F238E27FC236}">
                    <a16:creationId xmlns:a16="http://schemas.microsoft.com/office/drawing/2014/main" id="{770A0065-6227-441A-B762-C9AD4C7FBC10}"/>
                  </a:ext>
                </a:extLst>
              </p:cNvPr>
              <p:cNvGrpSpPr/>
              <p:nvPr/>
            </p:nvGrpSpPr>
            <p:grpSpPr>
              <a:xfrm>
                <a:off x="1795462" y="2615564"/>
                <a:ext cx="8943975" cy="1697354"/>
                <a:chOff x="1795462" y="2615564"/>
                <a:chExt cx="8943975" cy="1697354"/>
              </a:xfrm>
              <a:grpFill/>
            </p:grpSpPr>
            <p:sp>
              <p:nvSpPr>
                <p:cNvPr id="36" name="Freeform: Shape 35">
                  <a:extLst>
                    <a:ext uri="{FF2B5EF4-FFF2-40B4-BE49-F238E27FC236}">
                      <a16:creationId xmlns:a16="http://schemas.microsoft.com/office/drawing/2014/main" id="{6CF03A85-45D7-465F-8B38-4A3E514447B2}"/>
                    </a:ext>
                  </a:extLst>
                </p:cNvPr>
                <p:cNvSpPr/>
                <p:nvPr/>
              </p:nvSpPr>
              <p:spPr>
                <a:xfrm>
                  <a:off x="1795462" y="2615564"/>
                  <a:ext cx="1414462" cy="1697354"/>
                </a:xfrm>
                <a:custGeom>
                  <a:avLst/>
                  <a:gdLst>
                    <a:gd name="connsiteX0" fmla="*/ 1288732 w 1414462"/>
                    <a:gd name="connsiteY0" fmla="*/ 1835468 h 1835467"/>
                    <a:gd name="connsiteX1" fmla="*/ 689610 w 1414462"/>
                    <a:gd name="connsiteY1" fmla="*/ 365760 h 1835467"/>
                    <a:gd name="connsiteX2" fmla="*/ 126683 w 1414462"/>
                    <a:gd name="connsiteY2" fmla="*/ 1798320 h 1835467"/>
                    <a:gd name="connsiteX3" fmla="*/ 0 w 1414462"/>
                    <a:gd name="connsiteY3" fmla="*/ 1747838 h 1835467"/>
                    <a:gd name="connsiteX4" fmla="*/ 687705 w 1414462"/>
                    <a:gd name="connsiteY4" fmla="*/ 0 h 1835467"/>
                    <a:gd name="connsiteX5" fmla="*/ 1414463 w 1414462"/>
                    <a:gd name="connsiteY5" fmla="*/ 1784985 h 18354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14462" h="1835467">
                      <a:moveTo>
                        <a:pt x="1288732" y="1835468"/>
                      </a:moveTo>
                      <a:lnTo>
                        <a:pt x="689610" y="365760"/>
                      </a:lnTo>
                      <a:lnTo>
                        <a:pt x="126683" y="1798320"/>
                      </a:lnTo>
                      <a:lnTo>
                        <a:pt x="0" y="1747838"/>
                      </a:lnTo>
                      <a:lnTo>
                        <a:pt x="687705" y="0"/>
                      </a:lnTo>
                      <a:lnTo>
                        <a:pt x="1414463" y="178498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  <p:grpSp>
              <p:nvGrpSpPr>
                <p:cNvPr id="37" name="Graphic 1">
                  <a:extLst>
                    <a:ext uri="{FF2B5EF4-FFF2-40B4-BE49-F238E27FC236}">
                      <a16:creationId xmlns:a16="http://schemas.microsoft.com/office/drawing/2014/main" id="{ABD3B2B9-4558-4CBF-B670-6784FF4E648F}"/>
                    </a:ext>
                  </a:extLst>
                </p:cNvPr>
                <p:cNvGrpSpPr/>
                <p:nvPr/>
              </p:nvGrpSpPr>
              <p:grpSpPr>
                <a:xfrm>
                  <a:off x="3416617" y="2615564"/>
                  <a:ext cx="7322820" cy="1697354"/>
                  <a:chOff x="3416617" y="2615564"/>
                  <a:chExt cx="7322820" cy="1697354"/>
                </a:xfrm>
                <a:grpFill/>
              </p:grpSpPr>
              <p:sp>
                <p:nvSpPr>
                  <p:cNvPr id="38" name="Freeform: Shape 37">
                    <a:extLst>
                      <a:ext uri="{FF2B5EF4-FFF2-40B4-BE49-F238E27FC236}">
                        <a16:creationId xmlns:a16="http://schemas.microsoft.com/office/drawing/2014/main" id="{D1B6F521-9C0D-4A72-AD7D-63AD65162E52}"/>
                      </a:ext>
                    </a:extLst>
                  </p:cNvPr>
                  <p:cNvSpPr/>
                  <p:nvPr/>
                </p:nvSpPr>
                <p:spPr>
                  <a:xfrm>
                    <a:off x="3416617" y="2615564"/>
                    <a:ext cx="815339" cy="1697354"/>
                  </a:xfrm>
                  <a:custGeom>
                    <a:avLst/>
                    <a:gdLst>
                      <a:gd name="connsiteX0" fmla="*/ 815340 w 815339"/>
                      <a:gd name="connsiteY0" fmla="*/ 1697355 h 1697354"/>
                      <a:gd name="connsiteX1" fmla="*/ 0 w 815339"/>
                      <a:gd name="connsiteY1" fmla="*/ 1697355 h 1697354"/>
                      <a:gd name="connsiteX2" fmla="*/ 37147 w 815339"/>
                      <a:gd name="connsiteY2" fmla="*/ 0 h 1697354"/>
                      <a:gd name="connsiteX3" fmla="*/ 172402 w 815339"/>
                      <a:gd name="connsiteY3" fmla="*/ 3810 h 1697354"/>
                      <a:gd name="connsiteX4" fmla="*/ 139065 w 815339"/>
                      <a:gd name="connsiteY4" fmla="*/ 1561148 h 1697354"/>
                      <a:gd name="connsiteX5" fmla="*/ 815340 w 815339"/>
                      <a:gd name="connsiteY5" fmla="*/ 1561148 h 1697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15339" h="1697354">
                        <a:moveTo>
                          <a:pt x="815340" y="1697355"/>
                        </a:moveTo>
                        <a:lnTo>
                          <a:pt x="0" y="1697355"/>
                        </a:lnTo>
                        <a:lnTo>
                          <a:pt x="37147" y="0"/>
                        </a:lnTo>
                        <a:lnTo>
                          <a:pt x="172402" y="3810"/>
                        </a:lnTo>
                        <a:lnTo>
                          <a:pt x="139065" y="1561148"/>
                        </a:lnTo>
                        <a:lnTo>
                          <a:pt x="815340" y="1561148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endParaRPr>
                  </a:p>
                </p:txBody>
              </p:sp>
              <p:grpSp>
                <p:nvGrpSpPr>
                  <p:cNvPr id="39" name="Graphic 1">
                    <a:extLst>
                      <a:ext uri="{FF2B5EF4-FFF2-40B4-BE49-F238E27FC236}">
                        <a16:creationId xmlns:a16="http://schemas.microsoft.com/office/drawing/2014/main" id="{DD400D99-D8A7-45AD-9915-7EEBFBADB91B}"/>
                      </a:ext>
                    </a:extLst>
                  </p:cNvPr>
                  <p:cNvGrpSpPr/>
                  <p:nvPr/>
                </p:nvGrpSpPr>
                <p:grpSpPr>
                  <a:xfrm>
                    <a:off x="4501515" y="2615564"/>
                    <a:ext cx="6237922" cy="1697354"/>
                    <a:chOff x="4501515" y="2615564"/>
                    <a:chExt cx="6237922" cy="1697354"/>
                  </a:xfrm>
                  <a:grpFill/>
                </p:grpSpPr>
                <p:sp>
                  <p:nvSpPr>
                    <p:cNvPr id="40" name="Freeform: Shape 39">
                      <a:extLst>
                        <a:ext uri="{FF2B5EF4-FFF2-40B4-BE49-F238E27FC236}">
                          <a16:creationId xmlns:a16="http://schemas.microsoft.com/office/drawing/2014/main" id="{98A7135E-D049-4425-8E7E-98AF4115EF4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01515" y="2615564"/>
                      <a:ext cx="882967" cy="1697354"/>
                    </a:xfrm>
                    <a:custGeom>
                      <a:avLst/>
                      <a:gdLst>
                        <a:gd name="connsiteX0" fmla="*/ 882967 w 882967"/>
                        <a:gd name="connsiteY0" fmla="*/ 1697355 h 1697354"/>
                        <a:gd name="connsiteX1" fmla="*/ 0 w 882967"/>
                        <a:gd name="connsiteY1" fmla="*/ 1697355 h 1697354"/>
                        <a:gd name="connsiteX2" fmla="*/ 40005 w 882967"/>
                        <a:gd name="connsiteY2" fmla="*/ 0 h 1697354"/>
                        <a:gd name="connsiteX3" fmla="*/ 175260 w 882967"/>
                        <a:gd name="connsiteY3" fmla="*/ 3810 h 1697354"/>
                        <a:gd name="connsiteX4" fmla="*/ 138113 w 882967"/>
                        <a:gd name="connsiteY4" fmla="*/ 1561148 h 1697354"/>
                        <a:gd name="connsiteX5" fmla="*/ 882967 w 882967"/>
                        <a:gd name="connsiteY5" fmla="*/ 1561148 h 16973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882967" h="1697354">
                          <a:moveTo>
                            <a:pt x="882967" y="1697355"/>
                          </a:moveTo>
                          <a:lnTo>
                            <a:pt x="0" y="1697355"/>
                          </a:lnTo>
                          <a:lnTo>
                            <a:pt x="40005" y="0"/>
                          </a:lnTo>
                          <a:lnTo>
                            <a:pt x="175260" y="3810"/>
                          </a:lnTo>
                          <a:lnTo>
                            <a:pt x="138113" y="1561148"/>
                          </a:lnTo>
                          <a:lnTo>
                            <a:pt x="882967" y="1561148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41" name="Freeform: Shape 40">
                      <a:extLst>
                        <a:ext uri="{FF2B5EF4-FFF2-40B4-BE49-F238E27FC236}">
                          <a16:creationId xmlns:a16="http://schemas.microsoft.com/office/drawing/2014/main" id="{AE4C67A8-D2D6-48C9-A7CF-B4F3A2FB785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80194" y="3837621"/>
                      <a:ext cx="1559242" cy="407670"/>
                    </a:xfrm>
                    <a:custGeom>
                      <a:avLst/>
                      <a:gdLst>
                        <a:gd name="connsiteX0" fmla="*/ 0 w 1559242"/>
                        <a:gd name="connsiteY0" fmla="*/ 324803 h 407670"/>
                        <a:gd name="connsiteX1" fmla="*/ 88582 w 1559242"/>
                        <a:gd name="connsiteY1" fmla="*/ 324803 h 407670"/>
                        <a:gd name="connsiteX2" fmla="*/ 88582 w 1559242"/>
                        <a:gd name="connsiteY2" fmla="*/ 400050 h 407670"/>
                        <a:gd name="connsiteX3" fmla="*/ 0 w 1559242"/>
                        <a:gd name="connsiteY3" fmla="*/ 400050 h 407670"/>
                        <a:gd name="connsiteX4" fmla="*/ 0 w 1559242"/>
                        <a:gd name="connsiteY4" fmla="*/ 324803 h 407670"/>
                        <a:gd name="connsiteX5" fmla="*/ 0 w 1559242"/>
                        <a:gd name="connsiteY5" fmla="*/ 324803 h 407670"/>
                        <a:gd name="connsiteX6" fmla="*/ 851535 w 1559242"/>
                        <a:gd name="connsiteY6" fmla="*/ 68580 h 407670"/>
                        <a:gd name="connsiteX7" fmla="*/ 758190 w 1559242"/>
                        <a:gd name="connsiteY7" fmla="*/ 101918 h 407670"/>
                        <a:gd name="connsiteX8" fmla="*/ 722947 w 1559242"/>
                        <a:gd name="connsiteY8" fmla="*/ 203835 h 407670"/>
                        <a:gd name="connsiteX9" fmla="*/ 759143 w 1559242"/>
                        <a:gd name="connsiteY9" fmla="*/ 304800 h 407670"/>
                        <a:gd name="connsiteX10" fmla="*/ 851535 w 1559242"/>
                        <a:gd name="connsiteY10" fmla="*/ 339090 h 407670"/>
                        <a:gd name="connsiteX11" fmla="*/ 942976 w 1559242"/>
                        <a:gd name="connsiteY11" fmla="*/ 304800 h 407670"/>
                        <a:gd name="connsiteX12" fmla="*/ 979170 w 1559242"/>
                        <a:gd name="connsiteY12" fmla="*/ 201930 h 407670"/>
                        <a:gd name="connsiteX13" fmla="*/ 943928 w 1559242"/>
                        <a:gd name="connsiteY13" fmla="*/ 100965 h 407670"/>
                        <a:gd name="connsiteX14" fmla="*/ 851535 w 1559242"/>
                        <a:gd name="connsiteY14" fmla="*/ 68580 h 407670"/>
                        <a:gd name="connsiteX15" fmla="*/ 851535 w 1559242"/>
                        <a:gd name="connsiteY15" fmla="*/ 68580 h 407670"/>
                        <a:gd name="connsiteX16" fmla="*/ 1113472 w 1559242"/>
                        <a:gd name="connsiteY16" fmla="*/ 6668 h 407670"/>
                        <a:gd name="connsiteX17" fmla="*/ 1252538 w 1559242"/>
                        <a:gd name="connsiteY17" fmla="*/ 6668 h 407670"/>
                        <a:gd name="connsiteX18" fmla="*/ 1336357 w 1559242"/>
                        <a:gd name="connsiteY18" fmla="*/ 275273 h 407670"/>
                        <a:gd name="connsiteX19" fmla="*/ 1419226 w 1559242"/>
                        <a:gd name="connsiteY19" fmla="*/ 6668 h 407670"/>
                        <a:gd name="connsiteX20" fmla="*/ 1559243 w 1559242"/>
                        <a:gd name="connsiteY20" fmla="*/ 6668 h 407670"/>
                        <a:gd name="connsiteX21" fmla="*/ 1559243 w 1559242"/>
                        <a:gd name="connsiteY21" fmla="*/ 400050 h 407670"/>
                        <a:gd name="connsiteX22" fmla="*/ 1472565 w 1559242"/>
                        <a:gd name="connsiteY22" fmla="*/ 400050 h 407670"/>
                        <a:gd name="connsiteX23" fmla="*/ 1472565 w 1559242"/>
                        <a:gd name="connsiteY23" fmla="*/ 90488 h 407670"/>
                        <a:gd name="connsiteX24" fmla="*/ 1381126 w 1559242"/>
                        <a:gd name="connsiteY24" fmla="*/ 400050 h 407670"/>
                        <a:gd name="connsiteX25" fmla="*/ 1291590 w 1559242"/>
                        <a:gd name="connsiteY25" fmla="*/ 400050 h 407670"/>
                        <a:gd name="connsiteX26" fmla="*/ 1200151 w 1559242"/>
                        <a:gd name="connsiteY26" fmla="*/ 90488 h 407670"/>
                        <a:gd name="connsiteX27" fmla="*/ 1200151 w 1559242"/>
                        <a:gd name="connsiteY27" fmla="*/ 400050 h 407670"/>
                        <a:gd name="connsiteX28" fmla="*/ 1113472 w 1559242"/>
                        <a:gd name="connsiteY28" fmla="*/ 400050 h 407670"/>
                        <a:gd name="connsiteX29" fmla="*/ 1113472 w 1559242"/>
                        <a:gd name="connsiteY29" fmla="*/ 6668 h 407670"/>
                        <a:gd name="connsiteX30" fmla="*/ 1113472 w 1559242"/>
                        <a:gd name="connsiteY30" fmla="*/ 6668 h 407670"/>
                        <a:gd name="connsiteX31" fmla="*/ 850582 w 1559242"/>
                        <a:gd name="connsiteY31" fmla="*/ 0 h 407670"/>
                        <a:gd name="connsiteX32" fmla="*/ 1013460 w 1559242"/>
                        <a:gd name="connsiteY32" fmla="*/ 54293 h 407670"/>
                        <a:gd name="connsiteX33" fmla="*/ 1074420 w 1559242"/>
                        <a:gd name="connsiteY33" fmla="*/ 203835 h 407670"/>
                        <a:gd name="connsiteX34" fmla="*/ 1013460 w 1559242"/>
                        <a:gd name="connsiteY34" fmla="*/ 352425 h 407670"/>
                        <a:gd name="connsiteX35" fmla="*/ 850582 w 1559242"/>
                        <a:gd name="connsiteY35" fmla="*/ 405765 h 407670"/>
                        <a:gd name="connsiteX36" fmla="*/ 686753 w 1559242"/>
                        <a:gd name="connsiteY36" fmla="*/ 352425 h 407670"/>
                        <a:gd name="connsiteX37" fmla="*/ 625793 w 1559242"/>
                        <a:gd name="connsiteY37" fmla="*/ 204788 h 407670"/>
                        <a:gd name="connsiteX38" fmla="*/ 646747 w 1559242"/>
                        <a:gd name="connsiteY38" fmla="*/ 103823 h 407670"/>
                        <a:gd name="connsiteX39" fmla="*/ 689610 w 1559242"/>
                        <a:gd name="connsiteY39" fmla="*/ 49530 h 407670"/>
                        <a:gd name="connsiteX40" fmla="*/ 749618 w 1559242"/>
                        <a:gd name="connsiteY40" fmla="*/ 14288 h 407670"/>
                        <a:gd name="connsiteX41" fmla="*/ 850582 w 1559242"/>
                        <a:gd name="connsiteY41" fmla="*/ 0 h 407670"/>
                        <a:gd name="connsiteX42" fmla="*/ 850582 w 1559242"/>
                        <a:gd name="connsiteY42" fmla="*/ 0 h 407670"/>
                        <a:gd name="connsiteX43" fmla="*/ 376238 w 1559242"/>
                        <a:gd name="connsiteY43" fmla="*/ 0 h 407670"/>
                        <a:gd name="connsiteX44" fmla="*/ 513398 w 1559242"/>
                        <a:gd name="connsiteY44" fmla="*/ 42863 h 407670"/>
                        <a:gd name="connsiteX45" fmla="*/ 561023 w 1559242"/>
                        <a:gd name="connsiteY45" fmla="*/ 115253 h 407670"/>
                        <a:gd name="connsiteX46" fmla="*/ 468630 w 1559242"/>
                        <a:gd name="connsiteY46" fmla="*/ 134303 h 407670"/>
                        <a:gd name="connsiteX47" fmla="*/ 434340 w 1559242"/>
                        <a:gd name="connsiteY47" fmla="*/ 85725 h 407670"/>
                        <a:gd name="connsiteX48" fmla="*/ 371475 w 1559242"/>
                        <a:gd name="connsiteY48" fmla="*/ 67628 h 407670"/>
                        <a:gd name="connsiteX49" fmla="*/ 288607 w 1559242"/>
                        <a:gd name="connsiteY49" fmla="*/ 99060 h 407670"/>
                        <a:gd name="connsiteX50" fmla="*/ 256223 w 1559242"/>
                        <a:gd name="connsiteY50" fmla="*/ 200978 h 407670"/>
                        <a:gd name="connsiteX51" fmla="*/ 287655 w 1559242"/>
                        <a:gd name="connsiteY51" fmla="*/ 307658 h 407670"/>
                        <a:gd name="connsiteX52" fmla="*/ 369570 w 1559242"/>
                        <a:gd name="connsiteY52" fmla="*/ 339090 h 407670"/>
                        <a:gd name="connsiteX53" fmla="*/ 433388 w 1559242"/>
                        <a:gd name="connsiteY53" fmla="*/ 319088 h 407670"/>
                        <a:gd name="connsiteX54" fmla="*/ 471488 w 1559242"/>
                        <a:gd name="connsiteY54" fmla="*/ 256223 h 407670"/>
                        <a:gd name="connsiteX55" fmla="*/ 561975 w 1559242"/>
                        <a:gd name="connsiteY55" fmla="*/ 280988 h 407670"/>
                        <a:gd name="connsiteX56" fmla="*/ 492443 w 1559242"/>
                        <a:gd name="connsiteY56" fmla="*/ 376238 h 407670"/>
                        <a:gd name="connsiteX57" fmla="*/ 369570 w 1559242"/>
                        <a:gd name="connsiteY57" fmla="*/ 407670 h 407670"/>
                        <a:gd name="connsiteX58" fmla="*/ 218123 w 1559242"/>
                        <a:gd name="connsiteY58" fmla="*/ 354330 h 407670"/>
                        <a:gd name="connsiteX59" fmla="*/ 159068 w 1559242"/>
                        <a:gd name="connsiteY59" fmla="*/ 207645 h 407670"/>
                        <a:gd name="connsiteX60" fmla="*/ 218123 w 1559242"/>
                        <a:gd name="connsiteY60" fmla="*/ 55245 h 407670"/>
                        <a:gd name="connsiteX61" fmla="*/ 376238 w 1559242"/>
                        <a:gd name="connsiteY61" fmla="*/ 0 h 407670"/>
                        <a:gd name="connsiteX62" fmla="*/ 376238 w 1559242"/>
                        <a:gd name="connsiteY62" fmla="*/ 0 h 4076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</a:cxnLst>
                      <a:rect l="l" t="t" r="r" b="b"/>
                      <a:pathLst>
                        <a:path w="1559242" h="407670">
                          <a:moveTo>
                            <a:pt x="0" y="324803"/>
                          </a:moveTo>
                          <a:lnTo>
                            <a:pt x="88582" y="324803"/>
                          </a:lnTo>
                          <a:lnTo>
                            <a:pt x="88582" y="400050"/>
                          </a:lnTo>
                          <a:lnTo>
                            <a:pt x="0" y="400050"/>
                          </a:lnTo>
                          <a:lnTo>
                            <a:pt x="0" y="324803"/>
                          </a:lnTo>
                          <a:lnTo>
                            <a:pt x="0" y="324803"/>
                          </a:lnTo>
                          <a:close/>
                          <a:moveTo>
                            <a:pt x="851535" y="68580"/>
                          </a:moveTo>
                          <a:cubicBezTo>
                            <a:pt x="813435" y="68580"/>
                            <a:pt x="782003" y="80010"/>
                            <a:pt x="758190" y="101918"/>
                          </a:cubicBezTo>
                          <a:cubicBezTo>
                            <a:pt x="734378" y="124778"/>
                            <a:pt x="722947" y="158115"/>
                            <a:pt x="722947" y="203835"/>
                          </a:cubicBezTo>
                          <a:cubicBezTo>
                            <a:pt x="722947" y="248603"/>
                            <a:pt x="735330" y="281940"/>
                            <a:pt x="759143" y="304800"/>
                          </a:cubicBezTo>
                          <a:cubicBezTo>
                            <a:pt x="782955" y="327660"/>
                            <a:pt x="814388" y="339090"/>
                            <a:pt x="851535" y="339090"/>
                          </a:cubicBezTo>
                          <a:cubicBezTo>
                            <a:pt x="888682" y="339090"/>
                            <a:pt x="919163" y="327660"/>
                            <a:pt x="942976" y="304800"/>
                          </a:cubicBezTo>
                          <a:cubicBezTo>
                            <a:pt x="966788" y="281940"/>
                            <a:pt x="979170" y="247650"/>
                            <a:pt x="979170" y="201930"/>
                          </a:cubicBezTo>
                          <a:cubicBezTo>
                            <a:pt x="979170" y="157163"/>
                            <a:pt x="967740" y="122873"/>
                            <a:pt x="943928" y="100965"/>
                          </a:cubicBezTo>
                          <a:cubicBezTo>
                            <a:pt x="920115" y="79058"/>
                            <a:pt x="889635" y="68580"/>
                            <a:pt x="851535" y="68580"/>
                          </a:cubicBezTo>
                          <a:lnTo>
                            <a:pt x="851535" y="68580"/>
                          </a:lnTo>
                          <a:close/>
                          <a:moveTo>
                            <a:pt x="1113472" y="6668"/>
                          </a:moveTo>
                          <a:lnTo>
                            <a:pt x="1252538" y="6668"/>
                          </a:lnTo>
                          <a:lnTo>
                            <a:pt x="1336357" y="275273"/>
                          </a:lnTo>
                          <a:lnTo>
                            <a:pt x="1419226" y="6668"/>
                          </a:lnTo>
                          <a:lnTo>
                            <a:pt x="1559243" y="6668"/>
                          </a:lnTo>
                          <a:lnTo>
                            <a:pt x="1559243" y="400050"/>
                          </a:lnTo>
                          <a:lnTo>
                            <a:pt x="1472565" y="400050"/>
                          </a:lnTo>
                          <a:lnTo>
                            <a:pt x="1472565" y="90488"/>
                          </a:lnTo>
                          <a:lnTo>
                            <a:pt x="1381126" y="400050"/>
                          </a:lnTo>
                          <a:lnTo>
                            <a:pt x="1291590" y="400050"/>
                          </a:lnTo>
                          <a:lnTo>
                            <a:pt x="1200151" y="90488"/>
                          </a:lnTo>
                          <a:lnTo>
                            <a:pt x="1200151" y="400050"/>
                          </a:lnTo>
                          <a:lnTo>
                            <a:pt x="1113472" y="400050"/>
                          </a:lnTo>
                          <a:lnTo>
                            <a:pt x="1113472" y="6668"/>
                          </a:lnTo>
                          <a:lnTo>
                            <a:pt x="1113472" y="6668"/>
                          </a:lnTo>
                          <a:close/>
                          <a:moveTo>
                            <a:pt x="850582" y="0"/>
                          </a:moveTo>
                          <a:cubicBezTo>
                            <a:pt x="918210" y="0"/>
                            <a:pt x="973455" y="18098"/>
                            <a:pt x="1013460" y="54293"/>
                          </a:cubicBezTo>
                          <a:cubicBezTo>
                            <a:pt x="1054418" y="90488"/>
                            <a:pt x="1074420" y="140018"/>
                            <a:pt x="1074420" y="203835"/>
                          </a:cubicBezTo>
                          <a:cubicBezTo>
                            <a:pt x="1074420" y="267653"/>
                            <a:pt x="1054418" y="317183"/>
                            <a:pt x="1013460" y="352425"/>
                          </a:cubicBezTo>
                          <a:cubicBezTo>
                            <a:pt x="972503" y="388620"/>
                            <a:pt x="919163" y="405765"/>
                            <a:pt x="850582" y="405765"/>
                          </a:cubicBezTo>
                          <a:cubicBezTo>
                            <a:pt x="782003" y="405765"/>
                            <a:pt x="727710" y="387668"/>
                            <a:pt x="686753" y="352425"/>
                          </a:cubicBezTo>
                          <a:cubicBezTo>
                            <a:pt x="645795" y="317183"/>
                            <a:pt x="625793" y="267653"/>
                            <a:pt x="625793" y="204788"/>
                          </a:cubicBezTo>
                          <a:cubicBezTo>
                            <a:pt x="625793" y="164783"/>
                            <a:pt x="632460" y="131445"/>
                            <a:pt x="646747" y="103823"/>
                          </a:cubicBezTo>
                          <a:cubicBezTo>
                            <a:pt x="657226" y="83820"/>
                            <a:pt x="671513" y="65723"/>
                            <a:pt x="689610" y="49530"/>
                          </a:cubicBezTo>
                          <a:cubicBezTo>
                            <a:pt x="707707" y="33338"/>
                            <a:pt x="727710" y="21908"/>
                            <a:pt x="749618" y="14288"/>
                          </a:cubicBezTo>
                          <a:cubicBezTo>
                            <a:pt x="779145" y="5715"/>
                            <a:pt x="812482" y="0"/>
                            <a:pt x="850582" y="0"/>
                          </a:cubicBezTo>
                          <a:lnTo>
                            <a:pt x="850582" y="0"/>
                          </a:lnTo>
                          <a:close/>
                          <a:moveTo>
                            <a:pt x="376238" y="0"/>
                          </a:moveTo>
                          <a:cubicBezTo>
                            <a:pt x="432435" y="0"/>
                            <a:pt x="478155" y="14288"/>
                            <a:pt x="513398" y="42863"/>
                          </a:cubicBezTo>
                          <a:cubicBezTo>
                            <a:pt x="534353" y="60008"/>
                            <a:pt x="550545" y="83820"/>
                            <a:pt x="561023" y="115253"/>
                          </a:cubicBezTo>
                          <a:lnTo>
                            <a:pt x="468630" y="134303"/>
                          </a:lnTo>
                          <a:cubicBezTo>
                            <a:pt x="462915" y="114300"/>
                            <a:pt x="451485" y="98108"/>
                            <a:pt x="434340" y="85725"/>
                          </a:cubicBezTo>
                          <a:cubicBezTo>
                            <a:pt x="417195" y="74295"/>
                            <a:pt x="396240" y="67628"/>
                            <a:pt x="371475" y="67628"/>
                          </a:cubicBezTo>
                          <a:cubicBezTo>
                            <a:pt x="337185" y="67628"/>
                            <a:pt x="309563" y="78105"/>
                            <a:pt x="288607" y="99060"/>
                          </a:cubicBezTo>
                          <a:cubicBezTo>
                            <a:pt x="267653" y="120015"/>
                            <a:pt x="256223" y="154305"/>
                            <a:pt x="256223" y="200978"/>
                          </a:cubicBezTo>
                          <a:cubicBezTo>
                            <a:pt x="256223" y="250508"/>
                            <a:pt x="266700" y="285750"/>
                            <a:pt x="287655" y="307658"/>
                          </a:cubicBezTo>
                          <a:cubicBezTo>
                            <a:pt x="308610" y="328613"/>
                            <a:pt x="336232" y="339090"/>
                            <a:pt x="369570" y="339090"/>
                          </a:cubicBezTo>
                          <a:cubicBezTo>
                            <a:pt x="394335" y="339090"/>
                            <a:pt x="415290" y="332423"/>
                            <a:pt x="433388" y="319088"/>
                          </a:cubicBezTo>
                          <a:cubicBezTo>
                            <a:pt x="451485" y="305753"/>
                            <a:pt x="463868" y="284798"/>
                            <a:pt x="471488" y="256223"/>
                          </a:cubicBezTo>
                          <a:lnTo>
                            <a:pt x="561975" y="280988"/>
                          </a:lnTo>
                          <a:cubicBezTo>
                            <a:pt x="547688" y="323850"/>
                            <a:pt x="524828" y="356235"/>
                            <a:pt x="492443" y="376238"/>
                          </a:cubicBezTo>
                          <a:cubicBezTo>
                            <a:pt x="460057" y="397193"/>
                            <a:pt x="419100" y="407670"/>
                            <a:pt x="369570" y="407670"/>
                          </a:cubicBezTo>
                          <a:cubicBezTo>
                            <a:pt x="308610" y="407670"/>
                            <a:pt x="258128" y="389573"/>
                            <a:pt x="218123" y="354330"/>
                          </a:cubicBezTo>
                          <a:cubicBezTo>
                            <a:pt x="179070" y="319088"/>
                            <a:pt x="159068" y="269558"/>
                            <a:pt x="159068" y="207645"/>
                          </a:cubicBezTo>
                          <a:cubicBezTo>
                            <a:pt x="159068" y="141923"/>
                            <a:pt x="179070" y="91440"/>
                            <a:pt x="218123" y="55245"/>
                          </a:cubicBezTo>
                          <a:cubicBezTo>
                            <a:pt x="257175" y="19050"/>
                            <a:pt x="311468" y="0"/>
                            <a:pt x="376238" y="0"/>
                          </a:cubicBezTo>
                          <a:lnTo>
                            <a:pt x="376238" y="0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p:txBody>
                </p:sp>
              </p:grpSp>
            </p:grpSp>
          </p:grpSp>
        </p:grpSp>
      </p:grpSp>
    </p:spTree>
    <p:extLst>
      <p:ext uri="{BB962C8B-B14F-4D97-AF65-F5344CB8AC3E}">
        <p14:creationId xmlns:p14="http://schemas.microsoft.com/office/powerpoint/2010/main" val="3762006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Block Arc 2">
            <a:extLst>
              <a:ext uri="{FF2B5EF4-FFF2-40B4-BE49-F238E27FC236}">
                <a16:creationId xmlns:a16="http://schemas.microsoft.com/office/drawing/2014/main" id="{FB6E6EEA-26EE-403A-B45D-C139297EE075}"/>
              </a:ext>
            </a:extLst>
          </p:cNvPr>
          <p:cNvSpPr/>
          <p:nvPr/>
        </p:nvSpPr>
        <p:spPr>
          <a:xfrm flipH="1" flipV="1">
            <a:off x="7737044" y="1895475"/>
            <a:ext cx="1543504" cy="1543504"/>
          </a:xfrm>
          <a:prstGeom prst="blockArc">
            <a:avLst>
              <a:gd name="adj1" fmla="val 19218060"/>
              <a:gd name="adj2" fmla="val 9152942"/>
              <a:gd name="adj3" fmla="val 1662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Block Arc 3">
            <a:extLst>
              <a:ext uri="{FF2B5EF4-FFF2-40B4-BE49-F238E27FC236}">
                <a16:creationId xmlns:a16="http://schemas.microsoft.com/office/drawing/2014/main" id="{DA665E0A-E70D-4C34-8CA7-052AE2C3FE2C}"/>
              </a:ext>
            </a:extLst>
          </p:cNvPr>
          <p:cNvSpPr/>
          <p:nvPr/>
        </p:nvSpPr>
        <p:spPr>
          <a:xfrm rot="10800000" flipH="1" flipV="1">
            <a:off x="6708042" y="2667227"/>
            <a:ext cx="1543504" cy="1543504"/>
          </a:xfrm>
          <a:prstGeom prst="blockArc">
            <a:avLst>
              <a:gd name="adj1" fmla="val 19218060"/>
              <a:gd name="adj2" fmla="val 9152942"/>
              <a:gd name="adj3" fmla="val 1662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Block Arc 4">
            <a:extLst>
              <a:ext uri="{FF2B5EF4-FFF2-40B4-BE49-F238E27FC236}">
                <a16:creationId xmlns:a16="http://schemas.microsoft.com/office/drawing/2014/main" id="{C45F18B9-852C-4B63-8BBF-08D12EA536D9}"/>
              </a:ext>
            </a:extLst>
          </p:cNvPr>
          <p:cNvSpPr/>
          <p:nvPr/>
        </p:nvSpPr>
        <p:spPr>
          <a:xfrm flipH="1" flipV="1">
            <a:off x="5595953" y="3301564"/>
            <a:ext cx="1543504" cy="1543504"/>
          </a:xfrm>
          <a:prstGeom prst="blockArc">
            <a:avLst>
              <a:gd name="adj1" fmla="val 19218060"/>
              <a:gd name="adj2" fmla="val 9152942"/>
              <a:gd name="adj3" fmla="val 1662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Block Arc 5">
            <a:extLst>
              <a:ext uri="{FF2B5EF4-FFF2-40B4-BE49-F238E27FC236}">
                <a16:creationId xmlns:a16="http://schemas.microsoft.com/office/drawing/2014/main" id="{B5805CDA-6D82-4509-B4CF-B01E254B07C3}"/>
              </a:ext>
            </a:extLst>
          </p:cNvPr>
          <p:cNvSpPr/>
          <p:nvPr/>
        </p:nvSpPr>
        <p:spPr>
          <a:xfrm rot="10800000" flipH="1" flipV="1">
            <a:off x="4566951" y="4073316"/>
            <a:ext cx="1543504" cy="1543504"/>
          </a:xfrm>
          <a:prstGeom prst="blockArc">
            <a:avLst>
              <a:gd name="adj1" fmla="val 19218060"/>
              <a:gd name="adj2" fmla="val 9152942"/>
              <a:gd name="adj3" fmla="val 1662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546C02-F54C-4B8F-96B6-3EC2B4A40B9D}"/>
              </a:ext>
            </a:extLst>
          </p:cNvPr>
          <p:cNvSpPr/>
          <p:nvPr/>
        </p:nvSpPr>
        <p:spPr>
          <a:xfrm rot="10800000" flipH="1" flipV="1">
            <a:off x="1615915" y="5083296"/>
            <a:ext cx="3266271" cy="2648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D6FFCBE-F3B7-4398-A6C2-9EB772296AB8}"/>
              </a:ext>
            </a:extLst>
          </p:cNvPr>
          <p:cNvSpPr/>
          <p:nvPr/>
        </p:nvSpPr>
        <p:spPr>
          <a:xfrm rot="10800000" flipH="1" flipV="1">
            <a:off x="8970062" y="2168258"/>
            <a:ext cx="959202" cy="26485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03963649-D31C-4B25-ACF3-EC121F121CDC}"/>
              </a:ext>
            </a:extLst>
          </p:cNvPr>
          <p:cNvSpPr/>
          <p:nvPr/>
        </p:nvSpPr>
        <p:spPr>
          <a:xfrm rot="5400000">
            <a:off x="9892436" y="2126188"/>
            <a:ext cx="404836" cy="348996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Chevron 9">
            <a:extLst>
              <a:ext uri="{FF2B5EF4-FFF2-40B4-BE49-F238E27FC236}">
                <a16:creationId xmlns:a16="http://schemas.microsoft.com/office/drawing/2014/main" id="{D656F781-F051-4E1C-A5E1-6C38507C2EDD}"/>
              </a:ext>
            </a:extLst>
          </p:cNvPr>
          <p:cNvSpPr/>
          <p:nvPr/>
        </p:nvSpPr>
        <p:spPr>
          <a:xfrm>
            <a:off x="996670" y="4949548"/>
            <a:ext cx="819150" cy="532352"/>
          </a:xfrm>
          <a:prstGeom prst="chevron">
            <a:avLst>
              <a:gd name="adj" fmla="val 46226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2F6D216-EA43-4FB1-BC25-94332C6EC1B3}"/>
              </a:ext>
            </a:extLst>
          </p:cNvPr>
          <p:cNvSpPr/>
          <p:nvPr/>
        </p:nvSpPr>
        <p:spPr>
          <a:xfrm>
            <a:off x="4998366" y="4491477"/>
            <a:ext cx="724247" cy="72424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FE22B8D-BB42-4181-8252-17F967FF9304}"/>
              </a:ext>
            </a:extLst>
          </p:cNvPr>
          <p:cNvSpPr/>
          <p:nvPr/>
        </p:nvSpPr>
        <p:spPr>
          <a:xfrm>
            <a:off x="6047801" y="3755120"/>
            <a:ext cx="724247" cy="72424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C63956A-7EC1-4465-AE97-6F8B4B24EBC6}"/>
              </a:ext>
            </a:extLst>
          </p:cNvPr>
          <p:cNvSpPr/>
          <p:nvPr/>
        </p:nvSpPr>
        <p:spPr>
          <a:xfrm>
            <a:off x="7097236" y="3018762"/>
            <a:ext cx="724247" cy="72424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00D3DBB-55AE-4BB8-A508-F3AD8F2BE7B9}"/>
              </a:ext>
            </a:extLst>
          </p:cNvPr>
          <p:cNvSpPr/>
          <p:nvPr/>
        </p:nvSpPr>
        <p:spPr>
          <a:xfrm>
            <a:off x="8146672" y="2282404"/>
            <a:ext cx="724247" cy="72424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9">
            <a:extLst>
              <a:ext uri="{FF2B5EF4-FFF2-40B4-BE49-F238E27FC236}">
                <a16:creationId xmlns:a16="http://schemas.microsoft.com/office/drawing/2014/main" id="{5BAB92A4-A2B7-4E57-AAC7-715E12AD8DC5}"/>
              </a:ext>
            </a:extLst>
          </p:cNvPr>
          <p:cNvSpPr/>
          <p:nvPr/>
        </p:nvSpPr>
        <p:spPr>
          <a:xfrm>
            <a:off x="8330285" y="2475944"/>
            <a:ext cx="382002" cy="375876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6" name="Rounded Rectangle 32">
            <a:extLst>
              <a:ext uri="{FF2B5EF4-FFF2-40B4-BE49-F238E27FC236}">
                <a16:creationId xmlns:a16="http://schemas.microsoft.com/office/drawing/2014/main" id="{1E70AA6C-399F-4DBC-A2D1-C9603D07B50F}"/>
              </a:ext>
            </a:extLst>
          </p:cNvPr>
          <p:cNvSpPr/>
          <p:nvPr/>
        </p:nvSpPr>
        <p:spPr>
          <a:xfrm>
            <a:off x="7295068" y="3234785"/>
            <a:ext cx="309974" cy="30997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7" name="Oval 66">
            <a:extLst>
              <a:ext uri="{FF2B5EF4-FFF2-40B4-BE49-F238E27FC236}">
                <a16:creationId xmlns:a16="http://schemas.microsoft.com/office/drawing/2014/main" id="{1D59F1A9-1ADF-4467-9FE1-8B3B0846E763}"/>
              </a:ext>
            </a:extLst>
          </p:cNvPr>
          <p:cNvSpPr/>
          <p:nvPr/>
        </p:nvSpPr>
        <p:spPr>
          <a:xfrm rot="20700000">
            <a:off x="6221834" y="3976871"/>
            <a:ext cx="346043" cy="296413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id="{15528F52-F43A-41BC-8E45-C1F0991E1BE2}"/>
              </a:ext>
            </a:extLst>
          </p:cNvPr>
          <p:cNvSpPr/>
          <p:nvPr/>
        </p:nvSpPr>
        <p:spPr>
          <a:xfrm>
            <a:off x="5191132" y="4691232"/>
            <a:ext cx="332579" cy="31132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D330CFF-A81D-4ACC-AA0E-209E061A79FA}"/>
              </a:ext>
            </a:extLst>
          </p:cNvPr>
          <p:cNvSpPr txBox="1"/>
          <p:nvPr/>
        </p:nvSpPr>
        <p:spPr>
          <a:xfrm>
            <a:off x="1674214" y="5381035"/>
            <a:ext cx="3034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5"/>
                </a:solidFill>
                <a:cs typeface="Arial" pitchFamily="34" charset="0"/>
              </a:rPr>
              <a:t>NO.1 Presentation</a:t>
            </a:r>
            <a:endParaRPr lang="ko-KR" altLang="en-US" sz="2400" b="1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4D4BB3C-C54C-467F-BCAC-2D61A4F92D9C}"/>
              </a:ext>
            </a:extLst>
          </p:cNvPr>
          <p:cNvSpPr txBox="1"/>
          <p:nvPr/>
        </p:nvSpPr>
        <p:spPr>
          <a:xfrm>
            <a:off x="3227542" y="4330380"/>
            <a:ext cx="165324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dirty="0">
                <a:solidFill>
                  <a:schemeClr val="accent1"/>
                </a:solidFill>
                <a:cs typeface="Arial" pitchFamily="34" charset="0"/>
              </a:rPr>
              <a:t>Simply Impress</a:t>
            </a:r>
          </a:p>
          <a:p>
            <a:pPr algn="r"/>
            <a:r>
              <a:rPr lang="en-US" altLang="ko-KR" sz="1400" dirty="0">
                <a:solidFill>
                  <a:schemeClr val="accent1"/>
                </a:solidFill>
                <a:cs typeface="Arial" pitchFamily="34" charset="0"/>
              </a:rPr>
              <a:t>Your Audience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45E9986-EEAD-4D2A-A176-2C034225A7BC}"/>
              </a:ext>
            </a:extLst>
          </p:cNvPr>
          <p:cNvSpPr txBox="1"/>
          <p:nvPr/>
        </p:nvSpPr>
        <p:spPr>
          <a:xfrm>
            <a:off x="6845781" y="4377346"/>
            <a:ext cx="165324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accent2"/>
                </a:solidFill>
                <a:cs typeface="Arial" pitchFamily="34" charset="0"/>
              </a:rPr>
              <a:t>Simply Impress</a:t>
            </a:r>
          </a:p>
          <a:p>
            <a:r>
              <a:rPr lang="en-US" altLang="ko-KR" sz="1400" dirty="0">
                <a:solidFill>
                  <a:schemeClr val="accent2"/>
                </a:solidFill>
                <a:cs typeface="Arial" pitchFamily="34" charset="0"/>
              </a:rPr>
              <a:t>Your Audience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85FA17E-B36D-417B-A1C1-6FA14C1ABAF0}"/>
              </a:ext>
            </a:extLst>
          </p:cNvPr>
          <p:cNvSpPr txBox="1"/>
          <p:nvPr/>
        </p:nvSpPr>
        <p:spPr>
          <a:xfrm>
            <a:off x="5435079" y="2599830"/>
            <a:ext cx="165324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dirty="0">
                <a:solidFill>
                  <a:schemeClr val="accent3"/>
                </a:solidFill>
                <a:cs typeface="Arial" pitchFamily="34" charset="0"/>
              </a:rPr>
              <a:t>Simply Impress</a:t>
            </a:r>
          </a:p>
          <a:p>
            <a:pPr algn="r"/>
            <a:r>
              <a:rPr lang="en-US" altLang="ko-KR" sz="1400" dirty="0">
                <a:solidFill>
                  <a:schemeClr val="accent3"/>
                </a:solidFill>
                <a:cs typeface="Arial" pitchFamily="34" charset="0"/>
              </a:rPr>
              <a:t>Your Audience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FDCE5EC-42DE-4358-8233-99C3E7B94BB3}"/>
              </a:ext>
            </a:extLst>
          </p:cNvPr>
          <p:cNvSpPr txBox="1"/>
          <p:nvPr/>
        </p:nvSpPr>
        <p:spPr>
          <a:xfrm>
            <a:off x="9053318" y="2646796"/>
            <a:ext cx="165324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accent4"/>
                </a:solidFill>
                <a:cs typeface="Arial" pitchFamily="34" charset="0"/>
              </a:rPr>
              <a:t>Simply Impress</a:t>
            </a:r>
          </a:p>
          <a:p>
            <a:r>
              <a:rPr lang="en-US" altLang="ko-KR" sz="1400" dirty="0">
                <a:solidFill>
                  <a:schemeClr val="accent4"/>
                </a:solidFill>
                <a:cs typeface="Arial" pitchFamily="34" charset="0"/>
              </a:rPr>
              <a:t>Your Audience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6153DF2-2063-42EE-8BF4-093D660F84C5}"/>
              </a:ext>
            </a:extLst>
          </p:cNvPr>
          <p:cNvSpPr txBox="1"/>
          <p:nvPr/>
        </p:nvSpPr>
        <p:spPr>
          <a:xfrm>
            <a:off x="3473541" y="2538274"/>
            <a:ext cx="2019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7C518B2-B22E-4170-8203-09A0A1379121}"/>
              </a:ext>
            </a:extLst>
          </p:cNvPr>
          <p:cNvSpPr txBox="1"/>
          <p:nvPr/>
        </p:nvSpPr>
        <p:spPr>
          <a:xfrm>
            <a:off x="1279498" y="4265582"/>
            <a:ext cx="2019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595B74E-7932-4B31-BDAF-EBCECE6ED769}"/>
              </a:ext>
            </a:extLst>
          </p:cNvPr>
          <p:cNvSpPr txBox="1"/>
          <p:nvPr/>
        </p:nvSpPr>
        <p:spPr>
          <a:xfrm>
            <a:off x="9532710" y="3274855"/>
            <a:ext cx="2019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08BA9F4-76FE-43CF-A364-DE68FFFC7395}"/>
              </a:ext>
            </a:extLst>
          </p:cNvPr>
          <p:cNvSpPr txBox="1"/>
          <p:nvPr/>
        </p:nvSpPr>
        <p:spPr>
          <a:xfrm>
            <a:off x="7338667" y="5002163"/>
            <a:ext cx="2019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88A6CB26-3D22-4789-8952-2BAFCD6D07D3}"/>
              </a:ext>
            </a:extLst>
          </p:cNvPr>
          <p:cNvSpPr/>
          <p:nvPr/>
        </p:nvSpPr>
        <p:spPr>
          <a:xfrm>
            <a:off x="10269352" y="1452515"/>
            <a:ext cx="1379002" cy="1212121"/>
          </a:xfrm>
          <a:custGeom>
            <a:avLst/>
            <a:gdLst>
              <a:gd name="connsiteX0" fmla="*/ 890534 w 1379002"/>
              <a:gd name="connsiteY0" fmla="*/ 849271 h 1212121"/>
              <a:gd name="connsiteX1" fmla="*/ 890534 w 1379002"/>
              <a:gd name="connsiteY1" fmla="*/ 942246 h 1212121"/>
              <a:gd name="connsiteX2" fmla="*/ 1032851 w 1379002"/>
              <a:gd name="connsiteY2" fmla="*/ 942246 h 1212121"/>
              <a:gd name="connsiteX3" fmla="*/ 1032851 w 1379002"/>
              <a:gd name="connsiteY3" fmla="*/ 849271 h 1212121"/>
              <a:gd name="connsiteX4" fmla="*/ 890534 w 1379002"/>
              <a:gd name="connsiteY4" fmla="*/ 849271 h 1212121"/>
              <a:gd name="connsiteX5" fmla="*/ 171945 w 1379002"/>
              <a:gd name="connsiteY5" fmla="*/ 849271 h 1212121"/>
              <a:gd name="connsiteX6" fmla="*/ 171945 w 1379002"/>
              <a:gd name="connsiteY6" fmla="*/ 942462 h 1212121"/>
              <a:gd name="connsiteX7" fmla="*/ 314370 w 1379002"/>
              <a:gd name="connsiteY7" fmla="*/ 942462 h 1212121"/>
              <a:gd name="connsiteX8" fmla="*/ 314370 w 1379002"/>
              <a:gd name="connsiteY8" fmla="*/ 849271 h 1212121"/>
              <a:gd name="connsiteX9" fmla="*/ 171945 w 1379002"/>
              <a:gd name="connsiteY9" fmla="*/ 849271 h 1212121"/>
              <a:gd name="connsiteX10" fmla="*/ 333439 w 1379002"/>
              <a:gd name="connsiteY10" fmla="*/ 849164 h 1212121"/>
              <a:gd name="connsiteX11" fmla="*/ 333439 w 1379002"/>
              <a:gd name="connsiteY11" fmla="*/ 942462 h 1212121"/>
              <a:gd name="connsiteX12" fmla="*/ 490085 w 1379002"/>
              <a:gd name="connsiteY12" fmla="*/ 942462 h 1212121"/>
              <a:gd name="connsiteX13" fmla="*/ 490085 w 1379002"/>
              <a:gd name="connsiteY13" fmla="*/ 849164 h 1212121"/>
              <a:gd name="connsiteX14" fmla="*/ 333439 w 1379002"/>
              <a:gd name="connsiteY14" fmla="*/ 849164 h 1212121"/>
              <a:gd name="connsiteX15" fmla="*/ 1051812 w 1379002"/>
              <a:gd name="connsiteY15" fmla="*/ 849056 h 1212121"/>
              <a:gd name="connsiteX16" fmla="*/ 1051812 w 1379002"/>
              <a:gd name="connsiteY16" fmla="*/ 942246 h 1212121"/>
              <a:gd name="connsiteX17" fmla="*/ 1208351 w 1379002"/>
              <a:gd name="connsiteY17" fmla="*/ 942246 h 1212121"/>
              <a:gd name="connsiteX18" fmla="*/ 1208351 w 1379002"/>
              <a:gd name="connsiteY18" fmla="*/ 849056 h 1212121"/>
              <a:gd name="connsiteX19" fmla="*/ 1051812 w 1379002"/>
              <a:gd name="connsiteY19" fmla="*/ 849056 h 1212121"/>
              <a:gd name="connsiteX20" fmla="*/ 1051705 w 1379002"/>
              <a:gd name="connsiteY20" fmla="*/ 737227 h 1212121"/>
              <a:gd name="connsiteX21" fmla="*/ 1051705 w 1379002"/>
              <a:gd name="connsiteY21" fmla="*/ 830202 h 1212121"/>
              <a:gd name="connsiteX22" fmla="*/ 1208458 w 1379002"/>
              <a:gd name="connsiteY22" fmla="*/ 830202 h 1212121"/>
              <a:gd name="connsiteX23" fmla="*/ 1208458 w 1379002"/>
              <a:gd name="connsiteY23" fmla="*/ 737227 h 1212121"/>
              <a:gd name="connsiteX24" fmla="*/ 1051705 w 1379002"/>
              <a:gd name="connsiteY24" fmla="*/ 737227 h 1212121"/>
              <a:gd name="connsiteX25" fmla="*/ 333331 w 1379002"/>
              <a:gd name="connsiteY25" fmla="*/ 737227 h 1212121"/>
              <a:gd name="connsiteX26" fmla="*/ 333331 w 1379002"/>
              <a:gd name="connsiteY26" fmla="*/ 830095 h 1212121"/>
              <a:gd name="connsiteX27" fmla="*/ 490192 w 1379002"/>
              <a:gd name="connsiteY27" fmla="*/ 830095 h 1212121"/>
              <a:gd name="connsiteX28" fmla="*/ 490192 w 1379002"/>
              <a:gd name="connsiteY28" fmla="*/ 737227 h 1212121"/>
              <a:gd name="connsiteX29" fmla="*/ 333331 w 1379002"/>
              <a:gd name="connsiteY29" fmla="*/ 737227 h 1212121"/>
              <a:gd name="connsiteX30" fmla="*/ 890534 w 1379002"/>
              <a:gd name="connsiteY30" fmla="*/ 737120 h 1212121"/>
              <a:gd name="connsiteX31" fmla="*/ 890534 w 1379002"/>
              <a:gd name="connsiteY31" fmla="*/ 830202 h 1212121"/>
              <a:gd name="connsiteX32" fmla="*/ 1032528 w 1379002"/>
              <a:gd name="connsiteY32" fmla="*/ 830202 h 1212121"/>
              <a:gd name="connsiteX33" fmla="*/ 1032528 w 1379002"/>
              <a:gd name="connsiteY33" fmla="*/ 737120 h 1212121"/>
              <a:gd name="connsiteX34" fmla="*/ 890534 w 1379002"/>
              <a:gd name="connsiteY34" fmla="*/ 737120 h 1212121"/>
              <a:gd name="connsiteX35" fmla="*/ 172160 w 1379002"/>
              <a:gd name="connsiteY35" fmla="*/ 737120 h 1212121"/>
              <a:gd name="connsiteX36" fmla="*/ 172160 w 1379002"/>
              <a:gd name="connsiteY36" fmla="*/ 830095 h 1212121"/>
              <a:gd name="connsiteX37" fmla="*/ 314370 w 1379002"/>
              <a:gd name="connsiteY37" fmla="*/ 830095 h 1212121"/>
              <a:gd name="connsiteX38" fmla="*/ 314370 w 1379002"/>
              <a:gd name="connsiteY38" fmla="*/ 737120 h 1212121"/>
              <a:gd name="connsiteX39" fmla="*/ 172160 w 1379002"/>
              <a:gd name="connsiteY39" fmla="*/ 737120 h 1212121"/>
              <a:gd name="connsiteX40" fmla="*/ 693380 w 1379002"/>
              <a:gd name="connsiteY40" fmla="*/ 671617 h 1212121"/>
              <a:gd name="connsiteX41" fmla="*/ 1288613 w 1379002"/>
              <a:gd name="connsiteY41" fmla="*/ 671617 h 1212121"/>
              <a:gd name="connsiteX42" fmla="*/ 1299602 w 1379002"/>
              <a:gd name="connsiteY42" fmla="*/ 682606 h 1212121"/>
              <a:gd name="connsiteX43" fmla="*/ 1299278 w 1379002"/>
              <a:gd name="connsiteY43" fmla="*/ 1212014 h 1212121"/>
              <a:gd name="connsiteX44" fmla="*/ 814473 w 1379002"/>
              <a:gd name="connsiteY44" fmla="*/ 1212014 h 1212121"/>
              <a:gd name="connsiteX45" fmla="*/ 814689 w 1379002"/>
              <a:gd name="connsiteY45" fmla="*/ 1208243 h 1212121"/>
              <a:gd name="connsiteX46" fmla="*/ 814689 w 1379002"/>
              <a:gd name="connsiteY46" fmla="*/ 833003 h 1212121"/>
              <a:gd name="connsiteX47" fmla="*/ 814473 w 1379002"/>
              <a:gd name="connsiteY47" fmla="*/ 827940 h 1212121"/>
              <a:gd name="connsiteX48" fmla="*/ 581874 w 1379002"/>
              <a:gd name="connsiteY48" fmla="*/ 827940 h 1212121"/>
              <a:gd name="connsiteX49" fmla="*/ 581874 w 1379002"/>
              <a:gd name="connsiteY49" fmla="*/ 834081 h 1212121"/>
              <a:gd name="connsiteX50" fmla="*/ 581874 w 1379002"/>
              <a:gd name="connsiteY50" fmla="*/ 914882 h 1212121"/>
              <a:gd name="connsiteX51" fmla="*/ 581767 w 1379002"/>
              <a:gd name="connsiteY51" fmla="*/ 1212121 h 1212121"/>
              <a:gd name="connsiteX52" fmla="*/ 75414 w 1379002"/>
              <a:gd name="connsiteY52" fmla="*/ 1212121 h 1212121"/>
              <a:gd name="connsiteX53" fmla="*/ 75199 w 1379002"/>
              <a:gd name="connsiteY53" fmla="*/ 1206735 h 1212121"/>
              <a:gd name="connsiteX54" fmla="*/ 75199 w 1379002"/>
              <a:gd name="connsiteY54" fmla="*/ 677758 h 1212121"/>
              <a:gd name="connsiteX55" fmla="*/ 75522 w 1379002"/>
              <a:gd name="connsiteY55" fmla="*/ 671725 h 1212121"/>
              <a:gd name="connsiteX56" fmla="*/ 83602 w 1379002"/>
              <a:gd name="connsiteY56" fmla="*/ 671725 h 1212121"/>
              <a:gd name="connsiteX57" fmla="*/ 693380 w 1379002"/>
              <a:gd name="connsiteY57" fmla="*/ 671617 h 1212121"/>
              <a:gd name="connsiteX58" fmla="*/ 480281 w 1379002"/>
              <a:gd name="connsiteY58" fmla="*/ 367483 h 1212121"/>
              <a:gd name="connsiteX59" fmla="*/ 480281 w 1379002"/>
              <a:gd name="connsiteY59" fmla="*/ 509476 h 1212121"/>
              <a:gd name="connsiteX60" fmla="*/ 675065 w 1379002"/>
              <a:gd name="connsiteY60" fmla="*/ 509476 h 1212121"/>
              <a:gd name="connsiteX61" fmla="*/ 675065 w 1379002"/>
              <a:gd name="connsiteY61" fmla="*/ 367483 h 1212121"/>
              <a:gd name="connsiteX62" fmla="*/ 480281 w 1379002"/>
              <a:gd name="connsiteY62" fmla="*/ 367483 h 1212121"/>
              <a:gd name="connsiteX63" fmla="*/ 701675 w 1379002"/>
              <a:gd name="connsiteY63" fmla="*/ 367159 h 1212121"/>
              <a:gd name="connsiteX64" fmla="*/ 701675 w 1379002"/>
              <a:gd name="connsiteY64" fmla="*/ 509261 h 1212121"/>
              <a:gd name="connsiteX65" fmla="*/ 896351 w 1379002"/>
              <a:gd name="connsiteY65" fmla="*/ 509261 h 1212121"/>
              <a:gd name="connsiteX66" fmla="*/ 896351 w 1379002"/>
              <a:gd name="connsiteY66" fmla="*/ 367159 h 1212121"/>
              <a:gd name="connsiteX67" fmla="*/ 701675 w 1379002"/>
              <a:gd name="connsiteY67" fmla="*/ 367159 h 1212121"/>
              <a:gd name="connsiteX68" fmla="*/ 960777 w 1379002"/>
              <a:gd name="connsiteY68" fmla="*/ 262764 h 1212121"/>
              <a:gd name="connsiteX69" fmla="*/ 960777 w 1379002"/>
              <a:gd name="connsiteY69" fmla="*/ 541258 h 1212121"/>
              <a:gd name="connsiteX70" fmla="*/ 407883 w 1379002"/>
              <a:gd name="connsiteY70" fmla="*/ 541258 h 1212121"/>
              <a:gd name="connsiteX71" fmla="*/ 407883 w 1379002"/>
              <a:gd name="connsiteY71" fmla="*/ 265350 h 1212121"/>
              <a:gd name="connsiteX72" fmla="*/ 395062 w 1379002"/>
              <a:gd name="connsiteY72" fmla="*/ 284311 h 1212121"/>
              <a:gd name="connsiteX73" fmla="*/ 395278 w 1379002"/>
              <a:gd name="connsiteY73" fmla="*/ 552570 h 1212121"/>
              <a:gd name="connsiteX74" fmla="*/ 395278 w 1379002"/>
              <a:gd name="connsiteY74" fmla="*/ 558711 h 1212121"/>
              <a:gd name="connsiteX75" fmla="*/ 974674 w 1379002"/>
              <a:gd name="connsiteY75" fmla="*/ 558711 h 1212121"/>
              <a:gd name="connsiteX76" fmla="*/ 974998 w 1379002"/>
              <a:gd name="connsiteY76" fmla="*/ 556772 h 1212121"/>
              <a:gd name="connsiteX77" fmla="*/ 974998 w 1379002"/>
              <a:gd name="connsiteY77" fmla="*/ 277201 h 1212121"/>
              <a:gd name="connsiteX78" fmla="*/ 973489 w 1379002"/>
              <a:gd name="connsiteY78" fmla="*/ 272892 h 1212121"/>
              <a:gd name="connsiteX79" fmla="*/ 960777 w 1379002"/>
              <a:gd name="connsiteY79" fmla="*/ 262764 h 1212121"/>
              <a:gd name="connsiteX80" fmla="*/ 701460 w 1379002"/>
              <a:gd name="connsiteY80" fmla="*/ 260071 h 1212121"/>
              <a:gd name="connsiteX81" fmla="*/ 701460 w 1379002"/>
              <a:gd name="connsiteY81" fmla="*/ 352938 h 1212121"/>
              <a:gd name="connsiteX82" fmla="*/ 896028 w 1379002"/>
              <a:gd name="connsiteY82" fmla="*/ 352938 h 1212121"/>
              <a:gd name="connsiteX83" fmla="*/ 896028 w 1379002"/>
              <a:gd name="connsiteY83" fmla="*/ 260071 h 1212121"/>
              <a:gd name="connsiteX84" fmla="*/ 701460 w 1379002"/>
              <a:gd name="connsiteY84" fmla="*/ 260071 h 1212121"/>
              <a:gd name="connsiteX85" fmla="*/ 480281 w 1379002"/>
              <a:gd name="connsiteY85" fmla="*/ 259856 h 1212121"/>
              <a:gd name="connsiteX86" fmla="*/ 480281 w 1379002"/>
              <a:gd name="connsiteY86" fmla="*/ 353046 h 1212121"/>
              <a:gd name="connsiteX87" fmla="*/ 674957 w 1379002"/>
              <a:gd name="connsiteY87" fmla="*/ 353046 h 1212121"/>
              <a:gd name="connsiteX88" fmla="*/ 674957 w 1379002"/>
              <a:gd name="connsiteY88" fmla="*/ 259856 h 1212121"/>
              <a:gd name="connsiteX89" fmla="*/ 480281 w 1379002"/>
              <a:gd name="connsiteY89" fmla="*/ 259856 h 1212121"/>
              <a:gd name="connsiteX90" fmla="*/ 685515 w 1379002"/>
              <a:gd name="connsiteY90" fmla="*/ 16052 h 1212121"/>
              <a:gd name="connsiteX91" fmla="*/ 710940 w 1379002"/>
              <a:gd name="connsiteY91" fmla="*/ 35336 h 1212121"/>
              <a:gd name="connsiteX92" fmla="*/ 984155 w 1379002"/>
              <a:gd name="connsiteY92" fmla="*/ 242403 h 1212121"/>
              <a:gd name="connsiteX93" fmla="*/ 992666 w 1379002"/>
              <a:gd name="connsiteY93" fmla="*/ 265027 h 1212121"/>
              <a:gd name="connsiteX94" fmla="*/ 967779 w 1379002"/>
              <a:gd name="connsiteY94" fmla="*/ 246173 h 1212121"/>
              <a:gd name="connsiteX95" fmla="*/ 692087 w 1379002"/>
              <a:gd name="connsiteY95" fmla="*/ 36091 h 1212121"/>
              <a:gd name="connsiteX96" fmla="*/ 682498 w 1379002"/>
              <a:gd name="connsiteY96" fmla="*/ 35983 h 1212121"/>
              <a:gd name="connsiteX97" fmla="*/ 386659 w 1379002"/>
              <a:gd name="connsiteY97" fmla="*/ 261364 h 1212121"/>
              <a:gd name="connsiteX98" fmla="*/ 381919 w 1379002"/>
              <a:gd name="connsiteY98" fmla="*/ 264919 h 1212121"/>
              <a:gd name="connsiteX99" fmla="*/ 389568 w 1379002"/>
              <a:gd name="connsiteY99" fmla="*/ 243157 h 1212121"/>
              <a:gd name="connsiteX100" fmla="*/ 682821 w 1379002"/>
              <a:gd name="connsiteY100" fmla="*/ 17991 h 1212121"/>
              <a:gd name="connsiteX101" fmla="*/ 685515 w 1379002"/>
              <a:gd name="connsiteY101" fmla="*/ 16052 h 1212121"/>
              <a:gd name="connsiteX102" fmla="*/ 685515 w 1379002"/>
              <a:gd name="connsiteY102" fmla="*/ 2262 h 1212121"/>
              <a:gd name="connsiteX103" fmla="*/ 681744 w 1379002"/>
              <a:gd name="connsiteY103" fmla="*/ 4956 h 1212121"/>
              <a:gd name="connsiteX104" fmla="*/ 525960 w 1379002"/>
              <a:gd name="connsiteY104" fmla="*/ 123787 h 1212121"/>
              <a:gd name="connsiteX105" fmla="*/ 376101 w 1379002"/>
              <a:gd name="connsiteY105" fmla="*/ 237986 h 1212121"/>
              <a:gd name="connsiteX106" fmla="*/ 369853 w 1379002"/>
              <a:gd name="connsiteY106" fmla="*/ 249082 h 1212121"/>
              <a:gd name="connsiteX107" fmla="*/ 370068 w 1379002"/>
              <a:gd name="connsiteY107" fmla="*/ 281941 h 1212121"/>
              <a:gd name="connsiteX108" fmla="*/ 370822 w 1379002"/>
              <a:gd name="connsiteY108" fmla="*/ 288405 h 1212121"/>
              <a:gd name="connsiteX109" fmla="*/ 687454 w 1379002"/>
              <a:gd name="connsiteY109" fmla="*/ 53652 h 1212121"/>
              <a:gd name="connsiteX110" fmla="*/ 1003332 w 1379002"/>
              <a:gd name="connsiteY110" fmla="*/ 291314 h 1212121"/>
              <a:gd name="connsiteX111" fmla="*/ 1003440 w 1379002"/>
              <a:gd name="connsiteY111" fmla="*/ 251452 h 1212121"/>
              <a:gd name="connsiteX112" fmla="*/ 995144 w 1379002"/>
              <a:gd name="connsiteY112" fmla="*/ 234215 h 1212121"/>
              <a:gd name="connsiteX113" fmla="*/ 734103 w 1379002"/>
              <a:gd name="connsiteY113" fmla="*/ 38677 h 1212121"/>
              <a:gd name="connsiteX114" fmla="*/ 685515 w 1379002"/>
              <a:gd name="connsiteY114" fmla="*/ 2262 h 1212121"/>
              <a:gd name="connsiteX115" fmla="*/ 685192 w 1379002"/>
              <a:gd name="connsiteY115" fmla="*/ 0 h 1212121"/>
              <a:gd name="connsiteX116" fmla="*/ 686269 w 1379002"/>
              <a:gd name="connsiteY116" fmla="*/ 0 h 1212121"/>
              <a:gd name="connsiteX117" fmla="*/ 689824 w 1379002"/>
              <a:gd name="connsiteY117" fmla="*/ 3232 h 1212121"/>
              <a:gd name="connsiteX118" fmla="*/ 970473 w 1379002"/>
              <a:gd name="connsiteY118" fmla="*/ 213961 h 1212121"/>
              <a:gd name="connsiteX119" fmla="*/ 987387 w 1379002"/>
              <a:gd name="connsiteY119" fmla="*/ 219563 h 1212121"/>
              <a:gd name="connsiteX120" fmla="*/ 1187234 w 1379002"/>
              <a:gd name="connsiteY120" fmla="*/ 219132 h 1212121"/>
              <a:gd name="connsiteX121" fmla="*/ 1201348 w 1379002"/>
              <a:gd name="connsiteY121" fmla="*/ 228505 h 1212121"/>
              <a:gd name="connsiteX122" fmla="*/ 1374046 w 1379002"/>
              <a:gd name="connsiteY122" fmla="*/ 631540 h 1212121"/>
              <a:gd name="connsiteX123" fmla="*/ 1379002 w 1379002"/>
              <a:gd name="connsiteY123" fmla="*/ 642098 h 1212121"/>
              <a:gd name="connsiteX124" fmla="*/ 1379002 w 1379002"/>
              <a:gd name="connsiteY124" fmla="*/ 643175 h 1212121"/>
              <a:gd name="connsiteX125" fmla="*/ 1372646 w 1379002"/>
              <a:gd name="connsiteY125" fmla="*/ 643714 h 1212121"/>
              <a:gd name="connsiteX126" fmla="*/ 6356 w 1379002"/>
              <a:gd name="connsiteY126" fmla="*/ 643714 h 1212121"/>
              <a:gd name="connsiteX127" fmla="*/ 0 w 1379002"/>
              <a:gd name="connsiteY127" fmla="*/ 643175 h 1212121"/>
              <a:gd name="connsiteX128" fmla="*/ 0 w 1379002"/>
              <a:gd name="connsiteY128" fmla="*/ 642098 h 1212121"/>
              <a:gd name="connsiteX129" fmla="*/ 1831 w 1379002"/>
              <a:gd name="connsiteY129" fmla="*/ 638974 h 1212121"/>
              <a:gd name="connsiteX130" fmla="*/ 177977 w 1379002"/>
              <a:gd name="connsiteY130" fmla="*/ 227643 h 1212121"/>
              <a:gd name="connsiteX131" fmla="*/ 190906 w 1379002"/>
              <a:gd name="connsiteY131" fmla="*/ 219240 h 1212121"/>
              <a:gd name="connsiteX132" fmla="*/ 386875 w 1379002"/>
              <a:gd name="connsiteY132" fmla="*/ 219778 h 1212121"/>
              <a:gd name="connsiteX133" fmla="*/ 405728 w 1379002"/>
              <a:gd name="connsiteY133" fmla="*/ 213422 h 1212121"/>
              <a:gd name="connsiteX134" fmla="*/ 552463 w 1379002"/>
              <a:gd name="connsiteY134" fmla="*/ 101378 h 1212121"/>
              <a:gd name="connsiteX135" fmla="*/ 685192 w 1379002"/>
              <a:gd name="connsiteY135" fmla="*/ 0 h 1212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1379002" h="1212121">
                <a:moveTo>
                  <a:pt x="890534" y="849271"/>
                </a:moveTo>
                <a:cubicBezTo>
                  <a:pt x="890534" y="880514"/>
                  <a:pt x="890534" y="911326"/>
                  <a:pt x="890534" y="942246"/>
                </a:cubicBezTo>
                <a:cubicBezTo>
                  <a:pt x="938152" y="942246"/>
                  <a:pt x="985340" y="942246"/>
                  <a:pt x="1032851" y="942246"/>
                </a:cubicBezTo>
                <a:cubicBezTo>
                  <a:pt x="1032851" y="911219"/>
                  <a:pt x="1032851" y="880514"/>
                  <a:pt x="1032851" y="849271"/>
                </a:cubicBezTo>
                <a:cubicBezTo>
                  <a:pt x="985232" y="849271"/>
                  <a:pt x="937937" y="849271"/>
                  <a:pt x="890534" y="849271"/>
                </a:cubicBezTo>
                <a:close/>
                <a:moveTo>
                  <a:pt x="171945" y="849271"/>
                </a:moveTo>
                <a:cubicBezTo>
                  <a:pt x="171945" y="880299"/>
                  <a:pt x="171945" y="911003"/>
                  <a:pt x="171945" y="942462"/>
                </a:cubicBezTo>
                <a:cubicBezTo>
                  <a:pt x="219563" y="942462"/>
                  <a:pt x="266859" y="942462"/>
                  <a:pt x="314370" y="942462"/>
                </a:cubicBezTo>
                <a:cubicBezTo>
                  <a:pt x="314370" y="911326"/>
                  <a:pt x="314370" y="880407"/>
                  <a:pt x="314370" y="849271"/>
                </a:cubicBezTo>
                <a:cubicBezTo>
                  <a:pt x="266859" y="849271"/>
                  <a:pt x="219563" y="849271"/>
                  <a:pt x="171945" y="849271"/>
                </a:cubicBezTo>
                <a:close/>
                <a:moveTo>
                  <a:pt x="333439" y="849164"/>
                </a:moveTo>
                <a:cubicBezTo>
                  <a:pt x="333439" y="880299"/>
                  <a:pt x="333439" y="911219"/>
                  <a:pt x="333439" y="942462"/>
                </a:cubicBezTo>
                <a:cubicBezTo>
                  <a:pt x="385798" y="942462"/>
                  <a:pt x="437726" y="942462"/>
                  <a:pt x="490085" y="942462"/>
                </a:cubicBezTo>
                <a:cubicBezTo>
                  <a:pt x="490085" y="911111"/>
                  <a:pt x="490085" y="880191"/>
                  <a:pt x="490085" y="849164"/>
                </a:cubicBezTo>
                <a:cubicBezTo>
                  <a:pt x="437726" y="849164"/>
                  <a:pt x="385798" y="849164"/>
                  <a:pt x="333439" y="849164"/>
                </a:cubicBezTo>
                <a:close/>
                <a:moveTo>
                  <a:pt x="1051812" y="849056"/>
                </a:moveTo>
                <a:cubicBezTo>
                  <a:pt x="1051812" y="880514"/>
                  <a:pt x="1051812" y="911434"/>
                  <a:pt x="1051812" y="942246"/>
                </a:cubicBezTo>
                <a:cubicBezTo>
                  <a:pt x="1104279" y="942246"/>
                  <a:pt x="1156423" y="942246"/>
                  <a:pt x="1208351" y="942246"/>
                </a:cubicBezTo>
                <a:cubicBezTo>
                  <a:pt x="1208351" y="910896"/>
                  <a:pt x="1208351" y="879976"/>
                  <a:pt x="1208351" y="849056"/>
                </a:cubicBezTo>
                <a:cubicBezTo>
                  <a:pt x="1155992" y="849056"/>
                  <a:pt x="1104171" y="849056"/>
                  <a:pt x="1051812" y="849056"/>
                </a:cubicBezTo>
                <a:close/>
                <a:moveTo>
                  <a:pt x="1051705" y="737227"/>
                </a:moveTo>
                <a:cubicBezTo>
                  <a:pt x="1051705" y="768363"/>
                  <a:pt x="1051705" y="799175"/>
                  <a:pt x="1051705" y="830202"/>
                </a:cubicBezTo>
                <a:cubicBezTo>
                  <a:pt x="1103956" y="830202"/>
                  <a:pt x="1155884" y="830202"/>
                  <a:pt x="1208458" y="830202"/>
                </a:cubicBezTo>
                <a:cubicBezTo>
                  <a:pt x="1208458" y="798959"/>
                  <a:pt x="1208458" y="768040"/>
                  <a:pt x="1208458" y="737227"/>
                </a:cubicBezTo>
                <a:cubicBezTo>
                  <a:pt x="1155992" y="737227"/>
                  <a:pt x="1103848" y="737227"/>
                  <a:pt x="1051705" y="737227"/>
                </a:cubicBezTo>
                <a:close/>
                <a:moveTo>
                  <a:pt x="333331" y="737227"/>
                </a:moveTo>
                <a:cubicBezTo>
                  <a:pt x="333331" y="768363"/>
                  <a:pt x="333331" y="799175"/>
                  <a:pt x="333331" y="830095"/>
                </a:cubicBezTo>
                <a:cubicBezTo>
                  <a:pt x="385798" y="830095"/>
                  <a:pt x="437941" y="830095"/>
                  <a:pt x="490192" y="830095"/>
                </a:cubicBezTo>
                <a:cubicBezTo>
                  <a:pt x="490192" y="798959"/>
                  <a:pt x="490192" y="768147"/>
                  <a:pt x="490192" y="737227"/>
                </a:cubicBezTo>
                <a:cubicBezTo>
                  <a:pt x="437726" y="737227"/>
                  <a:pt x="385474" y="737227"/>
                  <a:pt x="333331" y="737227"/>
                </a:cubicBezTo>
                <a:close/>
                <a:moveTo>
                  <a:pt x="890534" y="737120"/>
                </a:moveTo>
                <a:cubicBezTo>
                  <a:pt x="890534" y="768255"/>
                  <a:pt x="890534" y="799067"/>
                  <a:pt x="890534" y="830202"/>
                </a:cubicBezTo>
                <a:cubicBezTo>
                  <a:pt x="938152" y="830202"/>
                  <a:pt x="985340" y="830202"/>
                  <a:pt x="1032528" y="830202"/>
                </a:cubicBezTo>
                <a:cubicBezTo>
                  <a:pt x="1032528" y="798959"/>
                  <a:pt x="1032528" y="768040"/>
                  <a:pt x="1032528" y="737120"/>
                </a:cubicBezTo>
                <a:cubicBezTo>
                  <a:pt x="985017" y="737120"/>
                  <a:pt x="937937" y="737120"/>
                  <a:pt x="890534" y="737120"/>
                </a:cubicBezTo>
                <a:close/>
                <a:moveTo>
                  <a:pt x="172160" y="737120"/>
                </a:moveTo>
                <a:cubicBezTo>
                  <a:pt x="172160" y="768363"/>
                  <a:pt x="172160" y="799175"/>
                  <a:pt x="172160" y="830095"/>
                </a:cubicBezTo>
                <a:cubicBezTo>
                  <a:pt x="219779" y="830095"/>
                  <a:pt x="266966" y="830095"/>
                  <a:pt x="314370" y="830095"/>
                </a:cubicBezTo>
                <a:cubicBezTo>
                  <a:pt x="314370" y="798959"/>
                  <a:pt x="314370" y="768147"/>
                  <a:pt x="314370" y="737120"/>
                </a:cubicBezTo>
                <a:cubicBezTo>
                  <a:pt x="266859" y="737120"/>
                  <a:pt x="219779" y="737120"/>
                  <a:pt x="172160" y="737120"/>
                </a:cubicBezTo>
                <a:close/>
                <a:moveTo>
                  <a:pt x="693380" y="671617"/>
                </a:moveTo>
                <a:cubicBezTo>
                  <a:pt x="891827" y="671617"/>
                  <a:pt x="1090166" y="671617"/>
                  <a:pt x="1288613" y="671617"/>
                </a:cubicBezTo>
                <a:cubicBezTo>
                  <a:pt x="1299602" y="671617"/>
                  <a:pt x="1299602" y="671617"/>
                  <a:pt x="1299602" y="682606"/>
                </a:cubicBezTo>
                <a:cubicBezTo>
                  <a:pt x="1299386" y="859075"/>
                  <a:pt x="1299278" y="1035544"/>
                  <a:pt x="1299278" y="1212014"/>
                </a:cubicBezTo>
                <a:cubicBezTo>
                  <a:pt x="1137677" y="1212014"/>
                  <a:pt x="976075" y="1212014"/>
                  <a:pt x="814473" y="1212014"/>
                </a:cubicBezTo>
                <a:cubicBezTo>
                  <a:pt x="814581" y="1210721"/>
                  <a:pt x="814689" y="1209536"/>
                  <a:pt x="814689" y="1208243"/>
                </a:cubicBezTo>
                <a:cubicBezTo>
                  <a:pt x="814689" y="1083163"/>
                  <a:pt x="814689" y="958083"/>
                  <a:pt x="814689" y="833003"/>
                </a:cubicBezTo>
                <a:cubicBezTo>
                  <a:pt x="814689" y="831387"/>
                  <a:pt x="814473" y="829879"/>
                  <a:pt x="814473" y="827940"/>
                </a:cubicBezTo>
                <a:cubicBezTo>
                  <a:pt x="736904" y="827940"/>
                  <a:pt x="659659" y="827940"/>
                  <a:pt x="581874" y="827940"/>
                </a:cubicBezTo>
                <a:cubicBezTo>
                  <a:pt x="581874" y="830202"/>
                  <a:pt x="581874" y="832142"/>
                  <a:pt x="581874" y="834081"/>
                </a:cubicBezTo>
                <a:cubicBezTo>
                  <a:pt x="581874" y="861014"/>
                  <a:pt x="581874" y="887948"/>
                  <a:pt x="581874" y="914882"/>
                </a:cubicBezTo>
                <a:cubicBezTo>
                  <a:pt x="581874" y="1013998"/>
                  <a:pt x="581874" y="1113005"/>
                  <a:pt x="581767" y="1212121"/>
                </a:cubicBezTo>
                <a:cubicBezTo>
                  <a:pt x="412947" y="1212121"/>
                  <a:pt x="244234" y="1212121"/>
                  <a:pt x="75414" y="1212121"/>
                </a:cubicBezTo>
                <a:cubicBezTo>
                  <a:pt x="75307" y="1210290"/>
                  <a:pt x="75199" y="1208566"/>
                  <a:pt x="75199" y="1206735"/>
                </a:cubicBezTo>
                <a:cubicBezTo>
                  <a:pt x="75199" y="1030373"/>
                  <a:pt x="75199" y="854119"/>
                  <a:pt x="75199" y="677758"/>
                </a:cubicBezTo>
                <a:cubicBezTo>
                  <a:pt x="75199" y="675927"/>
                  <a:pt x="75414" y="673987"/>
                  <a:pt x="75522" y="671725"/>
                </a:cubicBezTo>
                <a:cubicBezTo>
                  <a:pt x="78539" y="671725"/>
                  <a:pt x="81017" y="671725"/>
                  <a:pt x="83602" y="671725"/>
                </a:cubicBezTo>
                <a:cubicBezTo>
                  <a:pt x="286897" y="671725"/>
                  <a:pt x="490085" y="671617"/>
                  <a:pt x="693380" y="671617"/>
                </a:cubicBezTo>
                <a:close/>
                <a:moveTo>
                  <a:pt x="480281" y="367483"/>
                </a:moveTo>
                <a:cubicBezTo>
                  <a:pt x="480281" y="415101"/>
                  <a:pt x="480281" y="462181"/>
                  <a:pt x="480281" y="509476"/>
                </a:cubicBezTo>
                <a:cubicBezTo>
                  <a:pt x="545245" y="509476"/>
                  <a:pt x="609885" y="509476"/>
                  <a:pt x="675065" y="509476"/>
                </a:cubicBezTo>
                <a:cubicBezTo>
                  <a:pt x="675065" y="461858"/>
                  <a:pt x="675065" y="414670"/>
                  <a:pt x="675065" y="367483"/>
                </a:cubicBezTo>
                <a:cubicBezTo>
                  <a:pt x="609885" y="367483"/>
                  <a:pt x="545029" y="367483"/>
                  <a:pt x="480281" y="367483"/>
                </a:cubicBezTo>
                <a:close/>
                <a:moveTo>
                  <a:pt x="701675" y="367159"/>
                </a:moveTo>
                <a:cubicBezTo>
                  <a:pt x="701675" y="414886"/>
                  <a:pt x="701675" y="462073"/>
                  <a:pt x="701675" y="509261"/>
                </a:cubicBezTo>
                <a:cubicBezTo>
                  <a:pt x="766854" y="509261"/>
                  <a:pt x="831495" y="509261"/>
                  <a:pt x="896351" y="509261"/>
                </a:cubicBezTo>
                <a:cubicBezTo>
                  <a:pt x="896351" y="461750"/>
                  <a:pt x="896351" y="414562"/>
                  <a:pt x="896351" y="367159"/>
                </a:cubicBezTo>
                <a:cubicBezTo>
                  <a:pt x="830956" y="367159"/>
                  <a:pt x="766316" y="367159"/>
                  <a:pt x="701675" y="367159"/>
                </a:cubicBezTo>
                <a:close/>
                <a:moveTo>
                  <a:pt x="960777" y="262764"/>
                </a:moveTo>
                <a:cubicBezTo>
                  <a:pt x="960777" y="356709"/>
                  <a:pt x="960777" y="448930"/>
                  <a:pt x="960777" y="541258"/>
                </a:cubicBezTo>
                <a:cubicBezTo>
                  <a:pt x="776443" y="541258"/>
                  <a:pt x="592540" y="541258"/>
                  <a:pt x="407883" y="541258"/>
                </a:cubicBezTo>
                <a:cubicBezTo>
                  <a:pt x="407883" y="449145"/>
                  <a:pt x="407883" y="357355"/>
                  <a:pt x="407883" y="265350"/>
                </a:cubicBezTo>
                <a:cubicBezTo>
                  <a:pt x="398295" y="268582"/>
                  <a:pt x="395062" y="274615"/>
                  <a:pt x="395062" y="284311"/>
                </a:cubicBezTo>
                <a:cubicBezTo>
                  <a:pt x="395386" y="373731"/>
                  <a:pt x="395278" y="463151"/>
                  <a:pt x="395278" y="552570"/>
                </a:cubicBezTo>
                <a:cubicBezTo>
                  <a:pt x="395278" y="554617"/>
                  <a:pt x="395278" y="556772"/>
                  <a:pt x="395278" y="558711"/>
                </a:cubicBezTo>
                <a:cubicBezTo>
                  <a:pt x="588985" y="558711"/>
                  <a:pt x="781830" y="558711"/>
                  <a:pt x="974674" y="558711"/>
                </a:cubicBezTo>
                <a:cubicBezTo>
                  <a:pt x="974782" y="557742"/>
                  <a:pt x="974998" y="557203"/>
                  <a:pt x="974998" y="556772"/>
                </a:cubicBezTo>
                <a:cubicBezTo>
                  <a:pt x="974998" y="463582"/>
                  <a:pt x="974998" y="370391"/>
                  <a:pt x="974998" y="277201"/>
                </a:cubicBezTo>
                <a:cubicBezTo>
                  <a:pt x="974998" y="275800"/>
                  <a:pt x="974459" y="273754"/>
                  <a:pt x="973489" y="272892"/>
                </a:cubicBezTo>
                <a:cubicBezTo>
                  <a:pt x="969934" y="269660"/>
                  <a:pt x="965948" y="266751"/>
                  <a:pt x="960777" y="262764"/>
                </a:cubicBezTo>
                <a:close/>
                <a:moveTo>
                  <a:pt x="701460" y="260071"/>
                </a:moveTo>
                <a:cubicBezTo>
                  <a:pt x="701460" y="291206"/>
                  <a:pt x="701460" y="321911"/>
                  <a:pt x="701460" y="352938"/>
                </a:cubicBezTo>
                <a:cubicBezTo>
                  <a:pt x="766747" y="352938"/>
                  <a:pt x="831388" y="352938"/>
                  <a:pt x="896028" y="352938"/>
                </a:cubicBezTo>
                <a:cubicBezTo>
                  <a:pt x="896028" y="321695"/>
                  <a:pt x="896028" y="290775"/>
                  <a:pt x="896028" y="260071"/>
                </a:cubicBezTo>
                <a:cubicBezTo>
                  <a:pt x="830956" y="260071"/>
                  <a:pt x="766208" y="260071"/>
                  <a:pt x="701460" y="260071"/>
                </a:cubicBezTo>
                <a:close/>
                <a:moveTo>
                  <a:pt x="480281" y="259856"/>
                </a:moveTo>
                <a:cubicBezTo>
                  <a:pt x="480281" y="291314"/>
                  <a:pt x="480281" y="322234"/>
                  <a:pt x="480281" y="353046"/>
                </a:cubicBezTo>
                <a:cubicBezTo>
                  <a:pt x="545460" y="353046"/>
                  <a:pt x="610208" y="353046"/>
                  <a:pt x="674957" y="353046"/>
                </a:cubicBezTo>
                <a:cubicBezTo>
                  <a:pt x="674957" y="321803"/>
                  <a:pt x="674957" y="290883"/>
                  <a:pt x="674957" y="259856"/>
                </a:cubicBezTo>
                <a:cubicBezTo>
                  <a:pt x="609885" y="259856"/>
                  <a:pt x="545352" y="259856"/>
                  <a:pt x="480281" y="259856"/>
                </a:cubicBezTo>
                <a:close/>
                <a:moveTo>
                  <a:pt x="685515" y="16052"/>
                </a:moveTo>
                <a:cubicBezTo>
                  <a:pt x="693918" y="22408"/>
                  <a:pt x="702429" y="28872"/>
                  <a:pt x="710940" y="35336"/>
                </a:cubicBezTo>
                <a:cubicBezTo>
                  <a:pt x="801976" y="104394"/>
                  <a:pt x="892904" y="173560"/>
                  <a:pt x="984155" y="242403"/>
                </a:cubicBezTo>
                <a:cubicBezTo>
                  <a:pt x="992127" y="248436"/>
                  <a:pt x="995036" y="255008"/>
                  <a:pt x="992666" y="265027"/>
                </a:cubicBezTo>
                <a:cubicBezTo>
                  <a:pt x="984262" y="258670"/>
                  <a:pt x="975967" y="252422"/>
                  <a:pt x="967779" y="246173"/>
                </a:cubicBezTo>
                <a:cubicBezTo>
                  <a:pt x="875882" y="176146"/>
                  <a:pt x="783876" y="106226"/>
                  <a:pt x="692087" y="36091"/>
                </a:cubicBezTo>
                <a:cubicBezTo>
                  <a:pt x="688531" y="33397"/>
                  <a:pt x="686269" y="33182"/>
                  <a:pt x="682498" y="35983"/>
                </a:cubicBezTo>
                <a:cubicBezTo>
                  <a:pt x="583921" y="111182"/>
                  <a:pt x="485344" y="186273"/>
                  <a:pt x="386659" y="261364"/>
                </a:cubicBezTo>
                <a:cubicBezTo>
                  <a:pt x="385259" y="262441"/>
                  <a:pt x="383858" y="263518"/>
                  <a:pt x="381919" y="264919"/>
                </a:cubicBezTo>
                <a:cubicBezTo>
                  <a:pt x="380087" y="255654"/>
                  <a:pt x="381596" y="249190"/>
                  <a:pt x="389568" y="243157"/>
                </a:cubicBezTo>
                <a:cubicBezTo>
                  <a:pt x="487499" y="168281"/>
                  <a:pt x="585106" y="93082"/>
                  <a:pt x="682821" y="17991"/>
                </a:cubicBezTo>
                <a:cubicBezTo>
                  <a:pt x="683575" y="17453"/>
                  <a:pt x="684222" y="16914"/>
                  <a:pt x="685515" y="16052"/>
                </a:cubicBezTo>
                <a:close/>
                <a:moveTo>
                  <a:pt x="685515" y="2262"/>
                </a:moveTo>
                <a:cubicBezTo>
                  <a:pt x="684007" y="3340"/>
                  <a:pt x="682822" y="4094"/>
                  <a:pt x="681744" y="4956"/>
                </a:cubicBezTo>
                <a:cubicBezTo>
                  <a:pt x="629816" y="44494"/>
                  <a:pt x="577888" y="84141"/>
                  <a:pt x="525960" y="123787"/>
                </a:cubicBezTo>
                <a:cubicBezTo>
                  <a:pt x="475971" y="161817"/>
                  <a:pt x="426090" y="199955"/>
                  <a:pt x="376101" y="237986"/>
                </a:cubicBezTo>
                <a:cubicBezTo>
                  <a:pt x="372331" y="240894"/>
                  <a:pt x="369637" y="243911"/>
                  <a:pt x="369853" y="249082"/>
                </a:cubicBezTo>
                <a:cubicBezTo>
                  <a:pt x="370068" y="260071"/>
                  <a:pt x="369960" y="270952"/>
                  <a:pt x="370068" y="281941"/>
                </a:cubicBezTo>
                <a:cubicBezTo>
                  <a:pt x="370068" y="283773"/>
                  <a:pt x="370499" y="285604"/>
                  <a:pt x="370822" y="288405"/>
                </a:cubicBezTo>
                <a:cubicBezTo>
                  <a:pt x="478557" y="212022"/>
                  <a:pt x="581551" y="131113"/>
                  <a:pt x="687454" y="53652"/>
                </a:cubicBezTo>
                <a:cubicBezTo>
                  <a:pt x="792280" y="132837"/>
                  <a:pt x="896351" y="212884"/>
                  <a:pt x="1003332" y="291314"/>
                </a:cubicBezTo>
                <a:cubicBezTo>
                  <a:pt x="1003332" y="276878"/>
                  <a:pt x="1002901" y="264165"/>
                  <a:pt x="1003440" y="251452"/>
                </a:cubicBezTo>
                <a:cubicBezTo>
                  <a:pt x="1003763" y="243803"/>
                  <a:pt x="1001285" y="238847"/>
                  <a:pt x="995144" y="234215"/>
                </a:cubicBezTo>
                <a:cubicBezTo>
                  <a:pt x="908094" y="169143"/>
                  <a:pt x="821153" y="103856"/>
                  <a:pt x="734103" y="38677"/>
                </a:cubicBezTo>
                <a:cubicBezTo>
                  <a:pt x="717943" y="26503"/>
                  <a:pt x="701783" y="14436"/>
                  <a:pt x="685515" y="2262"/>
                </a:cubicBezTo>
                <a:close/>
                <a:moveTo>
                  <a:pt x="685192" y="0"/>
                </a:moveTo>
                <a:cubicBezTo>
                  <a:pt x="685515" y="0"/>
                  <a:pt x="685946" y="0"/>
                  <a:pt x="686269" y="0"/>
                </a:cubicBezTo>
                <a:cubicBezTo>
                  <a:pt x="687454" y="1077"/>
                  <a:pt x="688531" y="2262"/>
                  <a:pt x="689824" y="3232"/>
                </a:cubicBezTo>
                <a:cubicBezTo>
                  <a:pt x="783338" y="73475"/>
                  <a:pt x="876959" y="143718"/>
                  <a:pt x="970473" y="213961"/>
                </a:cubicBezTo>
                <a:cubicBezTo>
                  <a:pt x="975644" y="217839"/>
                  <a:pt x="981031" y="219563"/>
                  <a:pt x="987387" y="219563"/>
                </a:cubicBezTo>
                <a:cubicBezTo>
                  <a:pt x="1053967" y="219348"/>
                  <a:pt x="1120547" y="219455"/>
                  <a:pt x="1187234" y="219132"/>
                </a:cubicBezTo>
                <a:cubicBezTo>
                  <a:pt x="1194668" y="219132"/>
                  <a:pt x="1198439" y="221718"/>
                  <a:pt x="1201348" y="228505"/>
                </a:cubicBezTo>
                <a:cubicBezTo>
                  <a:pt x="1258770" y="362958"/>
                  <a:pt x="1316408" y="497195"/>
                  <a:pt x="1374046" y="631540"/>
                </a:cubicBezTo>
                <a:cubicBezTo>
                  <a:pt x="1375554" y="635095"/>
                  <a:pt x="1377386" y="638542"/>
                  <a:pt x="1379002" y="642098"/>
                </a:cubicBezTo>
                <a:cubicBezTo>
                  <a:pt x="1379002" y="642421"/>
                  <a:pt x="1379002" y="642852"/>
                  <a:pt x="1379002" y="643175"/>
                </a:cubicBezTo>
                <a:cubicBezTo>
                  <a:pt x="1376847" y="643391"/>
                  <a:pt x="1374800" y="643714"/>
                  <a:pt x="1372646" y="643714"/>
                </a:cubicBezTo>
                <a:cubicBezTo>
                  <a:pt x="917252" y="643714"/>
                  <a:pt x="461858" y="643714"/>
                  <a:pt x="6356" y="643714"/>
                </a:cubicBezTo>
                <a:cubicBezTo>
                  <a:pt x="4202" y="643714"/>
                  <a:pt x="2155" y="643391"/>
                  <a:pt x="0" y="643175"/>
                </a:cubicBezTo>
                <a:cubicBezTo>
                  <a:pt x="0" y="642852"/>
                  <a:pt x="0" y="642421"/>
                  <a:pt x="0" y="642098"/>
                </a:cubicBezTo>
                <a:cubicBezTo>
                  <a:pt x="646" y="641020"/>
                  <a:pt x="1401" y="640051"/>
                  <a:pt x="1831" y="638974"/>
                </a:cubicBezTo>
                <a:cubicBezTo>
                  <a:pt x="60655" y="501827"/>
                  <a:pt x="119370" y="364789"/>
                  <a:pt x="177977" y="227643"/>
                </a:cubicBezTo>
                <a:cubicBezTo>
                  <a:pt x="180671" y="221394"/>
                  <a:pt x="184118" y="219132"/>
                  <a:pt x="190906" y="219240"/>
                </a:cubicBezTo>
                <a:cubicBezTo>
                  <a:pt x="256193" y="219563"/>
                  <a:pt x="321588" y="219563"/>
                  <a:pt x="386875" y="219778"/>
                </a:cubicBezTo>
                <a:cubicBezTo>
                  <a:pt x="394093" y="219778"/>
                  <a:pt x="400018" y="217732"/>
                  <a:pt x="405728" y="213422"/>
                </a:cubicBezTo>
                <a:cubicBezTo>
                  <a:pt x="454532" y="176038"/>
                  <a:pt x="503551" y="138762"/>
                  <a:pt x="552463" y="101378"/>
                </a:cubicBezTo>
                <a:cubicBezTo>
                  <a:pt x="596742" y="67550"/>
                  <a:pt x="641020" y="33721"/>
                  <a:pt x="685192" y="0"/>
                </a:cubicBezTo>
                <a:close/>
              </a:path>
            </a:pathLst>
          </a:custGeom>
          <a:solidFill>
            <a:schemeClr val="accent1"/>
          </a:solidFill>
          <a:ln w="609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37190A1-39BD-470B-AB0F-B892DD8C0008}"/>
              </a:ext>
            </a:extLst>
          </p:cNvPr>
          <p:cNvSpPr txBox="1"/>
          <p:nvPr/>
        </p:nvSpPr>
        <p:spPr>
          <a:xfrm>
            <a:off x="505664" y="5010457"/>
            <a:ext cx="419842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913A98-8238-4819-89A0-9BC584DA2E43}"/>
              </a:ext>
            </a:extLst>
          </p:cNvPr>
          <p:cNvSpPr txBox="1"/>
          <p:nvPr/>
        </p:nvSpPr>
        <p:spPr>
          <a:xfrm>
            <a:off x="505664" y="5657619"/>
            <a:ext cx="419842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자유형: 도형 14">
            <a:extLst>
              <a:ext uri="{FF2B5EF4-FFF2-40B4-BE49-F238E27FC236}">
                <a16:creationId xmlns:a16="http://schemas.microsoft.com/office/drawing/2014/main" id="{C9665F26-30A8-4793-9C5A-289D4F855503}"/>
              </a:ext>
            </a:extLst>
          </p:cNvPr>
          <p:cNvSpPr/>
          <p:nvPr/>
        </p:nvSpPr>
        <p:spPr>
          <a:xfrm rot="10800000">
            <a:off x="11105230" y="2060777"/>
            <a:ext cx="453889" cy="419784"/>
          </a:xfrm>
          <a:custGeom>
            <a:avLst/>
            <a:gdLst/>
            <a:ahLst/>
            <a:cxnLst/>
            <a:rect l="l" t="t" r="r" b="b"/>
            <a:pathLst>
              <a:path w="282415" h="261194">
                <a:moveTo>
                  <a:pt x="258472" y="0"/>
                </a:moveTo>
                <a:lnTo>
                  <a:pt x="282415" y="38091"/>
                </a:lnTo>
                <a:cubicBezTo>
                  <a:pt x="262463" y="46435"/>
                  <a:pt x="247771" y="58859"/>
                  <a:pt x="238339" y="75365"/>
                </a:cubicBezTo>
                <a:cubicBezTo>
                  <a:pt x="228907" y="91871"/>
                  <a:pt x="223647" y="115905"/>
                  <a:pt x="222558" y="147466"/>
                </a:cubicBezTo>
                <a:lnTo>
                  <a:pt x="273709" y="147466"/>
                </a:lnTo>
                <a:lnTo>
                  <a:pt x="273709" y="261194"/>
                </a:lnTo>
                <a:lnTo>
                  <a:pt x="168687" y="261194"/>
                </a:lnTo>
                <a:lnTo>
                  <a:pt x="168687" y="171408"/>
                </a:lnTo>
                <a:cubicBezTo>
                  <a:pt x="168687" y="122797"/>
                  <a:pt x="174491" y="87609"/>
                  <a:pt x="186100" y="65843"/>
                </a:cubicBezTo>
                <a:cubicBezTo>
                  <a:pt x="201336" y="36821"/>
                  <a:pt x="225460" y="14874"/>
                  <a:pt x="258472" y="0"/>
                </a:cubicBezTo>
                <a:close/>
                <a:moveTo>
                  <a:pt x="89785" y="0"/>
                </a:moveTo>
                <a:lnTo>
                  <a:pt x="113728" y="38091"/>
                </a:lnTo>
                <a:cubicBezTo>
                  <a:pt x="93775" y="46435"/>
                  <a:pt x="79083" y="58859"/>
                  <a:pt x="69651" y="75365"/>
                </a:cubicBezTo>
                <a:cubicBezTo>
                  <a:pt x="60219" y="91871"/>
                  <a:pt x="54959" y="115905"/>
                  <a:pt x="53871" y="147466"/>
                </a:cubicBezTo>
                <a:lnTo>
                  <a:pt x="105021" y="147466"/>
                </a:lnTo>
                <a:lnTo>
                  <a:pt x="105021" y="261194"/>
                </a:lnTo>
                <a:lnTo>
                  <a:pt x="0" y="261194"/>
                </a:lnTo>
                <a:lnTo>
                  <a:pt x="0" y="171408"/>
                </a:lnTo>
                <a:cubicBezTo>
                  <a:pt x="0" y="122797"/>
                  <a:pt x="5804" y="87609"/>
                  <a:pt x="17413" y="65843"/>
                </a:cubicBezTo>
                <a:cubicBezTo>
                  <a:pt x="32649" y="36821"/>
                  <a:pt x="56773" y="14874"/>
                  <a:pt x="8978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48141EB-BFCD-450B-A9EB-6E15BB464E08}"/>
              </a:ext>
            </a:extLst>
          </p:cNvPr>
          <p:cNvSpPr/>
          <p:nvPr/>
        </p:nvSpPr>
        <p:spPr>
          <a:xfrm>
            <a:off x="8117955" y="323398"/>
            <a:ext cx="453889" cy="419784"/>
          </a:xfrm>
          <a:custGeom>
            <a:avLst/>
            <a:gdLst>
              <a:gd name="connsiteX0" fmla="*/ 278634 w 304444"/>
              <a:gd name="connsiteY0" fmla="*/ 0 h 281568"/>
              <a:gd name="connsiteX1" fmla="*/ 304444 w 304444"/>
              <a:gd name="connsiteY1" fmla="*/ 41062 h 281568"/>
              <a:gd name="connsiteX2" fmla="*/ 256930 w 304444"/>
              <a:gd name="connsiteY2" fmla="*/ 81244 h 281568"/>
              <a:gd name="connsiteX3" fmla="*/ 239918 w 304444"/>
              <a:gd name="connsiteY3" fmla="*/ 158969 h 281568"/>
              <a:gd name="connsiteX4" fmla="*/ 295059 w 304444"/>
              <a:gd name="connsiteY4" fmla="*/ 158969 h 281568"/>
              <a:gd name="connsiteX5" fmla="*/ 295059 w 304444"/>
              <a:gd name="connsiteY5" fmla="*/ 281568 h 281568"/>
              <a:gd name="connsiteX6" fmla="*/ 181845 w 304444"/>
              <a:gd name="connsiteY6" fmla="*/ 281568 h 281568"/>
              <a:gd name="connsiteX7" fmla="*/ 181845 w 304444"/>
              <a:gd name="connsiteY7" fmla="*/ 184778 h 281568"/>
              <a:gd name="connsiteX8" fmla="*/ 200616 w 304444"/>
              <a:gd name="connsiteY8" fmla="*/ 70979 h 281568"/>
              <a:gd name="connsiteX9" fmla="*/ 278634 w 304444"/>
              <a:gd name="connsiteY9" fmla="*/ 0 h 281568"/>
              <a:gd name="connsiteX10" fmla="*/ 96789 w 304444"/>
              <a:gd name="connsiteY10" fmla="*/ 0 h 281568"/>
              <a:gd name="connsiteX11" fmla="*/ 122599 w 304444"/>
              <a:gd name="connsiteY11" fmla="*/ 41062 h 281568"/>
              <a:gd name="connsiteX12" fmla="*/ 75084 w 304444"/>
              <a:gd name="connsiteY12" fmla="*/ 81244 h 281568"/>
              <a:gd name="connsiteX13" fmla="*/ 58073 w 304444"/>
              <a:gd name="connsiteY13" fmla="*/ 158969 h 281568"/>
              <a:gd name="connsiteX14" fmla="*/ 113213 w 304444"/>
              <a:gd name="connsiteY14" fmla="*/ 158969 h 281568"/>
              <a:gd name="connsiteX15" fmla="*/ 113213 w 304444"/>
              <a:gd name="connsiteY15" fmla="*/ 281568 h 281568"/>
              <a:gd name="connsiteX16" fmla="*/ 0 w 304444"/>
              <a:gd name="connsiteY16" fmla="*/ 281568 h 281568"/>
              <a:gd name="connsiteX17" fmla="*/ 0 w 304444"/>
              <a:gd name="connsiteY17" fmla="*/ 184778 h 281568"/>
              <a:gd name="connsiteX18" fmla="*/ 18772 w 304444"/>
              <a:gd name="connsiteY18" fmla="*/ 70979 h 281568"/>
              <a:gd name="connsiteX19" fmla="*/ 96789 w 304444"/>
              <a:gd name="connsiteY19" fmla="*/ 0 h 281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04444" h="281568">
                <a:moveTo>
                  <a:pt x="278634" y="0"/>
                </a:moveTo>
                <a:lnTo>
                  <a:pt x="304444" y="41062"/>
                </a:lnTo>
                <a:cubicBezTo>
                  <a:pt x="282936" y="50057"/>
                  <a:pt x="267098" y="63450"/>
                  <a:pt x="256930" y="81244"/>
                </a:cubicBezTo>
                <a:cubicBezTo>
                  <a:pt x="246762" y="99037"/>
                  <a:pt x="241092" y="124946"/>
                  <a:pt x="239918" y="158969"/>
                </a:cubicBezTo>
                <a:lnTo>
                  <a:pt x="295059" y="158969"/>
                </a:lnTo>
                <a:lnTo>
                  <a:pt x="295059" y="281568"/>
                </a:lnTo>
                <a:lnTo>
                  <a:pt x="181845" y="281568"/>
                </a:lnTo>
                <a:lnTo>
                  <a:pt x="181845" y="184778"/>
                </a:lnTo>
                <a:cubicBezTo>
                  <a:pt x="181845" y="132376"/>
                  <a:pt x="188102" y="94443"/>
                  <a:pt x="200616" y="70979"/>
                </a:cubicBezTo>
                <a:cubicBezTo>
                  <a:pt x="217041" y="39693"/>
                  <a:pt x="243047" y="16034"/>
                  <a:pt x="278634" y="0"/>
                </a:cubicBezTo>
                <a:close/>
                <a:moveTo>
                  <a:pt x="96789" y="0"/>
                </a:moveTo>
                <a:lnTo>
                  <a:pt x="122599" y="41062"/>
                </a:lnTo>
                <a:cubicBezTo>
                  <a:pt x="101090" y="50057"/>
                  <a:pt x="85252" y="63450"/>
                  <a:pt x="75084" y="81244"/>
                </a:cubicBezTo>
                <a:cubicBezTo>
                  <a:pt x="64916" y="99037"/>
                  <a:pt x="59246" y="124946"/>
                  <a:pt x="58073" y="158969"/>
                </a:cubicBezTo>
                <a:lnTo>
                  <a:pt x="113213" y="158969"/>
                </a:lnTo>
                <a:lnTo>
                  <a:pt x="113213" y="281568"/>
                </a:lnTo>
                <a:lnTo>
                  <a:pt x="0" y="281568"/>
                </a:lnTo>
                <a:lnTo>
                  <a:pt x="0" y="184778"/>
                </a:lnTo>
                <a:cubicBezTo>
                  <a:pt x="0" y="132376"/>
                  <a:pt x="6257" y="94443"/>
                  <a:pt x="18772" y="70979"/>
                </a:cubicBezTo>
                <a:cubicBezTo>
                  <a:pt x="35196" y="39693"/>
                  <a:pt x="61202" y="16034"/>
                  <a:pt x="9678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E570A6-ECB6-4FA5-A4AB-A438D629BF88}"/>
              </a:ext>
            </a:extLst>
          </p:cNvPr>
          <p:cNvSpPr txBox="1"/>
          <p:nvPr/>
        </p:nvSpPr>
        <p:spPr>
          <a:xfrm>
            <a:off x="8648044" y="533290"/>
            <a:ext cx="3134381" cy="18158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Clean Text Slide </a:t>
            </a:r>
          </a:p>
          <a:p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for your </a:t>
            </a:r>
          </a:p>
          <a:p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28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E207A29E-240F-4E35-A596-33DE0E1B8EEE}"/>
              </a:ext>
            </a:extLst>
          </p:cNvPr>
          <p:cNvSpPr/>
          <p:nvPr/>
        </p:nvSpPr>
        <p:spPr>
          <a:xfrm>
            <a:off x="8161059" y="2979900"/>
            <a:ext cx="1178351" cy="913222"/>
          </a:xfrm>
          <a:custGeom>
            <a:avLst/>
            <a:gdLst>
              <a:gd name="connsiteX0" fmla="*/ 944140 w 1178350"/>
              <a:gd name="connsiteY0" fmla="*/ 641170 h 913221"/>
              <a:gd name="connsiteX1" fmla="*/ 944140 w 1178350"/>
              <a:gd name="connsiteY1" fmla="*/ 856219 h 913221"/>
              <a:gd name="connsiteX2" fmla="*/ 889936 w 1178350"/>
              <a:gd name="connsiteY2" fmla="*/ 912780 h 913221"/>
              <a:gd name="connsiteX3" fmla="*/ 724967 w 1178350"/>
              <a:gd name="connsiteY3" fmla="*/ 913369 h 913221"/>
              <a:gd name="connsiteX4" fmla="*/ 696097 w 1178350"/>
              <a:gd name="connsiteY4" fmla="*/ 883910 h 913221"/>
              <a:gd name="connsiteX5" fmla="*/ 696687 w 1178350"/>
              <a:gd name="connsiteY5" fmla="*/ 736616 h 913221"/>
              <a:gd name="connsiteX6" fmla="*/ 661336 w 1178350"/>
              <a:gd name="connsiteY6" fmla="*/ 699498 h 913221"/>
              <a:gd name="connsiteX7" fmla="*/ 519934 w 1178350"/>
              <a:gd name="connsiteY7" fmla="*/ 699498 h 913221"/>
              <a:gd name="connsiteX8" fmla="*/ 484584 w 1178350"/>
              <a:gd name="connsiteY8" fmla="*/ 736616 h 913221"/>
              <a:gd name="connsiteX9" fmla="*/ 485173 w 1178350"/>
              <a:gd name="connsiteY9" fmla="*/ 883910 h 913221"/>
              <a:gd name="connsiteX10" fmla="*/ 455714 w 1178350"/>
              <a:gd name="connsiteY10" fmla="*/ 912780 h 913221"/>
              <a:gd name="connsiteX11" fmla="*/ 293691 w 1178350"/>
              <a:gd name="connsiteY11" fmla="*/ 912191 h 913221"/>
              <a:gd name="connsiteX12" fmla="*/ 237130 w 1178350"/>
              <a:gd name="connsiteY12" fmla="*/ 855040 h 913221"/>
              <a:gd name="connsiteX13" fmla="*/ 236541 w 1178350"/>
              <a:gd name="connsiteY13" fmla="*/ 421997 h 913221"/>
              <a:gd name="connsiteX14" fmla="*/ 230649 w 1178350"/>
              <a:gd name="connsiteY14" fmla="*/ 395484 h 913221"/>
              <a:gd name="connsiteX15" fmla="*/ 208260 w 1178350"/>
              <a:gd name="connsiteY15" fmla="*/ 407267 h 913221"/>
              <a:gd name="connsiteX16" fmla="*/ 110457 w 1178350"/>
              <a:gd name="connsiteY16" fmla="*/ 477968 h 913221"/>
              <a:gd name="connsiteX17" fmla="*/ 58021 w 1178350"/>
              <a:gd name="connsiteY17" fmla="*/ 493876 h 913221"/>
              <a:gd name="connsiteX18" fmla="*/ 2638 w 1178350"/>
              <a:gd name="connsiteY18" fmla="*/ 452634 h 913221"/>
              <a:gd name="connsiteX19" fmla="*/ 25616 w 1178350"/>
              <a:gd name="connsiteY19" fmla="*/ 390770 h 913221"/>
              <a:gd name="connsiteX20" fmla="*/ 211795 w 1178350"/>
              <a:gd name="connsiteY20" fmla="*/ 256439 h 913221"/>
              <a:gd name="connsiteX21" fmla="*/ 532307 w 1178350"/>
              <a:gd name="connsiteY21" fmla="*/ 26071 h 913221"/>
              <a:gd name="connsiteX22" fmla="*/ 648963 w 1178350"/>
              <a:gd name="connsiteY22" fmla="*/ 26071 h 913221"/>
              <a:gd name="connsiteX23" fmla="*/ 770923 w 1178350"/>
              <a:gd name="connsiteY23" fmla="*/ 113858 h 913221"/>
              <a:gd name="connsiteX24" fmla="*/ 798025 w 1178350"/>
              <a:gd name="connsiteY24" fmla="*/ 102075 h 913221"/>
              <a:gd name="connsiteX25" fmla="*/ 851051 w 1178350"/>
              <a:gd name="connsiteY25" fmla="*/ 50816 h 913221"/>
              <a:gd name="connsiteX26" fmla="*/ 904076 w 1178350"/>
              <a:gd name="connsiteY26" fmla="*/ 50816 h 913221"/>
              <a:gd name="connsiteX27" fmla="*/ 944140 w 1178350"/>
              <a:gd name="connsiteY27" fmla="*/ 90880 h 913221"/>
              <a:gd name="connsiteX28" fmla="*/ 943551 w 1178350"/>
              <a:gd name="connsiteY28" fmla="*/ 199878 h 913221"/>
              <a:gd name="connsiteX29" fmla="*/ 976545 w 1178350"/>
              <a:gd name="connsiteY29" fmla="*/ 262330 h 913221"/>
              <a:gd name="connsiteX30" fmla="*/ 1144460 w 1178350"/>
              <a:gd name="connsiteY30" fmla="*/ 381933 h 913221"/>
              <a:gd name="connsiteX31" fmla="*/ 1179810 w 1178350"/>
              <a:gd name="connsiteY31" fmla="*/ 429656 h 913221"/>
              <a:gd name="connsiteX32" fmla="*/ 1155065 w 1178350"/>
              <a:gd name="connsiteY32" fmla="*/ 482682 h 913221"/>
              <a:gd name="connsiteX33" fmla="*/ 1079651 w 1178350"/>
              <a:gd name="connsiteY33" fmla="*/ 482682 h 913221"/>
              <a:gd name="connsiteX34" fmla="*/ 978902 w 1178350"/>
              <a:gd name="connsiteY34" fmla="*/ 411392 h 913221"/>
              <a:gd name="connsiteX35" fmla="*/ 949443 w 1178350"/>
              <a:gd name="connsiteY35" fmla="*/ 395484 h 913221"/>
              <a:gd name="connsiteX36" fmla="*/ 944140 w 1178350"/>
              <a:gd name="connsiteY36" fmla="*/ 427888 h 913221"/>
              <a:gd name="connsiteX37" fmla="*/ 944140 w 1178350"/>
              <a:gd name="connsiteY37" fmla="*/ 641170 h 913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178350" h="913221">
                <a:moveTo>
                  <a:pt x="944140" y="641170"/>
                </a:moveTo>
                <a:cubicBezTo>
                  <a:pt x="944140" y="713049"/>
                  <a:pt x="944140" y="784339"/>
                  <a:pt x="944140" y="856219"/>
                </a:cubicBezTo>
                <a:cubicBezTo>
                  <a:pt x="944140" y="896872"/>
                  <a:pt x="930000" y="912191"/>
                  <a:pt x="889936" y="912780"/>
                </a:cubicBezTo>
                <a:cubicBezTo>
                  <a:pt x="835143" y="913369"/>
                  <a:pt x="779760" y="912191"/>
                  <a:pt x="724967" y="913369"/>
                </a:cubicBezTo>
                <a:cubicBezTo>
                  <a:pt x="703168" y="913958"/>
                  <a:pt x="695508" y="905710"/>
                  <a:pt x="696097" y="883910"/>
                </a:cubicBezTo>
                <a:cubicBezTo>
                  <a:pt x="697276" y="835009"/>
                  <a:pt x="695508" y="785518"/>
                  <a:pt x="696687" y="736616"/>
                </a:cubicBezTo>
                <a:cubicBezTo>
                  <a:pt x="697276" y="710693"/>
                  <a:pt x="688438" y="698909"/>
                  <a:pt x="661336" y="699498"/>
                </a:cubicBezTo>
                <a:cubicBezTo>
                  <a:pt x="614202" y="700677"/>
                  <a:pt x="567068" y="700677"/>
                  <a:pt x="519934" y="699498"/>
                </a:cubicBezTo>
                <a:cubicBezTo>
                  <a:pt x="492243" y="698909"/>
                  <a:pt x="483994" y="711282"/>
                  <a:pt x="484584" y="736616"/>
                </a:cubicBezTo>
                <a:cubicBezTo>
                  <a:pt x="485762" y="785518"/>
                  <a:pt x="483994" y="835009"/>
                  <a:pt x="485173" y="883910"/>
                </a:cubicBezTo>
                <a:cubicBezTo>
                  <a:pt x="485762" y="905710"/>
                  <a:pt x="477513" y="913369"/>
                  <a:pt x="455714" y="912780"/>
                </a:cubicBezTo>
                <a:cubicBezTo>
                  <a:pt x="401510" y="911601"/>
                  <a:pt x="347895" y="912780"/>
                  <a:pt x="293691" y="912191"/>
                </a:cubicBezTo>
                <a:cubicBezTo>
                  <a:pt x="251270" y="911601"/>
                  <a:pt x="237130" y="897461"/>
                  <a:pt x="237130" y="855040"/>
                </a:cubicBezTo>
                <a:cubicBezTo>
                  <a:pt x="237130" y="710693"/>
                  <a:pt x="237130" y="566345"/>
                  <a:pt x="236541" y="421997"/>
                </a:cubicBezTo>
                <a:cubicBezTo>
                  <a:pt x="236541" y="413159"/>
                  <a:pt x="241843" y="400197"/>
                  <a:pt x="230649" y="395484"/>
                </a:cubicBezTo>
                <a:cubicBezTo>
                  <a:pt x="222401" y="391949"/>
                  <a:pt x="215330" y="401965"/>
                  <a:pt x="208260" y="407267"/>
                </a:cubicBezTo>
                <a:cubicBezTo>
                  <a:pt x="175267" y="430834"/>
                  <a:pt x="142862" y="453812"/>
                  <a:pt x="110457" y="477968"/>
                </a:cubicBezTo>
                <a:cubicBezTo>
                  <a:pt x="94549" y="489752"/>
                  <a:pt x="77463" y="496233"/>
                  <a:pt x="58021" y="493876"/>
                </a:cubicBezTo>
                <a:cubicBezTo>
                  <a:pt x="31508" y="490930"/>
                  <a:pt x="10297" y="479736"/>
                  <a:pt x="2638" y="452634"/>
                </a:cubicBezTo>
                <a:cubicBezTo>
                  <a:pt x="-5021" y="427299"/>
                  <a:pt x="4406" y="406089"/>
                  <a:pt x="25616" y="390770"/>
                </a:cubicBezTo>
                <a:cubicBezTo>
                  <a:pt x="87479" y="345993"/>
                  <a:pt x="149343" y="301216"/>
                  <a:pt x="211795" y="256439"/>
                </a:cubicBezTo>
                <a:cubicBezTo>
                  <a:pt x="318436" y="179257"/>
                  <a:pt x="425077" y="102664"/>
                  <a:pt x="532307" y="26071"/>
                </a:cubicBezTo>
                <a:cubicBezTo>
                  <a:pt x="581208" y="-8690"/>
                  <a:pt x="599473" y="-8690"/>
                  <a:pt x="648963" y="26071"/>
                </a:cubicBezTo>
                <a:cubicBezTo>
                  <a:pt x="689616" y="54941"/>
                  <a:pt x="730270" y="84399"/>
                  <a:pt x="770923" y="113858"/>
                </a:cubicBezTo>
                <a:cubicBezTo>
                  <a:pt x="788009" y="126231"/>
                  <a:pt x="796846" y="129766"/>
                  <a:pt x="798025" y="102075"/>
                </a:cubicBezTo>
                <a:cubicBezTo>
                  <a:pt x="799792" y="57886"/>
                  <a:pt x="808630" y="50816"/>
                  <a:pt x="851051" y="50816"/>
                </a:cubicBezTo>
                <a:cubicBezTo>
                  <a:pt x="868726" y="50816"/>
                  <a:pt x="886401" y="50816"/>
                  <a:pt x="904076" y="50816"/>
                </a:cubicBezTo>
                <a:cubicBezTo>
                  <a:pt x="930589" y="50816"/>
                  <a:pt x="944140" y="64367"/>
                  <a:pt x="944140" y="90880"/>
                </a:cubicBezTo>
                <a:cubicBezTo>
                  <a:pt x="944140" y="127409"/>
                  <a:pt x="946497" y="163938"/>
                  <a:pt x="943551" y="199878"/>
                </a:cubicBezTo>
                <a:cubicBezTo>
                  <a:pt x="941194" y="229336"/>
                  <a:pt x="952978" y="246422"/>
                  <a:pt x="976545" y="262330"/>
                </a:cubicBezTo>
                <a:cubicBezTo>
                  <a:pt x="1033106" y="301216"/>
                  <a:pt x="1088488" y="341869"/>
                  <a:pt x="1144460" y="381933"/>
                </a:cubicBezTo>
                <a:cubicBezTo>
                  <a:pt x="1161546" y="394306"/>
                  <a:pt x="1178043" y="406089"/>
                  <a:pt x="1179810" y="429656"/>
                </a:cubicBezTo>
                <a:cubicBezTo>
                  <a:pt x="1181578" y="452045"/>
                  <a:pt x="1174508" y="470898"/>
                  <a:pt x="1155065" y="482682"/>
                </a:cubicBezTo>
                <a:cubicBezTo>
                  <a:pt x="1130320" y="498000"/>
                  <a:pt x="1103807" y="498589"/>
                  <a:pt x="1079651" y="482682"/>
                </a:cubicBezTo>
                <a:cubicBezTo>
                  <a:pt x="1045479" y="460293"/>
                  <a:pt x="1012485" y="434959"/>
                  <a:pt x="978902" y="411392"/>
                </a:cubicBezTo>
                <a:cubicBezTo>
                  <a:pt x="969475" y="404911"/>
                  <a:pt x="960048" y="390770"/>
                  <a:pt x="949443" y="395484"/>
                </a:cubicBezTo>
                <a:cubicBezTo>
                  <a:pt x="937659" y="400786"/>
                  <a:pt x="944140" y="416694"/>
                  <a:pt x="944140" y="427888"/>
                </a:cubicBezTo>
                <a:cubicBezTo>
                  <a:pt x="943551" y="499768"/>
                  <a:pt x="944140" y="570469"/>
                  <a:pt x="944140" y="641170"/>
                </a:cubicBezTo>
                <a:close/>
              </a:path>
            </a:pathLst>
          </a:custGeom>
          <a:solidFill>
            <a:srgbClr val="9A9A9A"/>
          </a:solidFill>
          <a:ln w="58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117626F-3420-4FBE-9D1C-F57C7B023B26}"/>
              </a:ext>
            </a:extLst>
          </p:cNvPr>
          <p:cNvGrpSpPr/>
          <p:nvPr/>
        </p:nvGrpSpPr>
        <p:grpSpPr>
          <a:xfrm rot="5400000" flipH="1">
            <a:off x="6239134" y="1213773"/>
            <a:ext cx="5024770" cy="4430455"/>
            <a:chOff x="2027268" y="1259074"/>
            <a:chExt cx="5024770" cy="4430455"/>
          </a:xfrm>
        </p:grpSpPr>
        <p:sp>
          <p:nvSpPr>
            <p:cNvPr id="5" name="Block Arc 4">
              <a:extLst>
                <a:ext uri="{FF2B5EF4-FFF2-40B4-BE49-F238E27FC236}">
                  <a16:creationId xmlns:a16="http://schemas.microsoft.com/office/drawing/2014/main" id="{4621D539-A712-4A67-9CC6-5442F9F7B200}"/>
                </a:ext>
              </a:extLst>
            </p:cNvPr>
            <p:cNvSpPr/>
            <p:nvPr/>
          </p:nvSpPr>
          <p:spPr>
            <a:xfrm rot="10800000">
              <a:off x="2339753" y="1259074"/>
              <a:ext cx="4427886" cy="4427886"/>
            </a:xfrm>
            <a:prstGeom prst="blockArc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6" name="Block Arc 5">
              <a:extLst>
                <a:ext uri="{FF2B5EF4-FFF2-40B4-BE49-F238E27FC236}">
                  <a16:creationId xmlns:a16="http://schemas.microsoft.com/office/drawing/2014/main" id="{234C8638-F036-49E2-9F08-E5900D4ED5BF}"/>
                </a:ext>
              </a:extLst>
            </p:cNvPr>
            <p:cNvSpPr/>
            <p:nvPr/>
          </p:nvSpPr>
          <p:spPr>
            <a:xfrm rot="10800000">
              <a:off x="2339753" y="1259074"/>
              <a:ext cx="4427886" cy="4427886"/>
            </a:xfrm>
            <a:prstGeom prst="blockArc">
              <a:avLst>
                <a:gd name="adj1" fmla="val 13310865"/>
                <a:gd name="adj2" fmla="val 0"/>
                <a:gd name="adj3" fmla="val 25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7" name="Block Arc 6">
              <a:extLst>
                <a:ext uri="{FF2B5EF4-FFF2-40B4-BE49-F238E27FC236}">
                  <a16:creationId xmlns:a16="http://schemas.microsoft.com/office/drawing/2014/main" id="{E74802B3-743A-400D-971C-321F7C33C322}"/>
                </a:ext>
              </a:extLst>
            </p:cNvPr>
            <p:cNvSpPr/>
            <p:nvPr/>
          </p:nvSpPr>
          <p:spPr>
            <a:xfrm rot="10800000">
              <a:off x="2339753" y="1259074"/>
              <a:ext cx="4427886" cy="4427886"/>
            </a:xfrm>
            <a:prstGeom prst="blockArc">
              <a:avLst>
                <a:gd name="adj1" fmla="val 16261930"/>
                <a:gd name="adj2" fmla="val 0"/>
                <a:gd name="adj3" fmla="val 25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8" name="Block Arc 7">
              <a:extLst>
                <a:ext uri="{FF2B5EF4-FFF2-40B4-BE49-F238E27FC236}">
                  <a16:creationId xmlns:a16="http://schemas.microsoft.com/office/drawing/2014/main" id="{EA67A4D4-C67D-426C-A7B8-0640A8C2C6C8}"/>
                </a:ext>
              </a:extLst>
            </p:cNvPr>
            <p:cNvSpPr/>
            <p:nvPr/>
          </p:nvSpPr>
          <p:spPr>
            <a:xfrm rot="10800000">
              <a:off x="2339753" y="1261643"/>
              <a:ext cx="4427886" cy="4427886"/>
            </a:xfrm>
            <a:prstGeom prst="blockArc">
              <a:avLst>
                <a:gd name="adj1" fmla="val 19038967"/>
                <a:gd name="adj2" fmla="val 0"/>
                <a:gd name="adj3" fmla="val 25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pic>
          <p:nvPicPr>
            <p:cNvPr id="9" name="Picture 2" descr="E:\002-KIMS BUSINESS\007-04-1-FIVERR\01-PPT-TEMPLATE\COVER-PSD\05-cut-01.png">
              <a:extLst>
                <a:ext uri="{FF2B5EF4-FFF2-40B4-BE49-F238E27FC236}">
                  <a16:creationId xmlns:a16="http://schemas.microsoft.com/office/drawing/2014/main" id="{CD48284A-3844-4B7F-B47F-94C0F19A7A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2027268" y="3359561"/>
              <a:ext cx="1687950" cy="3334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E:\002-KIMS BUSINESS\007-04-1-FIVERR\01-PPT-TEMPLATE\COVER-PSD\05-cut-01.png">
              <a:extLst>
                <a:ext uri="{FF2B5EF4-FFF2-40B4-BE49-F238E27FC236}">
                  <a16:creationId xmlns:a16="http://schemas.microsoft.com/office/drawing/2014/main" id="{C6C2C744-5E51-4F55-A0DA-1FF65AC1A4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5364088" y="3359562"/>
              <a:ext cx="1687950" cy="3334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61893AD-1120-4054-9274-40FE7F38ADAB}"/>
              </a:ext>
            </a:extLst>
          </p:cNvPr>
          <p:cNvGrpSpPr/>
          <p:nvPr/>
        </p:nvGrpSpPr>
        <p:grpSpPr>
          <a:xfrm>
            <a:off x="3144323" y="2214773"/>
            <a:ext cx="2876315" cy="923331"/>
            <a:chOff x="6210996" y="1433695"/>
            <a:chExt cx="1493001" cy="65687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ECD8B90-A62D-4E53-BF6E-850600B9281C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5B46B9F-9652-4567-B1EE-30D1A494D03C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9BA267E-95D6-44C5-87F6-5D77252D74D5}"/>
              </a:ext>
            </a:extLst>
          </p:cNvPr>
          <p:cNvGrpSpPr/>
          <p:nvPr/>
        </p:nvGrpSpPr>
        <p:grpSpPr>
          <a:xfrm>
            <a:off x="4104323" y="5225022"/>
            <a:ext cx="3097633" cy="923331"/>
            <a:chOff x="6210996" y="1433695"/>
            <a:chExt cx="1493001" cy="65687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DFF1998-FF41-4FEB-AE49-7BE62337129C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D062016-93AE-4FD0-93BC-1EE9E6589191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A05488C-4081-486B-81F5-3A78B2DBE393}"/>
              </a:ext>
            </a:extLst>
          </p:cNvPr>
          <p:cNvGrpSpPr/>
          <p:nvPr/>
        </p:nvGrpSpPr>
        <p:grpSpPr>
          <a:xfrm>
            <a:off x="4104323" y="709648"/>
            <a:ext cx="3097633" cy="923331"/>
            <a:chOff x="6210996" y="1433695"/>
            <a:chExt cx="1493001" cy="65687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F422A74-F19C-4653-8510-0E85F3E632F7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2A05074-8BDF-4F76-ACFE-30F5AA1A3C1B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A93BFFD-C035-4737-AEBF-E13DB18C2226}"/>
              </a:ext>
            </a:extLst>
          </p:cNvPr>
          <p:cNvGrpSpPr/>
          <p:nvPr/>
        </p:nvGrpSpPr>
        <p:grpSpPr>
          <a:xfrm>
            <a:off x="3144323" y="3719898"/>
            <a:ext cx="2876315" cy="923331"/>
            <a:chOff x="6210996" y="1433695"/>
            <a:chExt cx="1493001" cy="656879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9641093-34A2-4430-A35D-D9A72A130AFB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A1515EA-F890-458C-ABE0-C8B9668FCA92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27F8D8D6-0291-4F36-9D3B-461521C62A9A}"/>
              </a:ext>
            </a:extLst>
          </p:cNvPr>
          <p:cNvSpPr txBox="1"/>
          <p:nvPr/>
        </p:nvSpPr>
        <p:spPr>
          <a:xfrm>
            <a:off x="634132" y="2104070"/>
            <a:ext cx="1890731" cy="4154984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Reports and Presentations with our Templates. </a:t>
            </a:r>
            <a:r>
              <a:rPr lang="en-US" altLang="ko-KR" sz="1200" dirty="0">
                <a:ea typeface="HY견명조" pitchFamily="18" charset="-127"/>
                <a:cs typeface="Arial" pitchFamily="34" charset="0"/>
              </a:rPr>
              <a:t>I hope and I believe that this Template will your Time, Money and Reputation. Get a modern PowerPoint  Presentation that is beautifully designed. </a:t>
            </a:r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Reports and Presentations with our Templates. </a:t>
            </a:r>
            <a:r>
              <a:rPr lang="en-US" altLang="ko-KR" sz="1200" dirty="0">
                <a:ea typeface="HY견명조" pitchFamily="18" charset="-127"/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ea typeface="FZShuTi" pitchFamily="2" charset="-122"/>
              <a:cs typeface="Arial" pitchFamily="34" charset="0"/>
            </a:endParaRPr>
          </a:p>
        </p:txBody>
      </p:sp>
      <p:sp>
        <p:nvSpPr>
          <p:cNvPr id="28" name="직사각형 1">
            <a:extLst>
              <a:ext uri="{FF2B5EF4-FFF2-40B4-BE49-F238E27FC236}">
                <a16:creationId xmlns:a16="http://schemas.microsoft.com/office/drawing/2014/main" id="{917B2B00-07D6-4D3E-965C-0C0A58F2518B}"/>
              </a:ext>
            </a:extLst>
          </p:cNvPr>
          <p:cNvSpPr/>
          <p:nvPr/>
        </p:nvSpPr>
        <p:spPr>
          <a:xfrm>
            <a:off x="634132" y="506614"/>
            <a:ext cx="348741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44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AWESOME</a:t>
            </a:r>
          </a:p>
          <a:p>
            <a:r>
              <a:rPr lang="en-GB" altLang="ko-KR" sz="4400" b="1" dirty="0">
                <a:latin typeface="+mj-lt"/>
                <a:cs typeface="Arial" pitchFamily="34" charset="0"/>
              </a:rPr>
              <a:t>S</a:t>
            </a:r>
            <a:r>
              <a:rPr lang="en-US" altLang="ko-KR" sz="4400" b="1" dirty="0">
                <a:latin typeface="+mj-lt"/>
                <a:cs typeface="Arial" pitchFamily="34" charset="0"/>
              </a:rPr>
              <a:t>LIDE</a:t>
            </a:r>
            <a:endParaRPr lang="ko-KR" altLang="en-US" sz="4400" b="1" dirty="0">
              <a:latin typeface="+mj-lt"/>
              <a:cs typeface="Arial" pitchFamily="34" charset="0"/>
            </a:endParaRPr>
          </a:p>
        </p:txBody>
      </p:sp>
      <p:grpSp>
        <p:nvGrpSpPr>
          <p:cNvPr id="29" name="Group 24">
            <a:extLst>
              <a:ext uri="{FF2B5EF4-FFF2-40B4-BE49-F238E27FC236}">
                <a16:creationId xmlns:a16="http://schemas.microsoft.com/office/drawing/2014/main" id="{ACC23FD0-A674-4F71-9428-4535D73DE91A}"/>
              </a:ext>
            </a:extLst>
          </p:cNvPr>
          <p:cNvGrpSpPr/>
          <p:nvPr/>
        </p:nvGrpSpPr>
        <p:grpSpPr>
          <a:xfrm>
            <a:off x="9203267" y="4433811"/>
            <a:ext cx="2086478" cy="1327200"/>
            <a:chOff x="7533064" y="2279649"/>
            <a:chExt cx="1339200" cy="1327200"/>
          </a:xfrm>
        </p:grpSpPr>
        <p:sp>
          <p:nvSpPr>
            <p:cNvPr id="30" name="Rectangle 25">
              <a:extLst>
                <a:ext uri="{FF2B5EF4-FFF2-40B4-BE49-F238E27FC236}">
                  <a16:creationId xmlns:a16="http://schemas.microsoft.com/office/drawing/2014/main" id="{8C619618-FA37-471B-8A9A-042056E39FE5}"/>
                </a:ext>
              </a:extLst>
            </p:cNvPr>
            <p:cNvSpPr/>
            <p:nvPr/>
          </p:nvSpPr>
          <p:spPr>
            <a:xfrm>
              <a:off x="7533064" y="2279649"/>
              <a:ext cx="133920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 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6FF10B4-C276-4D79-9F89-839D2A110866}"/>
                </a:ext>
              </a:extLst>
            </p:cNvPr>
            <p:cNvSpPr txBox="1"/>
            <p:nvPr/>
          </p:nvSpPr>
          <p:spPr>
            <a:xfrm>
              <a:off x="7533064" y="2591186"/>
              <a:ext cx="13392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HY견명조" pitchFamily="18" charset="-127"/>
                  <a:cs typeface="Arial" pitchFamily="34" charset="0"/>
                </a:rPr>
                <a:t> Easy to change colors, photos and text. </a:t>
              </a:r>
            </a:p>
          </p:txBody>
        </p:sp>
      </p:grpSp>
      <p:grpSp>
        <p:nvGrpSpPr>
          <p:cNvPr id="32" name="Group 24">
            <a:extLst>
              <a:ext uri="{FF2B5EF4-FFF2-40B4-BE49-F238E27FC236}">
                <a16:creationId xmlns:a16="http://schemas.microsoft.com/office/drawing/2014/main" id="{35B7ECFE-CE2F-47E4-82D0-3E03F1C6D80E}"/>
              </a:ext>
            </a:extLst>
          </p:cNvPr>
          <p:cNvGrpSpPr/>
          <p:nvPr/>
        </p:nvGrpSpPr>
        <p:grpSpPr>
          <a:xfrm>
            <a:off x="9203267" y="1184704"/>
            <a:ext cx="2086478" cy="1327200"/>
            <a:chOff x="7533064" y="2279649"/>
            <a:chExt cx="1339200" cy="1327200"/>
          </a:xfrm>
        </p:grpSpPr>
        <p:sp>
          <p:nvSpPr>
            <p:cNvPr id="33" name="Rectangle 25">
              <a:extLst>
                <a:ext uri="{FF2B5EF4-FFF2-40B4-BE49-F238E27FC236}">
                  <a16:creationId xmlns:a16="http://schemas.microsoft.com/office/drawing/2014/main" id="{37684433-4D9C-4FD5-A40E-4DFCC6E0B7E6}"/>
                </a:ext>
              </a:extLst>
            </p:cNvPr>
            <p:cNvSpPr/>
            <p:nvPr/>
          </p:nvSpPr>
          <p:spPr>
            <a:xfrm>
              <a:off x="7533064" y="2279649"/>
              <a:ext cx="133920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 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C15C478-71DE-4AB3-A2BC-B4DFB7931BB4}"/>
                </a:ext>
              </a:extLst>
            </p:cNvPr>
            <p:cNvSpPr txBox="1"/>
            <p:nvPr/>
          </p:nvSpPr>
          <p:spPr>
            <a:xfrm>
              <a:off x="7533064" y="2591186"/>
              <a:ext cx="13392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HY견명조" pitchFamily="18" charset="-127"/>
                  <a:cs typeface="Arial" pitchFamily="34" charset="0"/>
                </a:rPr>
                <a:t> Easy to change colors, photos and text. </a:t>
              </a:r>
            </a:p>
          </p:txBody>
        </p:sp>
      </p:grpSp>
      <p:sp>
        <p:nvSpPr>
          <p:cNvPr id="36" name="Round Same Side Corner Rectangle 11">
            <a:extLst>
              <a:ext uri="{FF2B5EF4-FFF2-40B4-BE49-F238E27FC236}">
                <a16:creationId xmlns:a16="http://schemas.microsoft.com/office/drawing/2014/main" id="{AA0890C7-91B1-491E-8809-2C3469DEE9AD}"/>
              </a:ext>
            </a:extLst>
          </p:cNvPr>
          <p:cNvSpPr/>
          <p:nvPr/>
        </p:nvSpPr>
        <p:spPr>
          <a:xfrm rot="9900000">
            <a:off x="8003571" y="4836207"/>
            <a:ext cx="445011" cy="377951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Oval 21">
            <a:extLst>
              <a:ext uri="{FF2B5EF4-FFF2-40B4-BE49-F238E27FC236}">
                <a16:creationId xmlns:a16="http://schemas.microsoft.com/office/drawing/2014/main" id="{E0F2221B-D9FA-4F8C-9AD8-72E23BAFAB61}"/>
              </a:ext>
            </a:extLst>
          </p:cNvPr>
          <p:cNvSpPr>
            <a:spLocks noChangeAspect="1"/>
          </p:cNvSpPr>
          <p:nvPr/>
        </p:nvSpPr>
        <p:spPr>
          <a:xfrm>
            <a:off x="7065750" y="3889490"/>
            <a:ext cx="425909" cy="42946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Trapezoid 3">
            <a:extLst>
              <a:ext uri="{FF2B5EF4-FFF2-40B4-BE49-F238E27FC236}">
                <a16:creationId xmlns:a16="http://schemas.microsoft.com/office/drawing/2014/main" id="{4B3AC804-956E-4712-883F-DECA107CC3E3}"/>
              </a:ext>
            </a:extLst>
          </p:cNvPr>
          <p:cNvSpPr>
            <a:spLocks noChangeAspect="1"/>
          </p:cNvSpPr>
          <p:nvPr/>
        </p:nvSpPr>
        <p:spPr>
          <a:xfrm>
            <a:off x="7994963" y="1592692"/>
            <a:ext cx="462226" cy="471091"/>
          </a:xfrm>
          <a:custGeom>
            <a:avLst/>
            <a:gdLst/>
            <a:ahLst/>
            <a:cxnLst/>
            <a:rect l="l" t="t" r="r" b="b"/>
            <a:pathLst>
              <a:path w="3890855" h="3965475">
                <a:moveTo>
                  <a:pt x="513635" y="2426125"/>
                </a:moveTo>
                <a:lnTo>
                  <a:pt x="1518439" y="2426125"/>
                </a:lnTo>
                <a:cubicBezTo>
                  <a:pt x="1550976" y="2510415"/>
                  <a:pt x="1581900" y="2596962"/>
                  <a:pt x="1610725" y="2683637"/>
                </a:cubicBezTo>
                <a:lnTo>
                  <a:pt x="901668" y="2683637"/>
                </a:lnTo>
                <a:lnTo>
                  <a:pt x="559881" y="3707964"/>
                </a:lnTo>
                <a:lnTo>
                  <a:pt x="1917114" y="3707964"/>
                </a:lnTo>
                <a:cubicBezTo>
                  <a:pt x="1925031" y="3729959"/>
                  <a:pt x="1931702" y="3744180"/>
                  <a:pt x="1936944" y="3749452"/>
                </a:cubicBezTo>
                <a:cubicBezTo>
                  <a:pt x="1940579" y="3743065"/>
                  <a:pt x="1945876" y="3728913"/>
                  <a:pt x="1952632" y="3707964"/>
                </a:cubicBezTo>
                <a:lnTo>
                  <a:pt x="3330974" y="3707964"/>
                </a:lnTo>
                <a:lnTo>
                  <a:pt x="2989187" y="2683637"/>
                </a:lnTo>
                <a:lnTo>
                  <a:pt x="2271337" y="2683637"/>
                </a:lnTo>
                <a:cubicBezTo>
                  <a:pt x="2301469" y="2597098"/>
                  <a:pt x="2333531" y="2510572"/>
                  <a:pt x="2366939" y="2426125"/>
                </a:cubicBezTo>
                <a:lnTo>
                  <a:pt x="3377220" y="2426125"/>
                </a:lnTo>
                <a:lnTo>
                  <a:pt x="3890855" y="3965475"/>
                </a:lnTo>
                <a:lnTo>
                  <a:pt x="0" y="3965475"/>
                </a:lnTo>
                <a:close/>
                <a:moveTo>
                  <a:pt x="1936944" y="620869"/>
                </a:moveTo>
                <a:cubicBezTo>
                  <a:pt x="1782578" y="620869"/>
                  <a:pt x="1657440" y="746006"/>
                  <a:pt x="1657440" y="900372"/>
                </a:cubicBezTo>
                <a:cubicBezTo>
                  <a:pt x="1657440" y="1054738"/>
                  <a:pt x="1782578" y="1179876"/>
                  <a:pt x="1936944" y="1179876"/>
                </a:cubicBezTo>
                <a:cubicBezTo>
                  <a:pt x="2091310" y="1179876"/>
                  <a:pt x="2216447" y="1054738"/>
                  <a:pt x="2216447" y="900372"/>
                </a:cubicBezTo>
                <a:cubicBezTo>
                  <a:pt x="2216447" y="746006"/>
                  <a:pt x="2091310" y="620869"/>
                  <a:pt x="1936944" y="620869"/>
                </a:cubicBezTo>
                <a:close/>
                <a:moveTo>
                  <a:pt x="1936944" y="0"/>
                </a:moveTo>
                <a:cubicBezTo>
                  <a:pt x="2169175" y="0"/>
                  <a:pt x="2401406" y="88593"/>
                  <a:pt x="2578592" y="265779"/>
                </a:cubicBezTo>
                <a:lnTo>
                  <a:pt x="2578592" y="265780"/>
                </a:lnTo>
                <a:cubicBezTo>
                  <a:pt x="2932964" y="620153"/>
                  <a:pt x="2888999" y="1155622"/>
                  <a:pt x="2578592" y="1549077"/>
                </a:cubicBezTo>
                <a:cubicBezTo>
                  <a:pt x="2248849" y="1967039"/>
                  <a:pt x="1976153" y="3125749"/>
                  <a:pt x="1936944" y="3194660"/>
                </a:cubicBezTo>
                <a:cubicBezTo>
                  <a:pt x="1883033" y="3140450"/>
                  <a:pt x="1647095" y="1944983"/>
                  <a:pt x="1295295" y="1549076"/>
                </a:cubicBezTo>
                <a:cubicBezTo>
                  <a:pt x="962406" y="1174450"/>
                  <a:pt x="940923" y="620152"/>
                  <a:pt x="1295295" y="265779"/>
                </a:cubicBezTo>
                <a:cubicBezTo>
                  <a:pt x="1472481" y="88593"/>
                  <a:pt x="1704713" y="0"/>
                  <a:pt x="19369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9" name="Rounded Rectangle 1">
            <a:extLst>
              <a:ext uri="{FF2B5EF4-FFF2-40B4-BE49-F238E27FC236}">
                <a16:creationId xmlns:a16="http://schemas.microsoft.com/office/drawing/2014/main" id="{F4AEDF4C-50BE-4BAA-8ABA-313200084F70}"/>
              </a:ext>
            </a:extLst>
          </p:cNvPr>
          <p:cNvSpPr>
            <a:spLocks noChangeAspect="1"/>
          </p:cNvSpPr>
          <p:nvPr/>
        </p:nvSpPr>
        <p:spPr>
          <a:xfrm rot="2648398">
            <a:off x="7102758" y="2464994"/>
            <a:ext cx="222309" cy="568562"/>
          </a:xfrm>
          <a:custGeom>
            <a:avLst/>
            <a:gdLst/>
            <a:ahLst/>
            <a:cxnLst/>
            <a:rect l="l" t="t" r="r" b="b"/>
            <a:pathLst>
              <a:path w="1862952" h="4764557">
                <a:moveTo>
                  <a:pt x="289679" y="2004751"/>
                </a:moveTo>
                <a:cubicBezTo>
                  <a:pt x="458860" y="1838972"/>
                  <a:pt x="691283" y="1737733"/>
                  <a:pt x="946849" y="1740329"/>
                </a:cubicBezTo>
                <a:cubicBezTo>
                  <a:pt x="982916" y="1740695"/>
                  <a:pt x="1018481" y="1743119"/>
                  <a:pt x="1053366" y="1748014"/>
                </a:cubicBezTo>
                <a:cubicBezTo>
                  <a:pt x="1317748" y="1888655"/>
                  <a:pt x="1203170" y="2165630"/>
                  <a:pt x="978473" y="2204473"/>
                </a:cubicBezTo>
                <a:cubicBezTo>
                  <a:pt x="966642" y="2201190"/>
                  <a:pt x="954470" y="2200566"/>
                  <a:pt x="942176" y="2200441"/>
                </a:cubicBezTo>
                <a:cubicBezTo>
                  <a:pt x="697403" y="2197955"/>
                  <a:pt x="496962" y="2394367"/>
                  <a:pt x="494475" y="2639137"/>
                </a:cubicBezTo>
                <a:lnTo>
                  <a:pt x="482110" y="3856696"/>
                </a:lnTo>
                <a:cubicBezTo>
                  <a:pt x="479624" y="4101467"/>
                  <a:pt x="676035" y="4301910"/>
                  <a:pt x="920807" y="4304396"/>
                </a:cubicBezTo>
                <a:cubicBezTo>
                  <a:pt x="1043193" y="4305639"/>
                  <a:pt x="1154496" y="4257158"/>
                  <a:pt x="1235513" y="4177768"/>
                </a:cubicBezTo>
                <a:cubicBezTo>
                  <a:pt x="1316531" y="4098380"/>
                  <a:pt x="1367262" y="3988084"/>
                  <a:pt x="1368506" y="3865699"/>
                </a:cubicBezTo>
                <a:lnTo>
                  <a:pt x="1375662" y="3161156"/>
                </a:lnTo>
                <a:cubicBezTo>
                  <a:pt x="1504082" y="3167548"/>
                  <a:pt x="1792622" y="2981572"/>
                  <a:pt x="1861834" y="2783546"/>
                </a:cubicBezTo>
                <a:lnTo>
                  <a:pt x="1851019" y="3848423"/>
                </a:lnTo>
                <a:cubicBezTo>
                  <a:pt x="1848423" y="4103989"/>
                  <a:pt x="1742485" y="4334308"/>
                  <a:pt x="1573304" y="4500088"/>
                </a:cubicBezTo>
                <a:cubicBezTo>
                  <a:pt x="1404123" y="4665866"/>
                  <a:pt x="1171700" y="4767105"/>
                  <a:pt x="916134" y="4764509"/>
                </a:cubicBezTo>
                <a:cubicBezTo>
                  <a:pt x="405002" y="4759318"/>
                  <a:pt x="-5143" y="4340756"/>
                  <a:pt x="48" y="3829624"/>
                </a:cubicBezTo>
                <a:lnTo>
                  <a:pt x="11964" y="2656415"/>
                </a:lnTo>
                <a:cubicBezTo>
                  <a:pt x="14559" y="2400849"/>
                  <a:pt x="120498" y="2170529"/>
                  <a:pt x="289679" y="2004751"/>
                </a:cubicBezTo>
                <a:close/>
                <a:moveTo>
                  <a:pt x="282968" y="271082"/>
                </a:moveTo>
                <a:cubicBezTo>
                  <a:pt x="450457" y="103594"/>
                  <a:pt x="681840" y="0"/>
                  <a:pt x="937419" y="0"/>
                </a:cubicBezTo>
                <a:cubicBezTo>
                  <a:pt x="1448577" y="0"/>
                  <a:pt x="1862952" y="414375"/>
                  <a:pt x="1862952" y="925533"/>
                </a:cubicBezTo>
                <a:lnTo>
                  <a:pt x="1862952" y="2098803"/>
                </a:lnTo>
                <a:cubicBezTo>
                  <a:pt x="1862952" y="2609961"/>
                  <a:pt x="1448577" y="3024336"/>
                  <a:pt x="937419" y="3024336"/>
                </a:cubicBezTo>
                <a:cubicBezTo>
                  <a:pt x="901350" y="3024336"/>
                  <a:pt x="865762" y="3022273"/>
                  <a:pt x="830829" y="3017733"/>
                </a:cubicBezTo>
                <a:cubicBezTo>
                  <a:pt x="565032" y="2879784"/>
                  <a:pt x="676792" y="2601660"/>
                  <a:pt x="901083" y="2560538"/>
                </a:cubicBezTo>
                <a:cubicBezTo>
                  <a:pt x="912947" y="2563700"/>
                  <a:pt x="925124" y="2564200"/>
                  <a:pt x="937419" y="2564200"/>
                </a:cubicBezTo>
                <a:cubicBezTo>
                  <a:pt x="1182204" y="2564200"/>
                  <a:pt x="1380640" y="2365763"/>
                  <a:pt x="1380641" y="2120980"/>
                </a:cubicBezTo>
                <a:lnTo>
                  <a:pt x="1380640" y="903358"/>
                </a:lnTo>
                <a:cubicBezTo>
                  <a:pt x="1380640" y="658574"/>
                  <a:pt x="1182204" y="460137"/>
                  <a:pt x="937419" y="460137"/>
                </a:cubicBezTo>
                <a:cubicBezTo>
                  <a:pt x="815027" y="460137"/>
                  <a:pt x="704222" y="509746"/>
                  <a:pt x="624015" y="589954"/>
                </a:cubicBezTo>
                <a:cubicBezTo>
                  <a:pt x="543808" y="670161"/>
                  <a:pt x="494199" y="780966"/>
                  <a:pt x="494199" y="903358"/>
                </a:cubicBezTo>
                <a:lnTo>
                  <a:pt x="494198" y="1607937"/>
                </a:lnTo>
                <a:cubicBezTo>
                  <a:pt x="365720" y="1602850"/>
                  <a:pt x="79084" y="1791747"/>
                  <a:pt x="11886" y="1990465"/>
                </a:cubicBezTo>
                <a:lnTo>
                  <a:pt x="11886" y="925533"/>
                </a:lnTo>
                <a:cubicBezTo>
                  <a:pt x="11886" y="669954"/>
                  <a:pt x="115480" y="438571"/>
                  <a:pt x="282968" y="2710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0" name="Graphic 232">
            <a:extLst>
              <a:ext uri="{FF2B5EF4-FFF2-40B4-BE49-F238E27FC236}">
                <a16:creationId xmlns:a16="http://schemas.microsoft.com/office/drawing/2014/main" id="{B4080257-7C97-4814-B4B2-F6CE3BF5A6AE}"/>
              </a:ext>
            </a:extLst>
          </p:cNvPr>
          <p:cNvSpPr/>
          <p:nvPr/>
        </p:nvSpPr>
        <p:spPr>
          <a:xfrm>
            <a:off x="8074189" y="2752954"/>
            <a:ext cx="1352092" cy="1352092"/>
          </a:xfrm>
          <a:custGeom>
            <a:avLst/>
            <a:gdLst>
              <a:gd name="connsiteX0" fmla="*/ 814208 w 1690360"/>
              <a:gd name="connsiteY0" fmla="*/ 0 h 1690360"/>
              <a:gd name="connsiteX1" fmla="*/ 877727 w 1690360"/>
              <a:gd name="connsiteY1" fmla="*/ 0 h 1690360"/>
              <a:gd name="connsiteX2" fmla="*/ 884902 w 1690360"/>
              <a:gd name="connsiteY2" fmla="*/ 1225 h 1690360"/>
              <a:gd name="connsiteX3" fmla="*/ 947897 w 1690360"/>
              <a:gd name="connsiteY3" fmla="*/ 6649 h 1690360"/>
              <a:gd name="connsiteX4" fmla="*/ 1104509 w 1690360"/>
              <a:gd name="connsiteY4" fmla="*/ 40772 h 1690360"/>
              <a:gd name="connsiteX5" fmla="*/ 1530423 w 1690360"/>
              <a:gd name="connsiteY5" fmla="*/ 349446 h 1690360"/>
              <a:gd name="connsiteX6" fmla="*/ 1690360 w 1690360"/>
              <a:gd name="connsiteY6" fmla="*/ 795834 h 1690360"/>
              <a:gd name="connsiteX7" fmla="*/ 1685461 w 1690360"/>
              <a:gd name="connsiteY7" fmla="*/ 948072 h 1690360"/>
              <a:gd name="connsiteX8" fmla="*/ 1651338 w 1690360"/>
              <a:gd name="connsiteY8" fmla="*/ 1103984 h 1690360"/>
              <a:gd name="connsiteX9" fmla="*/ 1353688 w 1690360"/>
              <a:gd name="connsiteY9" fmla="*/ 1522199 h 1690360"/>
              <a:gd name="connsiteX10" fmla="*/ 896626 w 1690360"/>
              <a:gd name="connsiteY10" fmla="*/ 1690360 h 1690360"/>
              <a:gd name="connsiteX11" fmla="*/ 728640 w 1690360"/>
              <a:gd name="connsiteY11" fmla="*/ 1683711 h 1690360"/>
              <a:gd name="connsiteX12" fmla="*/ 591451 w 1690360"/>
              <a:gd name="connsiteY12" fmla="*/ 1652563 h 1690360"/>
              <a:gd name="connsiteX13" fmla="*/ 295026 w 1690360"/>
              <a:gd name="connsiteY13" fmla="*/ 1487902 h 1690360"/>
              <a:gd name="connsiteX14" fmla="*/ 95542 w 1690360"/>
              <a:gd name="connsiteY14" fmla="*/ 1236623 h 1690360"/>
              <a:gd name="connsiteX15" fmla="*/ 2450 w 1690360"/>
              <a:gd name="connsiteY15" fmla="*/ 905200 h 1690360"/>
              <a:gd name="connsiteX16" fmla="*/ 0 w 1690360"/>
              <a:gd name="connsiteY16" fmla="*/ 877727 h 1690360"/>
              <a:gd name="connsiteX17" fmla="*/ 0 w 1690360"/>
              <a:gd name="connsiteY17" fmla="*/ 814208 h 1690360"/>
              <a:gd name="connsiteX18" fmla="*/ 1225 w 1690360"/>
              <a:gd name="connsiteY18" fmla="*/ 807208 h 1690360"/>
              <a:gd name="connsiteX19" fmla="*/ 5250 w 1690360"/>
              <a:gd name="connsiteY19" fmla="*/ 755937 h 1690360"/>
              <a:gd name="connsiteX20" fmla="*/ 24323 w 1690360"/>
              <a:gd name="connsiteY20" fmla="*/ 645172 h 1690360"/>
              <a:gd name="connsiteX21" fmla="*/ 199833 w 1690360"/>
              <a:gd name="connsiteY21" fmla="*/ 300275 h 1690360"/>
              <a:gd name="connsiteX22" fmla="*/ 508158 w 1690360"/>
              <a:gd name="connsiteY22" fmla="*/ 70519 h 1690360"/>
              <a:gd name="connsiteX23" fmla="*/ 787435 w 1690360"/>
              <a:gd name="connsiteY23" fmla="*/ 2275 h 1690360"/>
              <a:gd name="connsiteX24" fmla="*/ 814208 w 1690360"/>
              <a:gd name="connsiteY24" fmla="*/ 0 h 1690360"/>
              <a:gd name="connsiteX25" fmla="*/ 867403 w 1690360"/>
              <a:gd name="connsiteY25" fmla="*/ 824357 h 1690360"/>
              <a:gd name="connsiteX26" fmla="*/ 1008792 w 1690360"/>
              <a:gd name="connsiteY26" fmla="*/ 824357 h 1690360"/>
              <a:gd name="connsiteX27" fmla="*/ 1008792 w 1690360"/>
              <a:gd name="connsiteY27" fmla="*/ 797759 h 1690360"/>
              <a:gd name="connsiteX28" fmla="*/ 1051138 w 1690360"/>
              <a:gd name="connsiteY28" fmla="*/ 797759 h 1690360"/>
              <a:gd name="connsiteX29" fmla="*/ 1051138 w 1690360"/>
              <a:gd name="connsiteY29" fmla="*/ 824357 h 1690360"/>
              <a:gd name="connsiteX30" fmla="*/ 1192701 w 1690360"/>
              <a:gd name="connsiteY30" fmla="*/ 824357 h 1690360"/>
              <a:gd name="connsiteX31" fmla="*/ 1192701 w 1690360"/>
              <a:gd name="connsiteY31" fmla="*/ 797584 h 1690360"/>
              <a:gd name="connsiteX32" fmla="*/ 1234698 w 1690360"/>
              <a:gd name="connsiteY32" fmla="*/ 797584 h 1690360"/>
              <a:gd name="connsiteX33" fmla="*/ 1234698 w 1690360"/>
              <a:gd name="connsiteY33" fmla="*/ 824532 h 1690360"/>
              <a:gd name="connsiteX34" fmla="*/ 1376786 w 1690360"/>
              <a:gd name="connsiteY34" fmla="*/ 824532 h 1690360"/>
              <a:gd name="connsiteX35" fmla="*/ 1376786 w 1690360"/>
              <a:gd name="connsiteY35" fmla="*/ 797584 h 1690360"/>
              <a:gd name="connsiteX36" fmla="*/ 1418433 w 1690360"/>
              <a:gd name="connsiteY36" fmla="*/ 797584 h 1690360"/>
              <a:gd name="connsiteX37" fmla="*/ 1418433 w 1690360"/>
              <a:gd name="connsiteY37" fmla="*/ 824357 h 1690360"/>
              <a:gd name="connsiteX38" fmla="*/ 1498751 w 1690360"/>
              <a:gd name="connsiteY38" fmla="*/ 824357 h 1690360"/>
              <a:gd name="connsiteX39" fmla="*/ 1498751 w 1690360"/>
              <a:gd name="connsiteY39" fmla="*/ 797059 h 1690360"/>
              <a:gd name="connsiteX40" fmla="*/ 1619491 w 1690360"/>
              <a:gd name="connsiteY40" fmla="*/ 797059 h 1690360"/>
              <a:gd name="connsiteX41" fmla="*/ 1371537 w 1690360"/>
              <a:gd name="connsiteY41" fmla="*/ 277527 h 1690360"/>
              <a:gd name="connsiteX42" fmla="*/ 894351 w 1690360"/>
              <a:gd name="connsiteY42" fmla="*/ 72444 h 1690360"/>
              <a:gd name="connsiteX43" fmla="*/ 894351 w 1690360"/>
              <a:gd name="connsiteY43" fmla="*/ 193359 h 1690360"/>
              <a:gd name="connsiteX44" fmla="*/ 867403 w 1690360"/>
              <a:gd name="connsiteY44" fmla="*/ 193359 h 1690360"/>
              <a:gd name="connsiteX45" fmla="*/ 867403 w 1690360"/>
              <a:gd name="connsiteY45" fmla="*/ 273852 h 1690360"/>
              <a:gd name="connsiteX46" fmla="*/ 894176 w 1690360"/>
              <a:gd name="connsiteY46" fmla="*/ 273852 h 1690360"/>
              <a:gd name="connsiteX47" fmla="*/ 894176 w 1690360"/>
              <a:gd name="connsiteY47" fmla="*/ 315324 h 1690360"/>
              <a:gd name="connsiteX48" fmla="*/ 867403 w 1690360"/>
              <a:gd name="connsiteY48" fmla="*/ 315324 h 1690360"/>
              <a:gd name="connsiteX49" fmla="*/ 867403 w 1690360"/>
              <a:gd name="connsiteY49" fmla="*/ 457762 h 1690360"/>
              <a:gd name="connsiteX50" fmla="*/ 894001 w 1690360"/>
              <a:gd name="connsiteY50" fmla="*/ 457762 h 1690360"/>
              <a:gd name="connsiteX51" fmla="*/ 894001 w 1690360"/>
              <a:gd name="connsiteY51" fmla="*/ 499584 h 1690360"/>
              <a:gd name="connsiteX52" fmla="*/ 867228 w 1690360"/>
              <a:gd name="connsiteY52" fmla="*/ 499584 h 1690360"/>
              <a:gd name="connsiteX53" fmla="*/ 867228 w 1690360"/>
              <a:gd name="connsiteY53" fmla="*/ 641322 h 1690360"/>
              <a:gd name="connsiteX54" fmla="*/ 894001 w 1690360"/>
              <a:gd name="connsiteY54" fmla="*/ 641322 h 1690360"/>
              <a:gd name="connsiteX55" fmla="*/ 894001 w 1690360"/>
              <a:gd name="connsiteY55" fmla="*/ 683318 h 1690360"/>
              <a:gd name="connsiteX56" fmla="*/ 867228 w 1690360"/>
              <a:gd name="connsiteY56" fmla="*/ 683318 h 1690360"/>
              <a:gd name="connsiteX57" fmla="*/ 867403 w 1690360"/>
              <a:gd name="connsiteY57" fmla="*/ 824357 h 1690360"/>
              <a:gd name="connsiteX58" fmla="*/ 797059 w 1690360"/>
              <a:gd name="connsiteY58" fmla="*/ 72969 h 1690360"/>
              <a:gd name="connsiteX59" fmla="*/ 73144 w 1690360"/>
              <a:gd name="connsiteY59" fmla="*/ 797059 h 1690360"/>
              <a:gd name="connsiteX60" fmla="*/ 193184 w 1690360"/>
              <a:gd name="connsiteY60" fmla="*/ 797059 h 1690360"/>
              <a:gd name="connsiteX61" fmla="*/ 193184 w 1690360"/>
              <a:gd name="connsiteY61" fmla="*/ 824357 h 1690360"/>
              <a:gd name="connsiteX62" fmla="*/ 273502 w 1690360"/>
              <a:gd name="connsiteY62" fmla="*/ 824357 h 1690360"/>
              <a:gd name="connsiteX63" fmla="*/ 273502 w 1690360"/>
              <a:gd name="connsiteY63" fmla="*/ 797584 h 1690360"/>
              <a:gd name="connsiteX64" fmla="*/ 315149 w 1690360"/>
              <a:gd name="connsiteY64" fmla="*/ 797584 h 1690360"/>
              <a:gd name="connsiteX65" fmla="*/ 315149 w 1690360"/>
              <a:gd name="connsiteY65" fmla="*/ 824357 h 1690360"/>
              <a:gd name="connsiteX66" fmla="*/ 457237 w 1690360"/>
              <a:gd name="connsiteY66" fmla="*/ 824357 h 1690360"/>
              <a:gd name="connsiteX67" fmla="*/ 457237 w 1690360"/>
              <a:gd name="connsiteY67" fmla="*/ 797759 h 1690360"/>
              <a:gd name="connsiteX68" fmla="*/ 499584 w 1690360"/>
              <a:gd name="connsiteY68" fmla="*/ 797759 h 1690360"/>
              <a:gd name="connsiteX69" fmla="*/ 499584 w 1690360"/>
              <a:gd name="connsiteY69" fmla="*/ 824357 h 1690360"/>
              <a:gd name="connsiteX70" fmla="*/ 641147 w 1690360"/>
              <a:gd name="connsiteY70" fmla="*/ 824357 h 1690360"/>
              <a:gd name="connsiteX71" fmla="*/ 641147 w 1690360"/>
              <a:gd name="connsiteY71" fmla="*/ 797584 h 1690360"/>
              <a:gd name="connsiteX72" fmla="*/ 683143 w 1690360"/>
              <a:gd name="connsiteY72" fmla="*/ 797584 h 1690360"/>
              <a:gd name="connsiteX73" fmla="*/ 683143 w 1690360"/>
              <a:gd name="connsiteY73" fmla="*/ 824357 h 1690360"/>
              <a:gd name="connsiteX74" fmla="*/ 824182 w 1690360"/>
              <a:gd name="connsiteY74" fmla="*/ 824357 h 1690360"/>
              <a:gd name="connsiteX75" fmla="*/ 824182 w 1690360"/>
              <a:gd name="connsiteY75" fmla="*/ 683143 h 1690360"/>
              <a:gd name="connsiteX76" fmla="*/ 797234 w 1690360"/>
              <a:gd name="connsiteY76" fmla="*/ 683143 h 1690360"/>
              <a:gd name="connsiteX77" fmla="*/ 797234 w 1690360"/>
              <a:gd name="connsiteY77" fmla="*/ 641147 h 1690360"/>
              <a:gd name="connsiteX78" fmla="*/ 824007 w 1690360"/>
              <a:gd name="connsiteY78" fmla="*/ 641147 h 1690360"/>
              <a:gd name="connsiteX79" fmla="*/ 824007 w 1690360"/>
              <a:gd name="connsiteY79" fmla="*/ 499409 h 1690360"/>
              <a:gd name="connsiteX80" fmla="*/ 797234 w 1690360"/>
              <a:gd name="connsiteY80" fmla="*/ 499409 h 1690360"/>
              <a:gd name="connsiteX81" fmla="*/ 797234 w 1690360"/>
              <a:gd name="connsiteY81" fmla="*/ 457412 h 1690360"/>
              <a:gd name="connsiteX82" fmla="*/ 824007 w 1690360"/>
              <a:gd name="connsiteY82" fmla="*/ 457412 h 1690360"/>
              <a:gd name="connsiteX83" fmla="*/ 824007 w 1690360"/>
              <a:gd name="connsiteY83" fmla="*/ 315149 h 1690360"/>
              <a:gd name="connsiteX84" fmla="*/ 797234 w 1690360"/>
              <a:gd name="connsiteY84" fmla="*/ 315149 h 1690360"/>
              <a:gd name="connsiteX85" fmla="*/ 797234 w 1690360"/>
              <a:gd name="connsiteY85" fmla="*/ 273677 h 1690360"/>
              <a:gd name="connsiteX86" fmla="*/ 824007 w 1690360"/>
              <a:gd name="connsiteY86" fmla="*/ 273677 h 1690360"/>
              <a:gd name="connsiteX87" fmla="*/ 824007 w 1690360"/>
              <a:gd name="connsiteY87" fmla="*/ 193359 h 1690360"/>
              <a:gd name="connsiteX88" fmla="*/ 796709 w 1690360"/>
              <a:gd name="connsiteY88" fmla="*/ 193359 h 1690360"/>
              <a:gd name="connsiteX89" fmla="*/ 797059 w 1690360"/>
              <a:gd name="connsiteY89" fmla="*/ 72969 h 1690360"/>
              <a:gd name="connsiteX90" fmla="*/ 193184 w 1690360"/>
              <a:gd name="connsiteY90" fmla="*/ 895051 h 1690360"/>
              <a:gd name="connsiteX91" fmla="*/ 72969 w 1690360"/>
              <a:gd name="connsiteY91" fmla="*/ 895051 h 1690360"/>
              <a:gd name="connsiteX92" fmla="*/ 797409 w 1690360"/>
              <a:gd name="connsiteY92" fmla="*/ 1618791 h 1690360"/>
              <a:gd name="connsiteX93" fmla="*/ 797409 w 1690360"/>
              <a:gd name="connsiteY93" fmla="*/ 1498401 h 1690360"/>
              <a:gd name="connsiteX94" fmla="*/ 824532 w 1690360"/>
              <a:gd name="connsiteY94" fmla="*/ 1498401 h 1690360"/>
              <a:gd name="connsiteX95" fmla="*/ 824532 w 1690360"/>
              <a:gd name="connsiteY95" fmla="*/ 1418083 h 1690360"/>
              <a:gd name="connsiteX96" fmla="*/ 797759 w 1690360"/>
              <a:gd name="connsiteY96" fmla="*/ 1418083 h 1690360"/>
              <a:gd name="connsiteX97" fmla="*/ 797759 w 1690360"/>
              <a:gd name="connsiteY97" fmla="*/ 1376611 h 1690360"/>
              <a:gd name="connsiteX98" fmla="*/ 824532 w 1690360"/>
              <a:gd name="connsiteY98" fmla="*/ 1376611 h 1690360"/>
              <a:gd name="connsiteX99" fmla="*/ 824532 w 1690360"/>
              <a:gd name="connsiteY99" fmla="*/ 1234523 h 1690360"/>
              <a:gd name="connsiteX100" fmla="*/ 797934 w 1690360"/>
              <a:gd name="connsiteY100" fmla="*/ 1234523 h 1690360"/>
              <a:gd name="connsiteX101" fmla="*/ 797934 w 1690360"/>
              <a:gd name="connsiteY101" fmla="*/ 1192176 h 1690360"/>
              <a:gd name="connsiteX102" fmla="*/ 824532 w 1690360"/>
              <a:gd name="connsiteY102" fmla="*/ 1192176 h 1690360"/>
              <a:gd name="connsiteX103" fmla="*/ 824532 w 1690360"/>
              <a:gd name="connsiteY103" fmla="*/ 1050613 h 1690360"/>
              <a:gd name="connsiteX104" fmla="*/ 797934 w 1690360"/>
              <a:gd name="connsiteY104" fmla="*/ 1050613 h 1690360"/>
              <a:gd name="connsiteX105" fmla="*/ 797934 w 1690360"/>
              <a:gd name="connsiteY105" fmla="*/ 1008267 h 1690360"/>
              <a:gd name="connsiteX106" fmla="*/ 824532 w 1690360"/>
              <a:gd name="connsiteY106" fmla="*/ 1008267 h 1690360"/>
              <a:gd name="connsiteX107" fmla="*/ 824532 w 1690360"/>
              <a:gd name="connsiteY107" fmla="*/ 867403 h 1690360"/>
              <a:gd name="connsiteX108" fmla="*/ 683143 w 1690360"/>
              <a:gd name="connsiteY108" fmla="*/ 867403 h 1690360"/>
              <a:gd name="connsiteX109" fmla="*/ 683143 w 1690360"/>
              <a:gd name="connsiteY109" fmla="*/ 894176 h 1690360"/>
              <a:gd name="connsiteX110" fmla="*/ 641147 w 1690360"/>
              <a:gd name="connsiteY110" fmla="*/ 894176 h 1690360"/>
              <a:gd name="connsiteX111" fmla="*/ 641147 w 1690360"/>
              <a:gd name="connsiteY111" fmla="*/ 867403 h 1690360"/>
              <a:gd name="connsiteX112" fmla="*/ 499409 w 1690360"/>
              <a:gd name="connsiteY112" fmla="*/ 867403 h 1690360"/>
              <a:gd name="connsiteX113" fmla="*/ 499409 w 1690360"/>
              <a:gd name="connsiteY113" fmla="*/ 894176 h 1690360"/>
              <a:gd name="connsiteX114" fmla="*/ 457587 w 1690360"/>
              <a:gd name="connsiteY114" fmla="*/ 894176 h 1690360"/>
              <a:gd name="connsiteX115" fmla="*/ 457587 w 1690360"/>
              <a:gd name="connsiteY115" fmla="*/ 867403 h 1690360"/>
              <a:gd name="connsiteX116" fmla="*/ 315149 w 1690360"/>
              <a:gd name="connsiteY116" fmla="*/ 867403 h 1690360"/>
              <a:gd name="connsiteX117" fmla="*/ 315149 w 1690360"/>
              <a:gd name="connsiteY117" fmla="*/ 894176 h 1690360"/>
              <a:gd name="connsiteX118" fmla="*/ 273677 w 1690360"/>
              <a:gd name="connsiteY118" fmla="*/ 894176 h 1690360"/>
              <a:gd name="connsiteX119" fmla="*/ 273677 w 1690360"/>
              <a:gd name="connsiteY119" fmla="*/ 867578 h 1690360"/>
              <a:gd name="connsiteX120" fmla="*/ 193359 w 1690360"/>
              <a:gd name="connsiteY120" fmla="*/ 867578 h 1690360"/>
              <a:gd name="connsiteX121" fmla="*/ 193184 w 1690360"/>
              <a:gd name="connsiteY121" fmla="*/ 895051 h 1690360"/>
              <a:gd name="connsiteX122" fmla="*/ 894876 w 1690360"/>
              <a:gd name="connsiteY122" fmla="*/ 1618966 h 1690360"/>
              <a:gd name="connsiteX123" fmla="*/ 1618791 w 1690360"/>
              <a:gd name="connsiteY123" fmla="*/ 894526 h 1690360"/>
              <a:gd name="connsiteX124" fmla="*/ 1498401 w 1690360"/>
              <a:gd name="connsiteY124" fmla="*/ 894526 h 1690360"/>
              <a:gd name="connsiteX125" fmla="*/ 1498401 w 1690360"/>
              <a:gd name="connsiteY125" fmla="*/ 867403 h 1690360"/>
              <a:gd name="connsiteX126" fmla="*/ 1418258 w 1690360"/>
              <a:gd name="connsiteY126" fmla="*/ 867403 h 1690360"/>
              <a:gd name="connsiteX127" fmla="*/ 1418258 w 1690360"/>
              <a:gd name="connsiteY127" fmla="*/ 894176 h 1690360"/>
              <a:gd name="connsiteX128" fmla="*/ 1376611 w 1690360"/>
              <a:gd name="connsiteY128" fmla="*/ 894176 h 1690360"/>
              <a:gd name="connsiteX129" fmla="*/ 1376611 w 1690360"/>
              <a:gd name="connsiteY129" fmla="*/ 867403 h 1690360"/>
              <a:gd name="connsiteX130" fmla="*/ 1234523 w 1690360"/>
              <a:gd name="connsiteY130" fmla="*/ 867403 h 1690360"/>
              <a:gd name="connsiteX131" fmla="*/ 1234523 w 1690360"/>
              <a:gd name="connsiteY131" fmla="*/ 894001 h 1690360"/>
              <a:gd name="connsiteX132" fmla="*/ 1192176 w 1690360"/>
              <a:gd name="connsiteY132" fmla="*/ 894001 h 1690360"/>
              <a:gd name="connsiteX133" fmla="*/ 1192176 w 1690360"/>
              <a:gd name="connsiteY133" fmla="*/ 867403 h 1690360"/>
              <a:gd name="connsiteX134" fmla="*/ 1050613 w 1690360"/>
              <a:gd name="connsiteY134" fmla="*/ 867403 h 1690360"/>
              <a:gd name="connsiteX135" fmla="*/ 1050613 w 1690360"/>
              <a:gd name="connsiteY135" fmla="*/ 894001 h 1690360"/>
              <a:gd name="connsiteX136" fmla="*/ 1008267 w 1690360"/>
              <a:gd name="connsiteY136" fmla="*/ 894001 h 1690360"/>
              <a:gd name="connsiteX137" fmla="*/ 1008267 w 1690360"/>
              <a:gd name="connsiteY137" fmla="*/ 867403 h 1690360"/>
              <a:gd name="connsiteX138" fmla="*/ 867403 w 1690360"/>
              <a:gd name="connsiteY138" fmla="*/ 867403 h 1690360"/>
              <a:gd name="connsiteX139" fmla="*/ 867403 w 1690360"/>
              <a:gd name="connsiteY139" fmla="*/ 1008617 h 1690360"/>
              <a:gd name="connsiteX140" fmla="*/ 894351 w 1690360"/>
              <a:gd name="connsiteY140" fmla="*/ 1008617 h 1690360"/>
              <a:gd name="connsiteX141" fmla="*/ 894351 w 1690360"/>
              <a:gd name="connsiteY141" fmla="*/ 1050963 h 1690360"/>
              <a:gd name="connsiteX142" fmla="*/ 867403 w 1690360"/>
              <a:gd name="connsiteY142" fmla="*/ 1050963 h 1690360"/>
              <a:gd name="connsiteX143" fmla="*/ 867403 w 1690360"/>
              <a:gd name="connsiteY143" fmla="*/ 1192526 h 1690360"/>
              <a:gd name="connsiteX144" fmla="*/ 894351 w 1690360"/>
              <a:gd name="connsiteY144" fmla="*/ 1192526 h 1690360"/>
              <a:gd name="connsiteX145" fmla="*/ 894351 w 1690360"/>
              <a:gd name="connsiteY145" fmla="*/ 1234523 h 1690360"/>
              <a:gd name="connsiteX146" fmla="*/ 867578 w 1690360"/>
              <a:gd name="connsiteY146" fmla="*/ 1234523 h 1690360"/>
              <a:gd name="connsiteX147" fmla="*/ 867578 w 1690360"/>
              <a:gd name="connsiteY147" fmla="*/ 1376786 h 1690360"/>
              <a:gd name="connsiteX148" fmla="*/ 894351 w 1690360"/>
              <a:gd name="connsiteY148" fmla="*/ 1376786 h 1690360"/>
              <a:gd name="connsiteX149" fmla="*/ 894351 w 1690360"/>
              <a:gd name="connsiteY149" fmla="*/ 1418258 h 1690360"/>
              <a:gd name="connsiteX150" fmla="*/ 867578 w 1690360"/>
              <a:gd name="connsiteY150" fmla="*/ 1418258 h 1690360"/>
              <a:gd name="connsiteX151" fmla="*/ 867578 w 1690360"/>
              <a:gd name="connsiteY151" fmla="*/ 1498576 h 1690360"/>
              <a:gd name="connsiteX152" fmla="*/ 894876 w 1690360"/>
              <a:gd name="connsiteY152" fmla="*/ 1498576 h 1690360"/>
              <a:gd name="connsiteX153" fmla="*/ 894876 w 1690360"/>
              <a:gd name="connsiteY153" fmla="*/ 1618966 h 169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</a:cxnLst>
            <a:rect l="l" t="t" r="r" b="b"/>
            <a:pathLst>
              <a:path w="1690360" h="1690360">
                <a:moveTo>
                  <a:pt x="814208" y="0"/>
                </a:moveTo>
                <a:cubicBezTo>
                  <a:pt x="835381" y="0"/>
                  <a:pt x="856554" y="0"/>
                  <a:pt x="877727" y="0"/>
                </a:cubicBezTo>
                <a:cubicBezTo>
                  <a:pt x="880177" y="350"/>
                  <a:pt x="882452" y="1050"/>
                  <a:pt x="884902" y="1225"/>
                </a:cubicBezTo>
                <a:cubicBezTo>
                  <a:pt x="905900" y="2975"/>
                  <a:pt x="927073" y="4200"/>
                  <a:pt x="947897" y="6649"/>
                </a:cubicBezTo>
                <a:cubicBezTo>
                  <a:pt x="1001267" y="12424"/>
                  <a:pt x="1053413" y="24148"/>
                  <a:pt x="1104509" y="40772"/>
                </a:cubicBezTo>
                <a:cubicBezTo>
                  <a:pt x="1279494" y="97992"/>
                  <a:pt x="1421932" y="200533"/>
                  <a:pt x="1530423" y="349446"/>
                </a:cubicBezTo>
                <a:cubicBezTo>
                  <a:pt x="1627365" y="482435"/>
                  <a:pt x="1679686" y="631873"/>
                  <a:pt x="1690360" y="795834"/>
                </a:cubicBezTo>
                <a:cubicBezTo>
                  <a:pt x="1693685" y="846755"/>
                  <a:pt x="1691585" y="897501"/>
                  <a:pt x="1685461" y="948072"/>
                </a:cubicBezTo>
                <a:cubicBezTo>
                  <a:pt x="1678986" y="1001092"/>
                  <a:pt x="1667962" y="1053238"/>
                  <a:pt x="1651338" y="1103984"/>
                </a:cubicBezTo>
                <a:cubicBezTo>
                  <a:pt x="1595868" y="1274420"/>
                  <a:pt x="1496826" y="1414408"/>
                  <a:pt x="1353688" y="1522199"/>
                </a:cubicBezTo>
                <a:cubicBezTo>
                  <a:pt x="1218424" y="1624041"/>
                  <a:pt x="1065487" y="1679161"/>
                  <a:pt x="896626" y="1690360"/>
                </a:cubicBezTo>
                <a:cubicBezTo>
                  <a:pt x="840455" y="1694035"/>
                  <a:pt x="784460" y="1691410"/>
                  <a:pt x="728640" y="1683711"/>
                </a:cubicBezTo>
                <a:cubicBezTo>
                  <a:pt x="682094" y="1677236"/>
                  <a:pt x="636422" y="1666737"/>
                  <a:pt x="591451" y="1652563"/>
                </a:cubicBezTo>
                <a:cubicBezTo>
                  <a:pt x="481385" y="1617916"/>
                  <a:pt x="382693" y="1562796"/>
                  <a:pt x="295026" y="1487902"/>
                </a:cubicBezTo>
                <a:cubicBezTo>
                  <a:pt x="212257" y="1417033"/>
                  <a:pt x="145938" y="1333215"/>
                  <a:pt x="95542" y="1236623"/>
                </a:cubicBezTo>
                <a:cubicBezTo>
                  <a:pt x="41647" y="1132681"/>
                  <a:pt x="10499" y="1022090"/>
                  <a:pt x="2450" y="905200"/>
                </a:cubicBezTo>
                <a:cubicBezTo>
                  <a:pt x="1750" y="895926"/>
                  <a:pt x="875" y="886827"/>
                  <a:pt x="0" y="877727"/>
                </a:cubicBezTo>
                <a:cubicBezTo>
                  <a:pt x="0" y="856554"/>
                  <a:pt x="0" y="835381"/>
                  <a:pt x="0" y="814208"/>
                </a:cubicBezTo>
                <a:cubicBezTo>
                  <a:pt x="350" y="811933"/>
                  <a:pt x="1050" y="809483"/>
                  <a:pt x="1225" y="807208"/>
                </a:cubicBezTo>
                <a:cubicBezTo>
                  <a:pt x="2625" y="790060"/>
                  <a:pt x="3675" y="773086"/>
                  <a:pt x="5250" y="755937"/>
                </a:cubicBezTo>
                <a:cubicBezTo>
                  <a:pt x="8574" y="718491"/>
                  <a:pt x="15399" y="681569"/>
                  <a:pt x="24323" y="645172"/>
                </a:cubicBezTo>
                <a:cubicBezTo>
                  <a:pt x="55995" y="516557"/>
                  <a:pt x="114441" y="401417"/>
                  <a:pt x="199833" y="300275"/>
                </a:cubicBezTo>
                <a:cubicBezTo>
                  <a:pt x="284701" y="199658"/>
                  <a:pt x="387768" y="123365"/>
                  <a:pt x="508158" y="70519"/>
                </a:cubicBezTo>
                <a:cubicBezTo>
                  <a:pt x="597226" y="31497"/>
                  <a:pt x="690318" y="8749"/>
                  <a:pt x="787435" y="2275"/>
                </a:cubicBezTo>
                <a:cubicBezTo>
                  <a:pt x="796359" y="1750"/>
                  <a:pt x="805283" y="700"/>
                  <a:pt x="814208" y="0"/>
                </a:cubicBezTo>
                <a:close/>
                <a:moveTo>
                  <a:pt x="867403" y="824357"/>
                </a:moveTo>
                <a:cubicBezTo>
                  <a:pt x="914649" y="824357"/>
                  <a:pt x="961371" y="824357"/>
                  <a:pt x="1008792" y="824357"/>
                </a:cubicBezTo>
                <a:cubicBezTo>
                  <a:pt x="1008792" y="815258"/>
                  <a:pt x="1008792" y="806508"/>
                  <a:pt x="1008792" y="797759"/>
                </a:cubicBezTo>
                <a:cubicBezTo>
                  <a:pt x="1023140" y="797759"/>
                  <a:pt x="1036789" y="797759"/>
                  <a:pt x="1051138" y="797759"/>
                </a:cubicBezTo>
                <a:cubicBezTo>
                  <a:pt x="1051138" y="807033"/>
                  <a:pt x="1051138" y="815783"/>
                  <a:pt x="1051138" y="824357"/>
                </a:cubicBezTo>
                <a:cubicBezTo>
                  <a:pt x="1098559" y="824357"/>
                  <a:pt x="1145280" y="824357"/>
                  <a:pt x="1192701" y="824357"/>
                </a:cubicBezTo>
                <a:cubicBezTo>
                  <a:pt x="1192701" y="815258"/>
                  <a:pt x="1192701" y="806508"/>
                  <a:pt x="1192701" y="797584"/>
                </a:cubicBezTo>
                <a:cubicBezTo>
                  <a:pt x="1206875" y="797584"/>
                  <a:pt x="1220349" y="797584"/>
                  <a:pt x="1234698" y="797584"/>
                </a:cubicBezTo>
                <a:cubicBezTo>
                  <a:pt x="1234698" y="806683"/>
                  <a:pt x="1234698" y="815608"/>
                  <a:pt x="1234698" y="824532"/>
                </a:cubicBezTo>
                <a:cubicBezTo>
                  <a:pt x="1282294" y="824532"/>
                  <a:pt x="1329190" y="824532"/>
                  <a:pt x="1376786" y="824532"/>
                </a:cubicBezTo>
                <a:cubicBezTo>
                  <a:pt x="1376786" y="815433"/>
                  <a:pt x="1376786" y="806508"/>
                  <a:pt x="1376786" y="797584"/>
                </a:cubicBezTo>
                <a:cubicBezTo>
                  <a:pt x="1390960" y="797584"/>
                  <a:pt x="1404259" y="797584"/>
                  <a:pt x="1418433" y="797584"/>
                </a:cubicBezTo>
                <a:cubicBezTo>
                  <a:pt x="1418433" y="806858"/>
                  <a:pt x="1418433" y="815608"/>
                  <a:pt x="1418433" y="824357"/>
                </a:cubicBezTo>
                <a:cubicBezTo>
                  <a:pt x="1445555" y="824357"/>
                  <a:pt x="1471803" y="824357"/>
                  <a:pt x="1498751" y="824357"/>
                </a:cubicBezTo>
                <a:cubicBezTo>
                  <a:pt x="1498751" y="815258"/>
                  <a:pt x="1498751" y="806508"/>
                  <a:pt x="1498751" y="797059"/>
                </a:cubicBezTo>
                <a:cubicBezTo>
                  <a:pt x="1539173" y="797059"/>
                  <a:pt x="1578894" y="797059"/>
                  <a:pt x="1619491" y="797059"/>
                </a:cubicBezTo>
                <a:cubicBezTo>
                  <a:pt x="1602867" y="591626"/>
                  <a:pt x="1522199" y="417340"/>
                  <a:pt x="1371537" y="277527"/>
                </a:cubicBezTo>
                <a:cubicBezTo>
                  <a:pt x="1237498" y="153112"/>
                  <a:pt x="1077561" y="86443"/>
                  <a:pt x="894351" y="72444"/>
                </a:cubicBezTo>
                <a:cubicBezTo>
                  <a:pt x="894351" y="113216"/>
                  <a:pt x="894351" y="152937"/>
                  <a:pt x="894351" y="193359"/>
                </a:cubicBezTo>
                <a:cubicBezTo>
                  <a:pt x="884902" y="193359"/>
                  <a:pt x="876153" y="193359"/>
                  <a:pt x="867403" y="193359"/>
                </a:cubicBezTo>
                <a:cubicBezTo>
                  <a:pt x="867403" y="220482"/>
                  <a:pt x="867403" y="246905"/>
                  <a:pt x="867403" y="273852"/>
                </a:cubicBezTo>
                <a:cubicBezTo>
                  <a:pt x="876677" y="273852"/>
                  <a:pt x="885427" y="273852"/>
                  <a:pt x="894176" y="273852"/>
                </a:cubicBezTo>
                <a:cubicBezTo>
                  <a:pt x="894176" y="287676"/>
                  <a:pt x="894176" y="301150"/>
                  <a:pt x="894176" y="315324"/>
                </a:cubicBezTo>
                <a:cubicBezTo>
                  <a:pt x="885077" y="315324"/>
                  <a:pt x="876153" y="315324"/>
                  <a:pt x="867403" y="315324"/>
                </a:cubicBezTo>
                <a:cubicBezTo>
                  <a:pt x="867403" y="363095"/>
                  <a:pt x="867403" y="410166"/>
                  <a:pt x="867403" y="457762"/>
                </a:cubicBezTo>
                <a:cubicBezTo>
                  <a:pt x="876677" y="457762"/>
                  <a:pt x="885427" y="457762"/>
                  <a:pt x="894001" y="457762"/>
                </a:cubicBezTo>
                <a:cubicBezTo>
                  <a:pt x="894001" y="471936"/>
                  <a:pt x="894001" y="485410"/>
                  <a:pt x="894001" y="499584"/>
                </a:cubicBezTo>
                <a:cubicBezTo>
                  <a:pt x="884902" y="499584"/>
                  <a:pt x="876153" y="499584"/>
                  <a:pt x="867228" y="499584"/>
                </a:cubicBezTo>
                <a:cubicBezTo>
                  <a:pt x="867228" y="547005"/>
                  <a:pt x="867228" y="593726"/>
                  <a:pt x="867228" y="641322"/>
                </a:cubicBezTo>
                <a:cubicBezTo>
                  <a:pt x="876503" y="641322"/>
                  <a:pt x="885252" y="641322"/>
                  <a:pt x="894001" y="641322"/>
                </a:cubicBezTo>
                <a:cubicBezTo>
                  <a:pt x="894001" y="655671"/>
                  <a:pt x="894001" y="669145"/>
                  <a:pt x="894001" y="683318"/>
                </a:cubicBezTo>
                <a:cubicBezTo>
                  <a:pt x="884902" y="683318"/>
                  <a:pt x="876153" y="683318"/>
                  <a:pt x="867228" y="683318"/>
                </a:cubicBezTo>
                <a:cubicBezTo>
                  <a:pt x="867403" y="730565"/>
                  <a:pt x="867403" y="777111"/>
                  <a:pt x="867403" y="824357"/>
                </a:cubicBezTo>
                <a:close/>
                <a:moveTo>
                  <a:pt x="797059" y="72969"/>
                </a:moveTo>
                <a:cubicBezTo>
                  <a:pt x="388993" y="99742"/>
                  <a:pt x="93092" y="430114"/>
                  <a:pt x="73144" y="797059"/>
                </a:cubicBezTo>
                <a:cubicBezTo>
                  <a:pt x="112866" y="797059"/>
                  <a:pt x="152587" y="797059"/>
                  <a:pt x="193184" y="797059"/>
                </a:cubicBezTo>
                <a:cubicBezTo>
                  <a:pt x="193184" y="806683"/>
                  <a:pt x="193184" y="815433"/>
                  <a:pt x="193184" y="824357"/>
                </a:cubicBezTo>
                <a:cubicBezTo>
                  <a:pt x="220307" y="824357"/>
                  <a:pt x="246730" y="824357"/>
                  <a:pt x="273502" y="824357"/>
                </a:cubicBezTo>
                <a:cubicBezTo>
                  <a:pt x="273502" y="815258"/>
                  <a:pt x="273502" y="806508"/>
                  <a:pt x="273502" y="797584"/>
                </a:cubicBezTo>
                <a:cubicBezTo>
                  <a:pt x="287501" y="797584"/>
                  <a:pt x="301150" y="797584"/>
                  <a:pt x="315149" y="797584"/>
                </a:cubicBezTo>
                <a:cubicBezTo>
                  <a:pt x="315149" y="806683"/>
                  <a:pt x="315149" y="815433"/>
                  <a:pt x="315149" y="824357"/>
                </a:cubicBezTo>
                <a:cubicBezTo>
                  <a:pt x="362745" y="824357"/>
                  <a:pt x="409641" y="824357"/>
                  <a:pt x="457237" y="824357"/>
                </a:cubicBezTo>
                <a:cubicBezTo>
                  <a:pt x="457237" y="815258"/>
                  <a:pt x="457237" y="806508"/>
                  <a:pt x="457237" y="797759"/>
                </a:cubicBezTo>
                <a:cubicBezTo>
                  <a:pt x="471586" y="797759"/>
                  <a:pt x="485235" y="797759"/>
                  <a:pt x="499584" y="797759"/>
                </a:cubicBezTo>
                <a:cubicBezTo>
                  <a:pt x="499584" y="807033"/>
                  <a:pt x="499584" y="815783"/>
                  <a:pt x="499584" y="824357"/>
                </a:cubicBezTo>
                <a:cubicBezTo>
                  <a:pt x="547005" y="824357"/>
                  <a:pt x="593726" y="824357"/>
                  <a:pt x="641147" y="824357"/>
                </a:cubicBezTo>
                <a:cubicBezTo>
                  <a:pt x="641147" y="815258"/>
                  <a:pt x="641147" y="806508"/>
                  <a:pt x="641147" y="797584"/>
                </a:cubicBezTo>
                <a:cubicBezTo>
                  <a:pt x="655321" y="797584"/>
                  <a:pt x="668795" y="797584"/>
                  <a:pt x="683143" y="797584"/>
                </a:cubicBezTo>
                <a:cubicBezTo>
                  <a:pt x="683143" y="806858"/>
                  <a:pt x="683143" y="815608"/>
                  <a:pt x="683143" y="824357"/>
                </a:cubicBezTo>
                <a:cubicBezTo>
                  <a:pt x="730740" y="824357"/>
                  <a:pt x="777461" y="824357"/>
                  <a:pt x="824182" y="824357"/>
                </a:cubicBezTo>
                <a:cubicBezTo>
                  <a:pt x="824182" y="777286"/>
                  <a:pt x="824182" y="730565"/>
                  <a:pt x="824182" y="683143"/>
                </a:cubicBezTo>
                <a:cubicBezTo>
                  <a:pt x="815083" y="683143"/>
                  <a:pt x="806158" y="683143"/>
                  <a:pt x="797234" y="683143"/>
                </a:cubicBezTo>
                <a:cubicBezTo>
                  <a:pt x="797234" y="668795"/>
                  <a:pt x="797234" y="655146"/>
                  <a:pt x="797234" y="641147"/>
                </a:cubicBezTo>
                <a:cubicBezTo>
                  <a:pt x="806333" y="641147"/>
                  <a:pt x="815083" y="641147"/>
                  <a:pt x="824007" y="641147"/>
                </a:cubicBezTo>
                <a:cubicBezTo>
                  <a:pt x="824007" y="593726"/>
                  <a:pt x="824007" y="547005"/>
                  <a:pt x="824007" y="499409"/>
                </a:cubicBezTo>
                <a:cubicBezTo>
                  <a:pt x="814908" y="499409"/>
                  <a:pt x="805983" y="499409"/>
                  <a:pt x="797234" y="499409"/>
                </a:cubicBezTo>
                <a:cubicBezTo>
                  <a:pt x="797234" y="485060"/>
                  <a:pt x="797234" y="471411"/>
                  <a:pt x="797234" y="457412"/>
                </a:cubicBezTo>
                <a:cubicBezTo>
                  <a:pt x="806333" y="457412"/>
                  <a:pt x="815083" y="457412"/>
                  <a:pt x="824007" y="457412"/>
                </a:cubicBezTo>
                <a:cubicBezTo>
                  <a:pt x="824007" y="409816"/>
                  <a:pt x="824007" y="362920"/>
                  <a:pt x="824007" y="315149"/>
                </a:cubicBezTo>
                <a:cubicBezTo>
                  <a:pt x="814733" y="315149"/>
                  <a:pt x="805808" y="315149"/>
                  <a:pt x="797234" y="315149"/>
                </a:cubicBezTo>
                <a:cubicBezTo>
                  <a:pt x="797234" y="300975"/>
                  <a:pt x="797234" y="287676"/>
                  <a:pt x="797234" y="273677"/>
                </a:cubicBezTo>
                <a:cubicBezTo>
                  <a:pt x="806333" y="273677"/>
                  <a:pt x="815083" y="273677"/>
                  <a:pt x="824007" y="273677"/>
                </a:cubicBezTo>
                <a:cubicBezTo>
                  <a:pt x="824007" y="246730"/>
                  <a:pt x="824007" y="220482"/>
                  <a:pt x="824007" y="193359"/>
                </a:cubicBezTo>
                <a:cubicBezTo>
                  <a:pt x="814908" y="193359"/>
                  <a:pt x="805983" y="193359"/>
                  <a:pt x="796709" y="193359"/>
                </a:cubicBezTo>
                <a:cubicBezTo>
                  <a:pt x="797059" y="152587"/>
                  <a:pt x="797059" y="113041"/>
                  <a:pt x="797059" y="72969"/>
                </a:cubicBezTo>
                <a:close/>
                <a:moveTo>
                  <a:pt x="193184" y="895051"/>
                </a:moveTo>
                <a:cubicBezTo>
                  <a:pt x="152587" y="895051"/>
                  <a:pt x="112866" y="895051"/>
                  <a:pt x="72969" y="895051"/>
                </a:cubicBezTo>
                <a:cubicBezTo>
                  <a:pt x="99042" y="1298568"/>
                  <a:pt x="425215" y="1598143"/>
                  <a:pt x="797409" y="1618791"/>
                </a:cubicBezTo>
                <a:cubicBezTo>
                  <a:pt x="797409" y="1578894"/>
                  <a:pt x="797409" y="1538998"/>
                  <a:pt x="797409" y="1498401"/>
                </a:cubicBezTo>
                <a:cubicBezTo>
                  <a:pt x="807033" y="1498401"/>
                  <a:pt x="815783" y="1498401"/>
                  <a:pt x="824532" y="1498401"/>
                </a:cubicBezTo>
                <a:cubicBezTo>
                  <a:pt x="824532" y="1471453"/>
                  <a:pt x="824532" y="1445206"/>
                  <a:pt x="824532" y="1418083"/>
                </a:cubicBezTo>
                <a:cubicBezTo>
                  <a:pt x="815258" y="1418083"/>
                  <a:pt x="806333" y="1418083"/>
                  <a:pt x="797759" y="1418083"/>
                </a:cubicBezTo>
                <a:cubicBezTo>
                  <a:pt x="797759" y="1403909"/>
                  <a:pt x="797759" y="1390610"/>
                  <a:pt x="797759" y="1376611"/>
                </a:cubicBezTo>
                <a:cubicBezTo>
                  <a:pt x="806858" y="1376611"/>
                  <a:pt x="815608" y="1376611"/>
                  <a:pt x="824532" y="1376611"/>
                </a:cubicBezTo>
                <a:cubicBezTo>
                  <a:pt x="824532" y="1329015"/>
                  <a:pt x="824532" y="1282119"/>
                  <a:pt x="824532" y="1234523"/>
                </a:cubicBezTo>
                <a:cubicBezTo>
                  <a:pt x="815433" y="1234523"/>
                  <a:pt x="806683" y="1234523"/>
                  <a:pt x="797934" y="1234523"/>
                </a:cubicBezTo>
                <a:cubicBezTo>
                  <a:pt x="797934" y="1220174"/>
                  <a:pt x="797934" y="1206525"/>
                  <a:pt x="797934" y="1192176"/>
                </a:cubicBezTo>
                <a:cubicBezTo>
                  <a:pt x="807208" y="1192176"/>
                  <a:pt x="815783" y="1192176"/>
                  <a:pt x="824532" y="1192176"/>
                </a:cubicBezTo>
                <a:cubicBezTo>
                  <a:pt x="824532" y="1144755"/>
                  <a:pt x="824532" y="1098034"/>
                  <a:pt x="824532" y="1050613"/>
                </a:cubicBezTo>
                <a:cubicBezTo>
                  <a:pt x="815433" y="1050613"/>
                  <a:pt x="806683" y="1050613"/>
                  <a:pt x="797934" y="1050613"/>
                </a:cubicBezTo>
                <a:cubicBezTo>
                  <a:pt x="797934" y="1036264"/>
                  <a:pt x="797934" y="1022615"/>
                  <a:pt x="797934" y="1008267"/>
                </a:cubicBezTo>
                <a:cubicBezTo>
                  <a:pt x="807208" y="1008267"/>
                  <a:pt x="815958" y="1008267"/>
                  <a:pt x="824532" y="1008267"/>
                </a:cubicBezTo>
                <a:cubicBezTo>
                  <a:pt x="824532" y="960845"/>
                  <a:pt x="824532" y="914124"/>
                  <a:pt x="824532" y="867403"/>
                </a:cubicBezTo>
                <a:cubicBezTo>
                  <a:pt x="777286" y="867403"/>
                  <a:pt x="730565" y="867403"/>
                  <a:pt x="683143" y="867403"/>
                </a:cubicBezTo>
                <a:cubicBezTo>
                  <a:pt x="683143" y="876677"/>
                  <a:pt x="683143" y="885252"/>
                  <a:pt x="683143" y="894176"/>
                </a:cubicBezTo>
                <a:cubicBezTo>
                  <a:pt x="668970" y="894176"/>
                  <a:pt x="655496" y="894176"/>
                  <a:pt x="641147" y="894176"/>
                </a:cubicBezTo>
                <a:cubicBezTo>
                  <a:pt x="641147" y="884902"/>
                  <a:pt x="641147" y="875978"/>
                  <a:pt x="641147" y="867403"/>
                </a:cubicBezTo>
                <a:cubicBezTo>
                  <a:pt x="593551" y="867403"/>
                  <a:pt x="546655" y="867403"/>
                  <a:pt x="499409" y="867403"/>
                </a:cubicBezTo>
                <a:cubicBezTo>
                  <a:pt x="499409" y="876677"/>
                  <a:pt x="499409" y="885252"/>
                  <a:pt x="499409" y="894176"/>
                </a:cubicBezTo>
                <a:cubicBezTo>
                  <a:pt x="485235" y="894176"/>
                  <a:pt x="471761" y="894176"/>
                  <a:pt x="457587" y="894176"/>
                </a:cubicBezTo>
                <a:cubicBezTo>
                  <a:pt x="457587" y="885077"/>
                  <a:pt x="457587" y="876328"/>
                  <a:pt x="457587" y="867403"/>
                </a:cubicBezTo>
                <a:cubicBezTo>
                  <a:pt x="409991" y="867403"/>
                  <a:pt x="363095" y="867403"/>
                  <a:pt x="315149" y="867403"/>
                </a:cubicBezTo>
                <a:cubicBezTo>
                  <a:pt x="315149" y="876677"/>
                  <a:pt x="315149" y="885602"/>
                  <a:pt x="315149" y="894176"/>
                </a:cubicBezTo>
                <a:cubicBezTo>
                  <a:pt x="300975" y="894176"/>
                  <a:pt x="287676" y="894176"/>
                  <a:pt x="273677" y="894176"/>
                </a:cubicBezTo>
                <a:cubicBezTo>
                  <a:pt x="273677" y="885077"/>
                  <a:pt x="273677" y="876328"/>
                  <a:pt x="273677" y="867578"/>
                </a:cubicBezTo>
                <a:cubicBezTo>
                  <a:pt x="246730" y="867578"/>
                  <a:pt x="220132" y="867578"/>
                  <a:pt x="193359" y="867578"/>
                </a:cubicBezTo>
                <a:cubicBezTo>
                  <a:pt x="193184" y="876852"/>
                  <a:pt x="193184" y="885252"/>
                  <a:pt x="193184" y="895051"/>
                </a:cubicBezTo>
                <a:close/>
                <a:moveTo>
                  <a:pt x="894876" y="1618966"/>
                </a:moveTo>
                <a:cubicBezTo>
                  <a:pt x="1300842" y="1592543"/>
                  <a:pt x="1598493" y="1264270"/>
                  <a:pt x="1618791" y="894526"/>
                </a:cubicBezTo>
                <a:cubicBezTo>
                  <a:pt x="1578894" y="894526"/>
                  <a:pt x="1538998" y="894526"/>
                  <a:pt x="1498401" y="894526"/>
                </a:cubicBezTo>
                <a:cubicBezTo>
                  <a:pt x="1498401" y="884902"/>
                  <a:pt x="1498401" y="876153"/>
                  <a:pt x="1498401" y="867403"/>
                </a:cubicBezTo>
                <a:cubicBezTo>
                  <a:pt x="1471453" y="867403"/>
                  <a:pt x="1445206" y="867403"/>
                  <a:pt x="1418258" y="867403"/>
                </a:cubicBezTo>
                <a:cubicBezTo>
                  <a:pt x="1418258" y="876503"/>
                  <a:pt x="1418258" y="885252"/>
                  <a:pt x="1418258" y="894176"/>
                </a:cubicBezTo>
                <a:cubicBezTo>
                  <a:pt x="1404259" y="894176"/>
                  <a:pt x="1390610" y="894176"/>
                  <a:pt x="1376611" y="894176"/>
                </a:cubicBezTo>
                <a:cubicBezTo>
                  <a:pt x="1376611" y="885077"/>
                  <a:pt x="1376611" y="876328"/>
                  <a:pt x="1376611" y="867403"/>
                </a:cubicBezTo>
                <a:cubicBezTo>
                  <a:pt x="1329015" y="867403"/>
                  <a:pt x="1282119" y="867403"/>
                  <a:pt x="1234523" y="867403"/>
                </a:cubicBezTo>
                <a:cubicBezTo>
                  <a:pt x="1234523" y="876503"/>
                  <a:pt x="1234523" y="885252"/>
                  <a:pt x="1234523" y="894001"/>
                </a:cubicBezTo>
                <a:cubicBezTo>
                  <a:pt x="1220174" y="894001"/>
                  <a:pt x="1206525" y="894001"/>
                  <a:pt x="1192176" y="894001"/>
                </a:cubicBezTo>
                <a:cubicBezTo>
                  <a:pt x="1192176" y="884727"/>
                  <a:pt x="1192176" y="875978"/>
                  <a:pt x="1192176" y="867403"/>
                </a:cubicBezTo>
                <a:cubicBezTo>
                  <a:pt x="1144755" y="867403"/>
                  <a:pt x="1098034" y="867403"/>
                  <a:pt x="1050613" y="867403"/>
                </a:cubicBezTo>
                <a:cubicBezTo>
                  <a:pt x="1050613" y="876503"/>
                  <a:pt x="1050613" y="885252"/>
                  <a:pt x="1050613" y="894001"/>
                </a:cubicBezTo>
                <a:cubicBezTo>
                  <a:pt x="1036264" y="894001"/>
                  <a:pt x="1022615" y="894001"/>
                  <a:pt x="1008267" y="894001"/>
                </a:cubicBezTo>
                <a:cubicBezTo>
                  <a:pt x="1008267" y="884727"/>
                  <a:pt x="1008267" y="875978"/>
                  <a:pt x="1008267" y="867403"/>
                </a:cubicBezTo>
                <a:cubicBezTo>
                  <a:pt x="960845" y="867403"/>
                  <a:pt x="914124" y="867403"/>
                  <a:pt x="867403" y="867403"/>
                </a:cubicBezTo>
                <a:cubicBezTo>
                  <a:pt x="867403" y="914474"/>
                  <a:pt x="867403" y="961195"/>
                  <a:pt x="867403" y="1008617"/>
                </a:cubicBezTo>
                <a:cubicBezTo>
                  <a:pt x="876503" y="1008617"/>
                  <a:pt x="885427" y="1008617"/>
                  <a:pt x="894351" y="1008617"/>
                </a:cubicBezTo>
                <a:cubicBezTo>
                  <a:pt x="894351" y="1022965"/>
                  <a:pt x="894351" y="1036614"/>
                  <a:pt x="894351" y="1050963"/>
                </a:cubicBezTo>
                <a:cubicBezTo>
                  <a:pt x="885077" y="1050963"/>
                  <a:pt x="876153" y="1050963"/>
                  <a:pt x="867403" y="1050963"/>
                </a:cubicBezTo>
                <a:cubicBezTo>
                  <a:pt x="867403" y="1098384"/>
                  <a:pt x="867403" y="1145105"/>
                  <a:pt x="867403" y="1192526"/>
                </a:cubicBezTo>
                <a:cubicBezTo>
                  <a:pt x="876503" y="1192526"/>
                  <a:pt x="885427" y="1192526"/>
                  <a:pt x="894351" y="1192526"/>
                </a:cubicBezTo>
                <a:cubicBezTo>
                  <a:pt x="894351" y="1206875"/>
                  <a:pt x="894351" y="1220524"/>
                  <a:pt x="894351" y="1234523"/>
                </a:cubicBezTo>
                <a:cubicBezTo>
                  <a:pt x="885252" y="1234523"/>
                  <a:pt x="876503" y="1234523"/>
                  <a:pt x="867578" y="1234523"/>
                </a:cubicBezTo>
                <a:cubicBezTo>
                  <a:pt x="867578" y="1282119"/>
                  <a:pt x="867578" y="1329015"/>
                  <a:pt x="867578" y="1376786"/>
                </a:cubicBezTo>
                <a:cubicBezTo>
                  <a:pt x="876852" y="1376786"/>
                  <a:pt x="885777" y="1376786"/>
                  <a:pt x="894351" y="1376786"/>
                </a:cubicBezTo>
                <a:cubicBezTo>
                  <a:pt x="894351" y="1390960"/>
                  <a:pt x="894351" y="1404259"/>
                  <a:pt x="894351" y="1418258"/>
                </a:cubicBezTo>
                <a:cubicBezTo>
                  <a:pt x="885252" y="1418258"/>
                  <a:pt x="876503" y="1418258"/>
                  <a:pt x="867578" y="1418258"/>
                </a:cubicBezTo>
                <a:cubicBezTo>
                  <a:pt x="867578" y="1445206"/>
                  <a:pt x="867578" y="1471453"/>
                  <a:pt x="867578" y="1498576"/>
                </a:cubicBezTo>
                <a:cubicBezTo>
                  <a:pt x="876677" y="1498576"/>
                  <a:pt x="885602" y="1498576"/>
                  <a:pt x="894876" y="1498576"/>
                </a:cubicBezTo>
                <a:cubicBezTo>
                  <a:pt x="894876" y="1539348"/>
                  <a:pt x="894876" y="1578894"/>
                  <a:pt x="894876" y="1618966"/>
                </a:cubicBezTo>
                <a:close/>
              </a:path>
            </a:pathLst>
          </a:custGeom>
          <a:solidFill>
            <a:schemeClr val="accent5"/>
          </a:solidFill>
          <a:ln w="174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 Placeholder 10">
            <a:extLst>
              <a:ext uri="{FF2B5EF4-FFF2-40B4-BE49-F238E27FC236}">
                <a16:creationId xmlns:a16="http://schemas.microsoft.com/office/drawing/2014/main" id="{C2DA7444-5F36-409A-91BC-312F39818203}"/>
              </a:ext>
            </a:extLst>
          </p:cNvPr>
          <p:cNvSpPr txBox="1">
            <a:spLocks/>
          </p:cNvSpPr>
          <p:nvPr/>
        </p:nvSpPr>
        <p:spPr>
          <a:xfrm>
            <a:off x="4467562" y="199688"/>
            <a:ext cx="3256876" cy="2186757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40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Infographic Style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8702EB1-5268-499B-9FF5-98C7BAD0F025}"/>
              </a:ext>
            </a:extLst>
          </p:cNvPr>
          <p:cNvGrpSpPr/>
          <p:nvPr/>
        </p:nvGrpSpPr>
        <p:grpSpPr>
          <a:xfrm>
            <a:off x="4001142" y="1705624"/>
            <a:ext cx="1643011" cy="2038048"/>
            <a:chOff x="4430751" y="1539563"/>
            <a:chExt cx="2208173" cy="2739094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A4E08C5D-1D13-427C-8149-ED6205F02F95}"/>
                </a:ext>
              </a:extLst>
            </p:cNvPr>
            <p:cNvSpPr/>
            <p:nvPr/>
          </p:nvSpPr>
          <p:spPr>
            <a:xfrm>
              <a:off x="4430751" y="1539563"/>
              <a:ext cx="2208173" cy="273909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6EBE694E-6D62-4AC9-8DF0-931C5749930B}"/>
                </a:ext>
              </a:extLst>
            </p:cNvPr>
            <p:cNvSpPr/>
            <p:nvPr/>
          </p:nvSpPr>
          <p:spPr>
            <a:xfrm>
              <a:off x="4525122" y="1708802"/>
              <a:ext cx="1947512" cy="242509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C43447E6-2FE7-43C0-B9DE-B48059C3BC06}"/>
                </a:ext>
              </a:extLst>
            </p:cNvPr>
            <p:cNvSpPr/>
            <p:nvPr/>
          </p:nvSpPr>
          <p:spPr>
            <a:xfrm>
              <a:off x="4689553" y="1957293"/>
              <a:ext cx="1557044" cy="1936397"/>
            </a:xfrm>
            <a:custGeom>
              <a:avLst/>
              <a:gdLst>
                <a:gd name="connsiteX0" fmla="*/ 1390662 w 1387195"/>
                <a:gd name="connsiteY0" fmla="*/ 873393 h 1725166"/>
                <a:gd name="connsiteX1" fmla="*/ 1181826 w 1387195"/>
                <a:gd name="connsiteY1" fmla="*/ 1488804 h 1725166"/>
                <a:gd name="connsiteX2" fmla="*/ 792907 w 1387195"/>
                <a:gd name="connsiteY2" fmla="*/ 1722357 h 1725166"/>
                <a:gd name="connsiteX3" fmla="*/ 285446 w 1387195"/>
                <a:gd name="connsiteY3" fmla="*/ 1559929 h 1725166"/>
                <a:gd name="connsiteX4" fmla="*/ 19608 w 1387195"/>
                <a:gd name="connsiteY4" fmla="*/ 1058521 h 1725166"/>
                <a:gd name="connsiteX5" fmla="*/ 138151 w 1387195"/>
                <a:gd name="connsiteY5" fmla="*/ 345755 h 1725166"/>
                <a:gd name="connsiteX6" fmla="*/ 497812 w 1387195"/>
                <a:gd name="connsiteY6" fmla="*/ 36032 h 1725166"/>
                <a:gd name="connsiteX7" fmla="*/ 1081948 w 1387195"/>
                <a:gd name="connsiteY7" fmla="*/ 152052 h 1725166"/>
                <a:gd name="connsiteX8" fmla="*/ 1368971 w 1387195"/>
                <a:gd name="connsiteY8" fmla="*/ 655478 h 1725166"/>
                <a:gd name="connsiteX9" fmla="*/ 1390662 w 1387195"/>
                <a:gd name="connsiteY9" fmla="*/ 873393 h 1725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87195" h="1725166">
                  <a:moveTo>
                    <a:pt x="1390662" y="873393"/>
                  </a:moveTo>
                  <a:cubicBezTo>
                    <a:pt x="1387635" y="1101398"/>
                    <a:pt x="1327103" y="1309729"/>
                    <a:pt x="1181826" y="1488804"/>
                  </a:cubicBezTo>
                  <a:cubicBezTo>
                    <a:pt x="1080939" y="1612895"/>
                    <a:pt x="952813" y="1696631"/>
                    <a:pt x="792907" y="1722357"/>
                  </a:cubicBezTo>
                  <a:cubicBezTo>
                    <a:pt x="597186" y="1753127"/>
                    <a:pt x="429209" y="1691586"/>
                    <a:pt x="285446" y="1559929"/>
                  </a:cubicBezTo>
                  <a:cubicBezTo>
                    <a:pt x="137646" y="1424740"/>
                    <a:pt x="55423" y="1253233"/>
                    <a:pt x="19608" y="1058521"/>
                  </a:cubicBezTo>
                  <a:cubicBezTo>
                    <a:pt x="-26295" y="807312"/>
                    <a:pt x="6493" y="567706"/>
                    <a:pt x="138151" y="345755"/>
                  </a:cubicBezTo>
                  <a:cubicBezTo>
                    <a:pt x="222896" y="203000"/>
                    <a:pt x="338916" y="92024"/>
                    <a:pt x="497812" y="36032"/>
                  </a:cubicBezTo>
                  <a:cubicBezTo>
                    <a:pt x="714215" y="-40642"/>
                    <a:pt x="909431" y="8288"/>
                    <a:pt x="1081948" y="152052"/>
                  </a:cubicBezTo>
                  <a:cubicBezTo>
                    <a:pt x="1239331" y="283205"/>
                    <a:pt x="1325085" y="457739"/>
                    <a:pt x="1368971" y="655478"/>
                  </a:cubicBezTo>
                  <a:cubicBezTo>
                    <a:pt x="1384104" y="727107"/>
                    <a:pt x="1391166" y="799746"/>
                    <a:pt x="1390662" y="873393"/>
                  </a:cubicBezTo>
                  <a:close/>
                </a:path>
              </a:pathLst>
            </a:custGeom>
            <a:solidFill>
              <a:schemeClr val="accent1"/>
            </a:solidFill>
            <a:ln w="50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372F99BE-F5A2-4F34-8F94-7547413091D8}"/>
                </a:ext>
              </a:extLst>
            </p:cNvPr>
            <p:cNvSpPr/>
            <p:nvPr/>
          </p:nvSpPr>
          <p:spPr>
            <a:xfrm>
              <a:off x="4797471" y="2120868"/>
              <a:ext cx="1290932" cy="1608002"/>
            </a:xfrm>
            <a:custGeom>
              <a:avLst/>
              <a:gdLst>
                <a:gd name="connsiteX0" fmla="*/ 1151760 w 1150111"/>
                <a:gd name="connsiteY0" fmla="*/ 726148 h 1432594"/>
                <a:gd name="connsiteX1" fmla="*/ 991855 w 1150111"/>
                <a:gd name="connsiteY1" fmla="*/ 1218476 h 1432594"/>
                <a:gd name="connsiteX2" fmla="*/ 180724 w 1150111"/>
                <a:gd name="connsiteY2" fmla="*/ 1237140 h 1432594"/>
                <a:gd name="connsiteX3" fmla="*/ 3163 w 1150111"/>
                <a:gd name="connsiteY3" fmla="*/ 787184 h 1432594"/>
                <a:gd name="connsiteX4" fmla="*/ 136333 w 1150111"/>
                <a:gd name="connsiteY4" fmla="*/ 251979 h 1432594"/>
                <a:gd name="connsiteX5" fmla="*/ 414781 w 1150111"/>
                <a:gd name="connsiteY5" fmla="*/ 28515 h 1432594"/>
                <a:gd name="connsiteX6" fmla="*/ 902570 w 1150111"/>
                <a:gd name="connsiteY6" fmla="*/ 132428 h 1432594"/>
                <a:gd name="connsiteX7" fmla="*/ 1140663 w 1150111"/>
                <a:gd name="connsiteY7" fmla="*/ 584906 h 1432594"/>
                <a:gd name="connsiteX8" fmla="*/ 1151760 w 1150111"/>
                <a:gd name="connsiteY8" fmla="*/ 726148 h 1432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0111" h="1432594">
                  <a:moveTo>
                    <a:pt x="1151760" y="726148"/>
                  </a:moveTo>
                  <a:cubicBezTo>
                    <a:pt x="1149238" y="906735"/>
                    <a:pt x="1102326" y="1073199"/>
                    <a:pt x="991855" y="1218476"/>
                  </a:cubicBezTo>
                  <a:cubicBezTo>
                    <a:pt x="777974" y="1500455"/>
                    <a:pt x="408224" y="1508526"/>
                    <a:pt x="180724" y="1237140"/>
                  </a:cubicBezTo>
                  <a:cubicBezTo>
                    <a:pt x="71766" y="1106996"/>
                    <a:pt x="16782" y="954657"/>
                    <a:pt x="3163" y="787184"/>
                  </a:cubicBezTo>
                  <a:cubicBezTo>
                    <a:pt x="-11971" y="594490"/>
                    <a:pt x="26366" y="413903"/>
                    <a:pt x="136333" y="251979"/>
                  </a:cubicBezTo>
                  <a:cubicBezTo>
                    <a:pt x="205945" y="149075"/>
                    <a:pt x="296239" y="69374"/>
                    <a:pt x="414781" y="28515"/>
                  </a:cubicBezTo>
                  <a:cubicBezTo>
                    <a:pt x="597387" y="-34035"/>
                    <a:pt x="760319" y="8842"/>
                    <a:pt x="902570" y="132428"/>
                  </a:cubicBezTo>
                  <a:cubicBezTo>
                    <a:pt x="1039776" y="251475"/>
                    <a:pt x="1110397" y="408354"/>
                    <a:pt x="1140663" y="584906"/>
                  </a:cubicBezTo>
                  <a:cubicBezTo>
                    <a:pt x="1148734" y="631819"/>
                    <a:pt x="1152769" y="678731"/>
                    <a:pt x="1151760" y="726148"/>
                  </a:cubicBezTo>
                  <a:close/>
                </a:path>
              </a:pathLst>
            </a:custGeom>
            <a:solidFill>
              <a:srgbClr val="FEFEFE"/>
            </a:solidFill>
            <a:ln w="50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EEDB054-8925-4E3B-86B5-55C244448E69}"/>
                </a:ext>
              </a:extLst>
            </p:cNvPr>
            <p:cNvSpPr/>
            <p:nvPr/>
          </p:nvSpPr>
          <p:spPr>
            <a:xfrm>
              <a:off x="5020158" y="2410980"/>
              <a:ext cx="809664" cy="1007833"/>
            </a:xfrm>
            <a:custGeom>
              <a:avLst/>
              <a:gdLst>
                <a:gd name="connsiteX0" fmla="*/ 350062 w 721341"/>
                <a:gd name="connsiteY0" fmla="*/ 901496 h 897893"/>
                <a:gd name="connsiteX1" fmla="*/ 122562 w 721341"/>
                <a:gd name="connsiteY1" fmla="*/ 787494 h 897893"/>
                <a:gd name="connsiteX2" fmla="*/ 105915 w 721341"/>
                <a:gd name="connsiteY2" fmla="*/ 129711 h 897893"/>
                <a:gd name="connsiteX3" fmla="*/ 610854 w 721341"/>
                <a:gd name="connsiteY3" fmla="*/ 125676 h 897893"/>
                <a:gd name="connsiteX4" fmla="*/ 585128 w 721341"/>
                <a:gd name="connsiteY4" fmla="*/ 807167 h 897893"/>
                <a:gd name="connsiteX5" fmla="*/ 350062 w 721341"/>
                <a:gd name="connsiteY5" fmla="*/ 901496 h 897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21341" h="897893">
                  <a:moveTo>
                    <a:pt x="350062" y="901496"/>
                  </a:moveTo>
                  <a:cubicBezTo>
                    <a:pt x="265821" y="900487"/>
                    <a:pt x="187129" y="858115"/>
                    <a:pt x="122562" y="787494"/>
                  </a:cubicBezTo>
                  <a:cubicBezTo>
                    <a:pt x="-34317" y="615482"/>
                    <a:pt x="-41380" y="309794"/>
                    <a:pt x="105915" y="129711"/>
                  </a:cubicBezTo>
                  <a:cubicBezTo>
                    <a:pt x="246148" y="-41797"/>
                    <a:pt x="467595" y="-43310"/>
                    <a:pt x="610854" y="125676"/>
                  </a:cubicBezTo>
                  <a:cubicBezTo>
                    <a:pt x="770760" y="314839"/>
                    <a:pt x="758654" y="637677"/>
                    <a:pt x="585128" y="807167"/>
                  </a:cubicBezTo>
                  <a:cubicBezTo>
                    <a:pt x="524092" y="867195"/>
                    <a:pt x="450948" y="901496"/>
                    <a:pt x="350062" y="901496"/>
                  </a:cubicBezTo>
                  <a:close/>
                </a:path>
              </a:pathLst>
            </a:custGeom>
            <a:solidFill>
              <a:schemeClr val="accent1"/>
            </a:solidFill>
            <a:ln w="50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4FE87FFC-6397-488D-97A5-7833588589C0}"/>
                </a:ext>
              </a:extLst>
            </p:cNvPr>
            <p:cNvSpPr/>
            <p:nvPr/>
          </p:nvSpPr>
          <p:spPr>
            <a:xfrm>
              <a:off x="5081285" y="2496599"/>
              <a:ext cx="668114" cy="837973"/>
            </a:xfrm>
            <a:custGeom>
              <a:avLst/>
              <a:gdLst>
                <a:gd name="connsiteX0" fmla="*/ 5 w 595232"/>
                <a:gd name="connsiteY0" fmla="*/ 339447 h 746563"/>
                <a:gd name="connsiteX1" fmla="*/ 96856 w 595232"/>
                <a:gd name="connsiteY1" fmla="*/ 96814 h 746563"/>
                <a:gd name="connsiteX2" fmla="*/ 489811 w 595232"/>
                <a:gd name="connsiteY2" fmla="*/ 85716 h 746563"/>
                <a:gd name="connsiteX3" fmla="*/ 494351 w 595232"/>
                <a:gd name="connsiteY3" fmla="*/ 661780 h 746563"/>
                <a:gd name="connsiteX4" fmla="*/ 111485 w 595232"/>
                <a:gd name="connsiteY4" fmla="*/ 665312 h 746563"/>
                <a:gd name="connsiteX5" fmla="*/ 5 w 595232"/>
                <a:gd name="connsiteY5" fmla="*/ 339447 h 746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5232" h="746563">
                  <a:moveTo>
                    <a:pt x="5" y="339447"/>
                  </a:moveTo>
                  <a:cubicBezTo>
                    <a:pt x="1013" y="268321"/>
                    <a:pt x="28757" y="175001"/>
                    <a:pt x="96856" y="96814"/>
                  </a:cubicBezTo>
                  <a:cubicBezTo>
                    <a:pt x="205310" y="-28286"/>
                    <a:pt x="374295" y="-32322"/>
                    <a:pt x="489811" y="85716"/>
                  </a:cubicBezTo>
                  <a:cubicBezTo>
                    <a:pt x="635088" y="234020"/>
                    <a:pt x="637106" y="511963"/>
                    <a:pt x="494351" y="661780"/>
                  </a:cubicBezTo>
                  <a:cubicBezTo>
                    <a:pt x="383879" y="777296"/>
                    <a:pt x="223974" y="778809"/>
                    <a:pt x="111485" y="665312"/>
                  </a:cubicBezTo>
                  <a:cubicBezTo>
                    <a:pt x="40864" y="593177"/>
                    <a:pt x="-500" y="485733"/>
                    <a:pt x="5" y="339447"/>
                  </a:cubicBezTo>
                  <a:close/>
                </a:path>
              </a:pathLst>
            </a:custGeom>
            <a:solidFill>
              <a:srgbClr val="FEFEFE"/>
            </a:solidFill>
            <a:ln w="50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988C72C-BFC4-4D8F-A6A2-D3DA38A0E0A7}"/>
              </a:ext>
            </a:extLst>
          </p:cNvPr>
          <p:cNvGrpSpPr/>
          <p:nvPr/>
        </p:nvGrpSpPr>
        <p:grpSpPr>
          <a:xfrm>
            <a:off x="405454" y="1172811"/>
            <a:ext cx="3191513" cy="5052366"/>
            <a:chOff x="466725" y="902817"/>
            <a:chExt cx="3191513" cy="5052366"/>
          </a:xfrm>
          <a:effectLst/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95FB969-E92E-47C6-9038-001F8997887D}"/>
                </a:ext>
              </a:extLst>
            </p:cNvPr>
            <p:cNvSpPr/>
            <p:nvPr/>
          </p:nvSpPr>
          <p:spPr>
            <a:xfrm>
              <a:off x="3067743" y="2780154"/>
              <a:ext cx="300085" cy="220818"/>
            </a:xfrm>
            <a:custGeom>
              <a:avLst/>
              <a:gdLst>
                <a:gd name="connsiteX0" fmla="*/ 269661 w 267350"/>
                <a:gd name="connsiteY0" fmla="*/ 67090 h 196729"/>
                <a:gd name="connsiteX1" fmla="*/ 203580 w 267350"/>
                <a:gd name="connsiteY1" fmla="*/ 92816 h 196729"/>
                <a:gd name="connsiteX2" fmla="*/ 133463 w 267350"/>
                <a:gd name="connsiteY2" fmla="*/ 92816 h 196729"/>
                <a:gd name="connsiteX3" fmla="*/ 72931 w 267350"/>
                <a:gd name="connsiteY3" fmla="*/ 30771 h 196729"/>
                <a:gd name="connsiteX4" fmla="*/ 51745 w 267350"/>
                <a:gd name="connsiteY4" fmla="*/ 0 h 196729"/>
                <a:gd name="connsiteX5" fmla="*/ 28541 w 267350"/>
                <a:gd name="connsiteY5" fmla="*/ 7567 h 196729"/>
                <a:gd name="connsiteX6" fmla="*/ 797 w 267350"/>
                <a:gd name="connsiteY6" fmla="*/ 61037 h 196729"/>
                <a:gd name="connsiteX7" fmla="*/ 7859 w 267350"/>
                <a:gd name="connsiteY7" fmla="*/ 102400 h 196729"/>
                <a:gd name="connsiteX8" fmla="*/ 35603 w 267350"/>
                <a:gd name="connsiteY8" fmla="*/ 146791 h 196729"/>
                <a:gd name="connsiteX9" fmla="*/ 74949 w 267350"/>
                <a:gd name="connsiteY9" fmla="*/ 177561 h 196729"/>
                <a:gd name="connsiteX10" fmla="*/ 145570 w 267350"/>
                <a:gd name="connsiteY10" fmla="*/ 194207 h 196729"/>
                <a:gd name="connsiteX11" fmla="*/ 177854 w 267350"/>
                <a:gd name="connsiteY11" fmla="*/ 190172 h 196729"/>
                <a:gd name="connsiteX12" fmla="*/ 229810 w 267350"/>
                <a:gd name="connsiteY12" fmla="*/ 165455 h 196729"/>
                <a:gd name="connsiteX13" fmla="*/ 254528 w 267350"/>
                <a:gd name="connsiteY13" fmla="*/ 126613 h 196729"/>
                <a:gd name="connsiteX14" fmla="*/ 269661 w 267350"/>
                <a:gd name="connsiteY14" fmla="*/ 67090 h 196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67350" h="196729">
                  <a:moveTo>
                    <a:pt x="269661" y="67090"/>
                  </a:moveTo>
                  <a:cubicBezTo>
                    <a:pt x="251501" y="85249"/>
                    <a:pt x="228801" y="92311"/>
                    <a:pt x="203580" y="92816"/>
                  </a:cubicBezTo>
                  <a:cubicBezTo>
                    <a:pt x="180376" y="92816"/>
                    <a:pt x="156667" y="92816"/>
                    <a:pt x="133463" y="92816"/>
                  </a:cubicBezTo>
                  <a:cubicBezTo>
                    <a:pt x="87055" y="92311"/>
                    <a:pt x="71922" y="77683"/>
                    <a:pt x="72931" y="30771"/>
                  </a:cubicBezTo>
                  <a:cubicBezTo>
                    <a:pt x="73435" y="14124"/>
                    <a:pt x="68896" y="3027"/>
                    <a:pt x="51745" y="0"/>
                  </a:cubicBezTo>
                  <a:cubicBezTo>
                    <a:pt x="43674" y="2018"/>
                    <a:pt x="36107" y="4540"/>
                    <a:pt x="28541" y="7567"/>
                  </a:cubicBezTo>
                  <a:cubicBezTo>
                    <a:pt x="8363" y="17151"/>
                    <a:pt x="-3238" y="38841"/>
                    <a:pt x="797" y="61037"/>
                  </a:cubicBezTo>
                  <a:lnTo>
                    <a:pt x="7859" y="102400"/>
                  </a:lnTo>
                  <a:cubicBezTo>
                    <a:pt x="10886" y="120055"/>
                    <a:pt x="20974" y="136197"/>
                    <a:pt x="35603" y="146791"/>
                  </a:cubicBezTo>
                  <a:cubicBezTo>
                    <a:pt x="49223" y="156879"/>
                    <a:pt x="62842" y="166968"/>
                    <a:pt x="74949" y="177561"/>
                  </a:cubicBezTo>
                  <a:cubicBezTo>
                    <a:pt x="98657" y="198747"/>
                    <a:pt x="119339" y="199756"/>
                    <a:pt x="145570" y="194207"/>
                  </a:cubicBezTo>
                  <a:cubicBezTo>
                    <a:pt x="156163" y="190676"/>
                    <a:pt x="167260" y="192694"/>
                    <a:pt x="177854" y="190172"/>
                  </a:cubicBezTo>
                  <a:cubicBezTo>
                    <a:pt x="193995" y="186641"/>
                    <a:pt x="223757" y="185632"/>
                    <a:pt x="229810" y="165455"/>
                  </a:cubicBezTo>
                  <a:cubicBezTo>
                    <a:pt x="234350" y="160410"/>
                    <a:pt x="254023" y="132162"/>
                    <a:pt x="254528" y="126613"/>
                  </a:cubicBezTo>
                  <a:cubicBezTo>
                    <a:pt x="255536" y="110471"/>
                    <a:pt x="276723" y="60028"/>
                    <a:pt x="269661" y="67090"/>
                  </a:cubicBezTo>
                  <a:close/>
                </a:path>
              </a:pathLst>
            </a:custGeom>
            <a:solidFill>
              <a:srgbClr val="FDB98A"/>
            </a:solidFill>
            <a:ln w="50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E461334-982C-4ECF-B896-6FAD74EF6094}"/>
                </a:ext>
              </a:extLst>
            </p:cNvPr>
            <p:cNvSpPr/>
            <p:nvPr/>
          </p:nvSpPr>
          <p:spPr>
            <a:xfrm>
              <a:off x="1412381" y="902817"/>
              <a:ext cx="1755215" cy="1189016"/>
            </a:xfrm>
            <a:custGeom>
              <a:avLst/>
              <a:gdLst>
                <a:gd name="connsiteX0" fmla="*/ 1000407 w 1563747"/>
                <a:gd name="connsiteY0" fmla="*/ 71978 h 1059312"/>
                <a:gd name="connsiteX1" fmla="*/ 1080612 w 1563747"/>
                <a:gd name="connsiteY1" fmla="*/ 9932 h 1059312"/>
                <a:gd name="connsiteX2" fmla="*/ 1385795 w 1563747"/>
                <a:gd name="connsiteY2" fmla="*/ 34145 h 1059312"/>
                <a:gd name="connsiteX3" fmla="*/ 1548728 w 1563747"/>
                <a:gd name="connsiteY3" fmla="*/ 190520 h 1059312"/>
                <a:gd name="connsiteX4" fmla="*/ 1462469 w 1563747"/>
                <a:gd name="connsiteY4" fmla="*/ 450304 h 1059312"/>
                <a:gd name="connsiteX5" fmla="*/ 1164853 w 1563747"/>
                <a:gd name="connsiteY5" fmla="*/ 557244 h 1059312"/>
                <a:gd name="connsiteX6" fmla="*/ 1169393 w 1563747"/>
                <a:gd name="connsiteY6" fmla="*/ 716645 h 1059312"/>
                <a:gd name="connsiteX7" fmla="*/ 829404 w 1563747"/>
                <a:gd name="connsiteY7" fmla="*/ 804921 h 1059312"/>
                <a:gd name="connsiteX8" fmla="*/ 588284 w 1563747"/>
                <a:gd name="connsiteY8" fmla="*/ 811983 h 1059312"/>
                <a:gd name="connsiteX9" fmla="*/ 369359 w 1563747"/>
                <a:gd name="connsiteY9" fmla="*/ 834683 h 1059312"/>
                <a:gd name="connsiteX10" fmla="*/ 202896 w 1563747"/>
                <a:gd name="connsiteY10" fmla="*/ 943136 h 1059312"/>
                <a:gd name="connsiteX11" fmla="*/ 149426 w 1563747"/>
                <a:gd name="connsiteY11" fmla="*/ 1040492 h 1059312"/>
                <a:gd name="connsiteX12" fmla="*/ 45512 w 1563747"/>
                <a:gd name="connsiteY12" fmla="*/ 1060165 h 1059312"/>
                <a:gd name="connsiteX13" fmla="*/ 4653 w 1563747"/>
                <a:gd name="connsiteY13" fmla="*/ 1007199 h 1059312"/>
                <a:gd name="connsiteX14" fmla="*/ 45512 w 1563747"/>
                <a:gd name="connsiteY14" fmla="*/ 735309 h 1059312"/>
                <a:gd name="connsiteX15" fmla="*/ 45008 w 1563747"/>
                <a:gd name="connsiteY15" fmla="*/ 523951 h 1059312"/>
                <a:gd name="connsiteX16" fmla="*/ 187258 w 1563747"/>
                <a:gd name="connsiteY16" fmla="*/ 284849 h 1059312"/>
                <a:gd name="connsiteX17" fmla="*/ 509592 w 1563747"/>
                <a:gd name="connsiteY17" fmla="*/ 273752 h 1059312"/>
                <a:gd name="connsiteX18" fmla="*/ 1144171 w 1563747"/>
                <a:gd name="connsiteY18" fmla="*/ 315115 h 1059312"/>
                <a:gd name="connsiteX19" fmla="*/ 1192597 w 1563747"/>
                <a:gd name="connsiteY19" fmla="*/ 264167 h 1059312"/>
                <a:gd name="connsiteX20" fmla="*/ 1175446 w 1563747"/>
                <a:gd name="connsiteY20" fmla="*/ 220281 h 1059312"/>
                <a:gd name="connsiteX21" fmla="*/ 1000407 w 1563747"/>
                <a:gd name="connsiteY21" fmla="*/ 71978 h 1059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63747" h="1059312">
                  <a:moveTo>
                    <a:pt x="1000407" y="71978"/>
                  </a:moveTo>
                  <a:cubicBezTo>
                    <a:pt x="1007973" y="26074"/>
                    <a:pt x="1043284" y="14977"/>
                    <a:pt x="1080612" y="9932"/>
                  </a:cubicBezTo>
                  <a:cubicBezTo>
                    <a:pt x="1184021" y="-4192"/>
                    <a:pt x="1286926" y="-8732"/>
                    <a:pt x="1385795" y="34145"/>
                  </a:cubicBezTo>
                  <a:cubicBezTo>
                    <a:pt x="1459443" y="65924"/>
                    <a:pt x="1517957" y="114855"/>
                    <a:pt x="1548728" y="190520"/>
                  </a:cubicBezTo>
                  <a:cubicBezTo>
                    <a:pt x="1589587" y="290398"/>
                    <a:pt x="1543683" y="387754"/>
                    <a:pt x="1462469" y="450304"/>
                  </a:cubicBezTo>
                  <a:cubicBezTo>
                    <a:pt x="1370158" y="521429"/>
                    <a:pt x="1265235" y="512349"/>
                    <a:pt x="1164853" y="557244"/>
                  </a:cubicBezTo>
                  <a:cubicBezTo>
                    <a:pt x="1077586" y="596085"/>
                    <a:pt x="1134082" y="657626"/>
                    <a:pt x="1169393" y="716645"/>
                  </a:cubicBezTo>
                  <a:cubicBezTo>
                    <a:pt x="1239509" y="832665"/>
                    <a:pt x="857148" y="804921"/>
                    <a:pt x="829404" y="804921"/>
                  </a:cubicBezTo>
                  <a:cubicBezTo>
                    <a:pt x="749199" y="804921"/>
                    <a:pt x="667985" y="804921"/>
                    <a:pt x="588284" y="811983"/>
                  </a:cubicBezTo>
                  <a:cubicBezTo>
                    <a:pt x="515645" y="819045"/>
                    <a:pt x="440989" y="816019"/>
                    <a:pt x="369359" y="834683"/>
                  </a:cubicBezTo>
                  <a:cubicBezTo>
                    <a:pt x="303783" y="851834"/>
                    <a:pt x="240224" y="886640"/>
                    <a:pt x="202896" y="943136"/>
                  </a:cubicBezTo>
                  <a:cubicBezTo>
                    <a:pt x="184232" y="971385"/>
                    <a:pt x="178178" y="1022333"/>
                    <a:pt x="149426" y="1040492"/>
                  </a:cubicBezTo>
                  <a:cubicBezTo>
                    <a:pt x="119160" y="1059156"/>
                    <a:pt x="80318" y="1061174"/>
                    <a:pt x="45512" y="1060165"/>
                  </a:cubicBezTo>
                  <a:cubicBezTo>
                    <a:pt x="-3418" y="1059156"/>
                    <a:pt x="-4931" y="1053607"/>
                    <a:pt x="4653" y="1007199"/>
                  </a:cubicBezTo>
                  <a:cubicBezTo>
                    <a:pt x="23317" y="917410"/>
                    <a:pt x="37946" y="826612"/>
                    <a:pt x="45512" y="735309"/>
                  </a:cubicBezTo>
                  <a:cubicBezTo>
                    <a:pt x="51565" y="664688"/>
                    <a:pt x="53583" y="594068"/>
                    <a:pt x="45008" y="523951"/>
                  </a:cubicBezTo>
                  <a:cubicBezTo>
                    <a:pt x="31892" y="412975"/>
                    <a:pt x="82840" y="324699"/>
                    <a:pt x="187258" y="284849"/>
                  </a:cubicBezTo>
                  <a:cubicBezTo>
                    <a:pt x="289154" y="245503"/>
                    <a:pt x="403661" y="261141"/>
                    <a:pt x="509592" y="273752"/>
                  </a:cubicBezTo>
                  <a:cubicBezTo>
                    <a:pt x="716410" y="298469"/>
                    <a:pt x="940884" y="412975"/>
                    <a:pt x="1144171" y="315115"/>
                  </a:cubicBezTo>
                  <a:cubicBezTo>
                    <a:pt x="1166366" y="304522"/>
                    <a:pt x="1189570" y="288380"/>
                    <a:pt x="1192597" y="264167"/>
                  </a:cubicBezTo>
                  <a:cubicBezTo>
                    <a:pt x="1194614" y="248025"/>
                    <a:pt x="1187048" y="231883"/>
                    <a:pt x="1175446" y="220281"/>
                  </a:cubicBezTo>
                  <a:cubicBezTo>
                    <a:pt x="1138622" y="181944"/>
                    <a:pt x="989309" y="140581"/>
                    <a:pt x="1000407" y="71978"/>
                  </a:cubicBezTo>
                  <a:close/>
                </a:path>
              </a:pathLst>
            </a:custGeom>
            <a:solidFill>
              <a:srgbClr val="89571E"/>
            </a:solidFill>
            <a:ln w="50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2936992-2018-455D-8FD4-DF83F27CF731}"/>
                </a:ext>
              </a:extLst>
            </p:cNvPr>
            <p:cNvSpPr/>
            <p:nvPr/>
          </p:nvSpPr>
          <p:spPr>
            <a:xfrm>
              <a:off x="466725" y="2966433"/>
              <a:ext cx="2881949" cy="1868453"/>
            </a:xfrm>
            <a:custGeom>
              <a:avLst/>
              <a:gdLst>
                <a:gd name="connsiteX0" fmla="*/ 2534992 w 2567572"/>
                <a:gd name="connsiteY0" fmla="*/ 0 h 1664634"/>
                <a:gd name="connsiteX1" fmla="*/ 2459327 w 2567572"/>
                <a:gd name="connsiteY1" fmla="*/ 20177 h 1664634"/>
                <a:gd name="connsiteX2" fmla="*/ 2461344 w 2567572"/>
                <a:gd name="connsiteY2" fmla="*/ 63054 h 1664634"/>
                <a:gd name="connsiteX3" fmla="*/ 2424016 w 2567572"/>
                <a:gd name="connsiteY3" fmla="*/ 390937 h 1664634"/>
                <a:gd name="connsiteX4" fmla="*/ 2165241 w 2567572"/>
                <a:gd name="connsiteY4" fmla="*/ 627012 h 1664634"/>
                <a:gd name="connsiteX5" fmla="*/ 1985158 w 2567572"/>
                <a:gd name="connsiteY5" fmla="*/ 696624 h 1664634"/>
                <a:gd name="connsiteX6" fmla="*/ 1797004 w 2567572"/>
                <a:gd name="connsiteY6" fmla="*/ 745050 h 1664634"/>
                <a:gd name="connsiteX7" fmla="*/ 1796499 w 2567572"/>
                <a:gd name="connsiteY7" fmla="*/ 633570 h 1664634"/>
                <a:gd name="connsiteX8" fmla="*/ 1761189 w 2567572"/>
                <a:gd name="connsiteY8" fmla="*/ 602799 h 1664634"/>
                <a:gd name="connsiteX9" fmla="*/ 1114504 w 2567572"/>
                <a:gd name="connsiteY9" fmla="*/ 502417 h 1664634"/>
                <a:gd name="connsiteX10" fmla="*/ 708938 w 2567572"/>
                <a:gd name="connsiteY10" fmla="*/ 440371 h 1664634"/>
                <a:gd name="connsiteX11" fmla="*/ 669088 w 2567572"/>
                <a:gd name="connsiteY11" fmla="*/ 438354 h 1664634"/>
                <a:gd name="connsiteX12" fmla="*/ 513218 w 2567572"/>
                <a:gd name="connsiteY12" fmla="*/ 479717 h 1664634"/>
                <a:gd name="connsiteX13" fmla="*/ 469836 w 2567572"/>
                <a:gd name="connsiteY13" fmla="*/ 491319 h 1664634"/>
                <a:gd name="connsiteX14" fmla="*/ 342214 w 2567572"/>
                <a:gd name="connsiteY14" fmla="*/ 584640 h 1664634"/>
                <a:gd name="connsiteX15" fmla="*/ 26438 w 2567572"/>
                <a:gd name="connsiteY15" fmla="*/ 1033082 h 1664634"/>
                <a:gd name="connsiteX16" fmla="*/ 199459 w 2567572"/>
                <a:gd name="connsiteY16" fmla="*/ 1609147 h 1664634"/>
                <a:gd name="connsiteX17" fmla="*/ 221150 w 2567572"/>
                <a:gd name="connsiteY17" fmla="*/ 1604607 h 1664634"/>
                <a:gd name="connsiteX18" fmla="*/ 247380 w 2567572"/>
                <a:gd name="connsiteY18" fmla="*/ 1562234 h 1664634"/>
                <a:gd name="connsiteX19" fmla="*/ 244354 w 2567572"/>
                <a:gd name="connsiteY19" fmla="*/ 1544074 h 1664634"/>
                <a:gd name="connsiteX20" fmla="*/ 82430 w 2567572"/>
                <a:gd name="connsiteY20" fmla="*/ 1159191 h 1664634"/>
                <a:gd name="connsiteX21" fmla="*/ 456721 w 2567572"/>
                <a:gd name="connsiteY21" fmla="*/ 596746 h 1664634"/>
                <a:gd name="connsiteX22" fmla="*/ 476898 w 2567572"/>
                <a:gd name="connsiteY22" fmla="*/ 605826 h 1664634"/>
                <a:gd name="connsiteX23" fmla="*/ 479420 w 2567572"/>
                <a:gd name="connsiteY23" fmla="*/ 643154 h 1664634"/>
                <a:gd name="connsiteX24" fmla="*/ 517253 w 2567572"/>
                <a:gd name="connsiteY24" fmla="*/ 1000798 h 1664634"/>
                <a:gd name="connsiteX25" fmla="*/ 568201 w 2567572"/>
                <a:gd name="connsiteY25" fmla="*/ 1473454 h 1664634"/>
                <a:gd name="connsiteX26" fmla="*/ 578290 w 2567572"/>
                <a:gd name="connsiteY26" fmla="*/ 1505233 h 1664634"/>
                <a:gd name="connsiteX27" fmla="*/ 637308 w 2567572"/>
                <a:gd name="connsiteY27" fmla="*/ 1521879 h 1664634"/>
                <a:gd name="connsiteX28" fmla="*/ 1079698 w 2567572"/>
                <a:gd name="connsiteY28" fmla="*/ 1613182 h 1664634"/>
                <a:gd name="connsiteX29" fmla="*/ 1308711 w 2567572"/>
                <a:gd name="connsiteY29" fmla="*/ 1648492 h 1664634"/>
                <a:gd name="connsiteX30" fmla="*/ 1519060 w 2567572"/>
                <a:gd name="connsiteY30" fmla="*/ 1661608 h 1664634"/>
                <a:gd name="connsiteX31" fmla="*/ 1547813 w 2567572"/>
                <a:gd name="connsiteY31" fmla="*/ 1583925 h 1664634"/>
                <a:gd name="connsiteX32" fmla="*/ 1594726 w 2567572"/>
                <a:gd name="connsiteY32" fmla="*/ 1435621 h 1664634"/>
                <a:gd name="connsiteX33" fmla="*/ 1685019 w 2567572"/>
                <a:gd name="connsiteY33" fmla="*/ 1150615 h 1664634"/>
                <a:gd name="connsiteX34" fmla="*/ 1784393 w 2567572"/>
                <a:gd name="connsiteY34" fmla="*/ 833830 h 1664634"/>
                <a:gd name="connsiteX35" fmla="*/ 1808101 w 2567572"/>
                <a:gd name="connsiteY35" fmla="*/ 818697 h 1664634"/>
                <a:gd name="connsiteX36" fmla="*/ 1900917 w 2567572"/>
                <a:gd name="connsiteY36" fmla="*/ 808104 h 1664634"/>
                <a:gd name="connsiteX37" fmla="*/ 2382148 w 2567572"/>
                <a:gd name="connsiteY37" fmla="*/ 587666 h 1664634"/>
                <a:gd name="connsiteX38" fmla="*/ 2534992 w 2567572"/>
                <a:gd name="connsiteY38" fmla="*/ 0 h 1664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567572" h="1664634">
                  <a:moveTo>
                    <a:pt x="2534992" y="0"/>
                  </a:moveTo>
                  <a:cubicBezTo>
                    <a:pt x="2511283" y="12106"/>
                    <a:pt x="2484044" y="10593"/>
                    <a:pt x="2459327" y="20177"/>
                  </a:cubicBezTo>
                  <a:cubicBezTo>
                    <a:pt x="2447725" y="35310"/>
                    <a:pt x="2456804" y="49435"/>
                    <a:pt x="2461344" y="63054"/>
                  </a:cubicBezTo>
                  <a:cubicBezTo>
                    <a:pt x="2497664" y="178065"/>
                    <a:pt x="2483539" y="287023"/>
                    <a:pt x="2424016" y="390937"/>
                  </a:cubicBezTo>
                  <a:cubicBezTo>
                    <a:pt x="2362980" y="497373"/>
                    <a:pt x="2271677" y="571020"/>
                    <a:pt x="2165241" y="627012"/>
                  </a:cubicBezTo>
                  <a:cubicBezTo>
                    <a:pt x="2108240" y="657278"/>
                    <a:pt x="2047203" y="679978"/>
                    <a:pt x="1985158" y="696624"/>
                  </a:cubicBezTo>
                  <a:cubicBezTo>
                    <a:pt x="1922104" y="713271"/>
                    <a:pt x="1857032" y="717810"/>
                    <a:pt x="1797004" y="745050"/>
                  </a:cubicBezTo>
                  <a:cubicBezTo>
                    <a:pt x="1802048" y="742528"/>
                    <a:pt x="1796499" y="644163"/>
                    <a:pt x="1796499" y="633570"/>
                  </a:cubicBezTo>
                  <a:cubicBezTo>
                    <a:pt x="1795995" y="600277"/>
                    <a:pt x="1793473" y="607844"/>
                    <a:pt x="1761189" y="602799"/>
                  </a:cubicBezTo>
                  <a:cubicBezTo>
                    <a:pt x="1545795" y="569002"/>
                    <a:pt x="1329897" y="535710"/>
                    <a:pt x="1114504" y="502417"/>
                  </a:cubicBezTo>
                  <a:cubicBezTo>
                    <a:pt x="979315" y="481231"/>
                    <a:pt x="844127" y="460044"/>
                    <a:pt x="708938" y="440371"/>
                  </a:cubicBezTo>
                  <a:cubicBezTo>
                    <a:pt x="694814" y="438354"/>
                    <a:pt x="680185" y="426247"/>
                    <a:pt x="669088" y="438354"/>
                  </a:cubicBezTo>
                  <a:cubicBezTo>
                    <a:pt x="617131" y="451973"/>
                    <a:pt x="565174" y="466098"/>
                    <a:pt x="513218" y="479717"/>
                  </a:cubicBezTo>
                  <a:cubicBezTo>
                    <a:pt x="498589" y="483248"/>
                    <a:pt x="481438" y="483248"/>
                    <a:pt x="469836" y="491319"/>
                  </a:cubicBezTo>
                  <a:cubicBezTo>
                    <a:pt x="426455" y="521081"/>
                    <a:pt x="383073" y="551851"/>
                    <a:pt x="342214" y="584640"/>
                  </a:cubicBezTo>
                  <a:cubicBezTo>
                    <a:pt x="193910" y="703686"/>
                    <a:pt x="80917" y="848459"/>
                    <a:pt x="26438" y="1033082"/>
                  </a:cubicBezTo>
                  <a:cubicBezTo>
                    <a:pt x="-41156" y="1262600"/>
                    <a:pt x="22403" y="1472445"/>
                    <a:pt x="199459" y="1609147"/>
                  </a:cubicBezTo>
                  <a:cubicBezTo>
                    <a:pt x="208035" y="1614191"/>
                    <a:pt x="216105" y="1612173"/>
                    <a:pt x="221150" y="1604607"/>
                  </a:cubicBezTo>
                  <a:cubicBezTo>
                    <a:pt x="230230" y="1590482"/>
                    <a:pt x="238301" y="1576358"/>
                    <a:pt x="247380" y="1562234"/>
                  </a:cubicBezTo>
                  <a:cubicBezTo>
                    <a:pt x="251416" y="1556181"/>
                    <a:pt x="249398" y="1549623"/>
                    <a:pt x="244354" y="1544074"/>
                  </a:cubicBezTo>
                  <a:cubicBezTo>
                    <a:pt x="118245" y="1446214"/>
                    <a:pt x="63766" y="1315566"/>
                    <a:pt x="82430" y="1159191"/>
                  </a:cubicBezTo>
                  <a:cubicBezTo>
                    <a:pt x="112192" y="910000"/>
                    <a:pt x="259991" y="736475"/>
                    <a:pt x="456721" y="596746"/>
                  </a:cubicBezTo>
                  <a:cubicBezTo>
                    <a:pt x="469836" y="587666"/>
                    <a:pt x="474376" y="593720"/>
                    <a:pt x="476898" y="605826"/>
                  </a:cubicBezTo>
                  <a:cubicBezTo>
                    <a:pt x="477907" y="618437"/>
                    <a:pt x="477907" y="631048"/>
                    <a:pt x="479420" y="643154"/>
                  </a:cubicBezTo>
                  <a:cubicBezTo>
                    <a:pt x="492031" y="762201"/>
                    <a:pt x="504138" y="881752"/>
                    <a:pt x="517253" y="1000798"/>
                  </a:cubicBezTo>
                  <a:cubicBezTo>
                    <a:pt x="533899" y="1158182"/>
                    <a:pt x="551050" y="1316070"/>
                    <a:pt x="568201" y="1473454"/>
                  </a:cubicBezTo>
                  <a:cubicBezTo>
                    <a:pt x="572741" y="1483542"/>
                    <a:pt x="567696" y="1497162"/>
                    <a:pt x="578290" y="1505233"/>
                  </a:cubicBezTo>
                  <a:cubicBezTo>
                    <a:pt x="596449" y="1515826"/>
                    <a:pt x="617636" y="1517339"/>
                    <a:pt x="637308" y="1521879"/>
                  </a:cubicBezTo>
                  <a:cubicBezTo>
                    <a:pt x="784099" y="1555172"/>
                    <a:pt x="931394" y="1586951"/>
                    <a:pt x="1079698" y="1613182"/>
                  </a:cubicBezTo>
                  <a:cubicBezTo>
                    <a:pt x="1155867" y="1626802"/>
                    <a:pt x="1232037" y="1638404"/>
                    <a:pt x="1308711" y="1648492"/>
                  </a:cubicBezTo>
                  <a:cubicBezTo>
                    <a:pt x="1377819" y="1657572"/>
                    <a:pt x="1449448" y="1671697"/>
                    <a:pt x="1519060" y="1661608"/>
                  </a:cubicBezTo>
                  <a:cubicBezTo>
                    <a:pt x="1539238" y="1658581"/>
                    <a:pt x="1543273" y="1599562"/>
                    <a:pt x="1547813" y="1583925"/>
                  </a:cubicBezTo>
                  <a:cubicBezTo>
                    <a:pt x="1562442" y="1533986"/>
                    <a:pt x="1579088" y="1485056"/>
                    <a:pt x="1594726" y="1435621"/>
                  </a:cubicBezTo>
                  <a:cubicBezTo>
                    <a:pt x="1624992" y="1340787"/>
                    <a:pt x="1655258" y="1245449"/>
                    <a:pt x="1685019" y="1150615"/>
                  </a:cubicBezTo>
                  <a:cubicBezTo>
                    <a:pt x="1718312" y="1045189"/>
                    <a:pt x="1751100" y="939257"/>
                    <a:pt x="1784393" y="833830"/>
                  </a:cubicBezTo>
                  <a:cubicBezTo>
                    <a:pt x="1789437" y="824246"/>
                    <a:pt x="1796499" y="819706"/>
                    <a:pt x="1808101" y="818697"/>
                  </a:cubicBezTo>
                  <a:cubicBezTo>
                    <a:pt x="1838872" y="816175"/>
                    <a:pt x="1870147" y="813149"/>
                    <a:pt x="1900917" y="808104"/>
                  </a:cubicBezTo>
                  <a:cubicBezTo>
                    <a:pt x="2081505" y="778343"/>
                    <a:pt x="2244942" y="711757"/>
                    <a:pt x="2382148" y="587666"/>
                  </a:cubicBezTo>
                  <a:cubicBezTo>
                    <a:pt x="2560214" y="426247"/>
                    <a:pt x="2616206" y="209340"/>
                    <a:pt x="2534992" y="0"/>
                  </a:cubicBezTo>
                  <a:close/>
                </a:path>
              </a:pathLst>
            </a:custGeom>
            <a:solidFill>
              <a:srgbClr val="686868"/>
            </a:solidFill>
            <a:ln w="50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AE32BFF-90D2-46FD-82B8-38F047EA1A77}"/>
                </a:ext>
              </a:extLst>
            </p:cNvPr>
            <p:cNvSpPr/>
            <p:nvPr/>
          </p:nvSpPr>
          <p:spPr>
            <a:xfrm>
              <a:off x="691172" y="4686620"/>
              <a:ext cx="283099" cy="249127"/>
            </a:xfrm>
            <a:custGeom>
              <a:avLst/>
              <a:gdLst>
                <a:gd name="connsiteX0" fmla="*/ 0 w 252217"/>
                <a:gd name="connsiteY0" fmla="*/ 76606 h 221951"/>
                <a:gd name="connsiteX1" fmla="*/ 44895 w 252217"/>
                <a:gd name="connsiteY1" fmla="*/ 11533 h 221951"/>
                <a:gd name="connsiteX2" fmla="*/ 64568 w 252217"/>
                <a:gd name="connsiteY2" fmla="*/ 9011 h 221951"/>
                <a:gd name="connsiteX3" fmla="*/ 177057 w 252217"/>
                <a:gd name="connsiteY3" fmla="*/ 20613 h 221951"/>
                <a:gd name="connsiteX4" fmla="*/ 252217 w 252217"/>
                <a:gd name="connsiteY4" fmla="*/ 96783 h 221951"/>
                <a:gd name="connsiteX5" fmla="*/ 222960 w 252217"/>
                <a:gd name="connsiteY5" fmla="*/ 170935 h 221951"/>
                <a:gd name="connsiteX6" fmla="*/ 93320 w 252217"/>
                <a:gd name="connsiteY6" fmla="*/ 215325 h 221951"/>
                <a:gd name="connsiteX7" fmla="*/ 10089 w 252217"/>
                <a:gd name="connsiteY7" fmla="*/ 98801 h 221951"/>
                <a:gd name="connsiteX8" fmla="*/ 0 w 252217"/>
                <a:gd name="connsiteY8" fmla="*/ 76606 h 221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2217" h="221951">
                  <a:moveTo>
                    <a:pt x="0" y="76606"/>
                  </a:moveTo>
                  <a:cubicBezTo>
                    <a:pt x="19673" y="57941"/>
                    <a:pt x="30266" y="33729"/>
                    <a:pt x="44895" y="11533"/>
                  </a:cubicBezTo>
                  <a:cubicBezTo>
                    <a:pt x="51452" y="13047"/>
                    <a:pt x="58010" y="12038"/>
                    <a:pt x="64568" y="9011"/>
                  </a:cubicBezTo>
                  <a:cubicBezTo>
                    <a:pt x="103914" y="-7131"/>
                    <a:pt x="141242" y="-573"/>
                    <a:pt x="177057" y="20613"/>
                  </a:cubicBezTo>
                  <a:cubicBezTo>
                    <a:pt x="206818" y="41295"/>
                    <a:pt x="229013" y="69543"/>
                    <a:pt x="252217" y="96783"/>
                  </a:cubicBezTo>
                  <a:cubicBezTo>
                    <a:pt x="242633" y="121500"/>
                    <a:pt x="234058" y="146722"/>
                    <a:pt x="222960" y="170935"/>
                  </a:cubicBezTo>
                  <a:cubicBezTo>
                    <a:pt x="201269" y="218856"/>
                    <a:pt x="139728" y="241556"/>
                    <a:pt x="93320" y="215325"/>
                  </a:cubicBezTo>
                  <a:cubicBezTo>
                    <a:pt x="48426" y="190103"/>
                    <a:pt x="11098" y="156306"/>
                    <a:pt x="10089" y="98801"/>
                  </a:cubicBezTo>
                  <a:cubicBezTo>
                    <a:pt x="9080" y="90225"/>
                    <a:pt x="5044" y="83163"/>
                    <a:pt x="0" y="76606"/>
                  </a:cubicBezTo>
                  <a:close/>
                </a:path>
              </a:pathLst>
            </a:custGeom>
            <a:solidFill>
              <a:srgbClr val="FDCC94"/>
            </a:solidFill>
            <a:ln w="50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68740B9-47EF-4BC8-8364-5A09E24D9305}"/>
                </a:ext>
              </a:extLst>
            </p:cNvPr>
            <p:cNvSpPr/>
            <p:nvPr/>
          </p:nvSpPr>
          <p:spPr>
            <a:xfrm>
              <a:off x="1819853" y="5802310"/>
              <a:ext cx="345381" cy="152873"/>
            </a:xfrm>
            <a:custGeom>
              <a:avLst/>
              <a:gdLst>
                <a:gd name="connsiteX0" fmla="*/ 19451 w 307705"/>
                <a:gd name="connsiteY0" fmla="*/ 10780 h 136197"/>
                <a:gd name="connsiteX1" fmla="*/ 142534 w 307705"/>
                <a:gd name="connsiteY1" fmla="*/ 691 h 136197"/>
                <a:gd name="connsiteX2" fmla="*/ 159180 w 307705"/>
                <a:gd name="connsiteY2" fmla="*/ 63241 h 136197"/>
                <a:gd name="connsiteX3" fmla="*/ 279235 w 307705"/>
                <a:gd name="connsiteY3" fmla="*/ 78878 h 136197"/>
                <a:gd name="connsiteX4" fmla="*/ 311015 w 307705"/>
                <a:gd name="connsiteY4" fmla="*/ 96534 h 136197"/>
                <a:gd name="connsiteX5" fmla="*/ 280244 w 307705"/>
                <a:gd name="connsiteY5" fmla="*/ 113180 h 136197"/>
                <a:gd name="connsiteX6" fmla="*/ 29540 w 307705"/>
                <a:gd name="connsiteY6" fmla="*/ 136888 h 136197"/>
                <a:gd name="connsiteX7" fmla="*/ 5327 w 307705"/>
                <a:gd name="connsiteY7" fmla="*/ 119233 h 136197"/>
                <a:gd name="connsiteX8" fmla="*/ 3814 w 307705"/>
                <a:gd name="connsiteY8" fmla="*/ 34488 h 136197"/>
                <a:gd name="connsiteX9" fmla="*/ 19451 w 307705"/>
                <a:gd name="connsiteY9" fmla="*/ 10780 h 136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7705" h="136197">
                  <a:moveTo>
                    <a:pt x="19451" y="10780"/>
                  </a:moveTo>
                  <a:cubicBezTo>
                    <a:pt x="56780" y="5231"/>
                    <a:pt x="104196" y="-2336"/>
                    <a:pt x="142534" y="691"/>
                  </a:cubicBezTo>
                  <a:cubicBezTo>
                    <a:pt x="126392" y="35497"/>
                    <a:pt x="118825" y="56683"/>
                    <a:pt x="159180" y="63241"/>
                  </a:cubicBezTo>
                  <a:cubicBezTo>
                    <a:pt x="199030" y="69799"/>
                    <a:pt x="239385" y="72825"/>
                    <a:pt x="279235" y="78878"/>
                  </a:cubicBezTo>
                  <a:cubicBezTo>
                    <a:pt x="291342" y="80896"/>
                    <a:pt x="311015" y="80392"/>
                    <a:pt x="311015" y="96534"/>
                  </a:cubicBezTo>
                  <a:cubicBezTo>
                    <a:pt x="311015" y="110658"/>
                    <a:pt x="292351" y="110658"/>
                    <a:pt x="280244" y="113180"/>
                  </a:cubicBezTo>
                  <a:cubicBezTo>
                    <a:pt x="197517" y="129826"/>
                    <a:pt x="113781" y="133357"/>
                    <a:pt x="29540" y="136888"/>
                  </a:cubicBezTo>
                  <a:cubicBezTo>
                    <a:pt x="16425" y="137393"/>
                    <a:pt x="8858" y="130835"/>
                    <a:pt x="5327" y="119233"/>
                  </a:cubicBezTo>
                  <a:cubicBezTo>
                    <a:pt x="-3248" y="90985"/>
                    <a:pt x="283" y="62736"/>
                    <a:pt x="3814" y="34488"/>
                  </a:cubicBezTo>
                  <a:cubicBezTo>
                    <a:pt x="4823" y="26417"/>
                    <a:pt x="13398" y="11789"/>
                    <a:pt x="19451" y="10780"/>
                  </a:cubicBezTo>
                  <a:close/>
                </a:path>
              </a:pathLst>
            </a:custGeom>
            <a:solidFill>
              <a:srgbClr val="262626"/>
            </a:solidFill>
            <a:ln w="50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5396546-430E-426E-A57D-FEB775845D45}"/>
                </a:ext>
              </a:extLst>
            </p:cNvPr>
            <p:cNvSpPr/>
            <p:nvPr/>
          </p:nvSpPr>
          <p:spPr>
            <a:xfrm>
              <a:off x="741082" y="5615128"/>
              <a:ext cx="334056" cy="186845"/>
            </a:xfrm>
            <a:custGeom>
              <a:avLst/>
              <a:gdLst>
                <a:gd name="connsiteX0" fmla="*/ 36243 w 297616"/>
                <a:gd name="connsiteY0" fmla="*/ 486 h 166463"/>
                <a:gd name="connsiteX1" fmla="*/ 47341 w 297616"/>
                <a:gd name="connsiteY1" fmla="*/ 21168 h 166463"/>
                <a:gd name="connsiteX2" fmla="*/ 147219 w 297616"/>
                <a:gd name="connsiteY2" fmla="*/ 25708 h 166463"/>
                <a:gd name="connsiteX3" fmla="*/ 153272 w 297616"/>
                <a:gd name="connsiteY3" fmla="*/ 75646 h 166463"/>
                <a:gd name="connsiteX4" fmla="*/ 248610 w 297616"/>
                <a:gd name="connsiteY4" fmla="*/ 121550 h 166463"/>
                <a:gd name="connsiteX5" fmla="*/ 291992 w 297616"/>
                <a:gd name="connsiteY5" fmla="*/ 146772 h 166463"/>
                <a:gd name="connsiteX6" fmla="*/ 298045 w 297616"/>
                <a:gd name="connsiteY6" fmla="*/ 161905 h 166463"/>
                <a:gd name="connsiteX7" fmla="*/ 284930 w 297616"/>
                <a:gd name="connsiteY7" fmla="*/ 167454 h 166463"/>
                <a:gd name="connsiteX8" fmla="*/ 219858 w 297616"/>
                <a:gd name="connsiteY8" fmla="*/ 160896 h 166463"/>
                <a:gd name="connsiteX9" fmla="*/ 26659 w 297616"/>
                <a:gd name="connsiteY9" fmla="*/ 113479 h 166463"/>
                <a:gd name="connsiteX10" fmla="*/ 933 w 297616"/>
                <a:gd name="connsiteY10" fmla="*/ 73124 h 166463"/>
                <a:gd name="connsiteX11" fmla="*/ 23128 w 297616"/>
                <a:gd name="connsiteY11" fmla="*/ 9061 h 166463"/>
                <a:gd name="connsiteX12" fmla="*/ 36243 w 297616"/>
                <a:gd name="connsiteY12" fmla="*/ 486 h 16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7616" h="166463">
                  <a:moveTo>
                    <a:pt x="36243" y="486"/>
                  </a:moveTo>
                  <a:cubicBezTo>
                    <a:pt x="26659" y="14610"/>
                    <a:pt x="28677" y="20663"/>
                    <a:pt x="47341" y="21168"/>
                  </a:cubicBezTo>
                  <a:cubicBezTo>
                    <a:pt x="80634" y="22681"/>
                    <a:pt x="114431" y="15114"/>
                    <a:pt x="147219" y="25708"/>
                  </a:cubicBezTo>
                  <a:cubicBezTo>
                    <a:pt x="133599" y="54460"/>
                    <a:pt x="128050" y="59505"/>
                    <a:pt x="153272" y="75646"/>
                  </a:cubicBezTo>
                  <a:cubicBezTo>
                    <a:pt x="183034" y="94815"/>
                    <a:pt x="216831" y="106417"/>
                    <a:pt x="248610" y="121550"/>
                  </a:cubicBezTo>
                  <a:cubicBezTo>
                    <a:pt x="263743" y="129117"/>
                    <a:pt x="279381" y="135674"/>
                    <a:pt x="291992" y="146772"/>
                  </a:cubicBezTo>
                  <a:cubicBezTo>
                    <a:pt x="296532" y="150807"/>
                    <a:pt x="301072" y="154843"/>
                    <a:pt x="298045" y="161905"/>
                  </a:cubicBezTo>
                  <a:cubicBezTo>
                    <a:pt x="295523" y="167454"/>
                    <a:pt x="289974" y="167454"/>
                    <a:pt x="284930" y="167454"/>
                  </a:cubicBezTo>
                  <a:cubicBezTo>
                    <a:pt x="262735" y="168967"/>
                    <a:pt x="241548" y="164931"/>
                    <a:pt x="219858" y="160896"/>
                  </a:cubicBezTo>
                  <a:cubicBezTo>
                    <a:pt x="154785" y="148285"/>
                    <a:pt x="90722" y="131134"/>
                    <a:pt x="26659" y="113479"/>
                  </a:cubicBezTo>
                  <a:cubicBezTo>
                    <a:pt x="3455" y="106921"/>
                    <a:pt x="-2598" y="94311"/>
                    <a:pt x="933" y="73124"/>
                  </a:cubicBezTo>
                  <a:cubicBezTo>
                    <a:pt x="4968" y="50425"/>
                    <a:pt x="13544" y="29743"/>
                    <a:pt x="23128" y="9061"/>
                  </a:cubicBezTo>
                  <a:cubicBezTo>
                    <a:pt x="25146" y="3008"/>
                    <a:pt x="28677" y="-1532"/>
                    <a:pt x="36243" y="486"/>
                  </a:cubicBezTo>
                  <a:close/>
                </a:path>
              </a:pathLst>
            </a:custGeom>
            <a:solidFill>
              <a:srgbClr val="262626"/>
            </a:solidFill>
            <a:ln w="50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D528BDA-ADB0-4215-936B-7CCD9596A4C0}"/>
                </a:ext>
              </a:extLst>
            </p:cNvPr>
            <p:cNvSpPr/>
            <p:nvPr/>
          </p:nvSpPr>
          <p:spPr>
            <a:xfrm>
              <a:off x="889341" y="4709758"/>
              <a:ext cx="84929" cy="101915"/>
            </a:xfrm>
            <a:custGeom>
              <a:avLst/>
              <a:gdLst>
                <a:gd name="connsiteX0" fmla="*/ 75161 w 75665"/>
                <a:gd name="connsiteY0" fmla="*/ 76170 h 90798"/>
                <a:gd name="connsiteX1" fmla="*/ 57001 w 75665"/>
                <a:gd name="connsiteY1" fmla="*/ 93320 h 90798"/>
                <a:gd name="connsiteX2" fmla="*/ 0 w 75665"/>
                <a:gd name="connsiteY2" fmla="*/ 0 h 90798"/>
                <a:gd name="connsiteX3" fmla="*/ 52461 w 75665"/>
                <a:gd name="connsiteY3" fmla="*/ 27744 h 90798"/>
                <a:gd name="connsiteX4" fmla="*/ 75161 w 75665"/>
                <a:gd name="connsiteY4" fmla="*/ 76170 h 90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665" h="90798">
                  <a:moveTo>
                    <a:pt x="75161" y="76170"/>
                  </a:moveTo>
                  <a:cubicBezTo>
                    <a:pt x="70621" y="80710"/>
                    <a:pt x="65577" y="85249"/>
                    <a:pt x="57001" y="93320"/>
                  </a:cubicBezTo>
                  <a:cubicBezTo>
                    <a:pt x="51957" y="51452"/>
                    <a:pt x="16142" y="32788"/>
                    <a:pt x="0" y="0"/>
                  </a:cubicBezTo>
                  <a:cubicBezTo>
                    <a:pt x="19673" y="5549"/>
                    <a:pt x="35815" y="16646"/>
                    <a:pt x="52461" y="27744"/>
                  </a:cubicBezTo>
                  <a:cubicBezTo>
                    <a:pt x="69612" y="38841"/>
                    <a:pt x="78692" y="54479"/>
                    <a:pt x="75161" y="76170"/>
                  </a:cubicBezTo>
                  <a:close/>
                </a:path>
              </a:pathLst>
            </a:custGeom>
            <a:solidFill>
              <a:srgbClr val="FDB98A"/>
            </a:solidFill>
            <a:ln w="50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8AFD037-3A97-41DC-938B-4B130EAA1725}"/>
                </a:ext>
              </a:extLst>
            </p:cNvPr>
            <p:cNvSpPr/>
            <p:nvPr/>
          </p:nvSpPr>
          <p:spPr>
            <a:xfrm>
              <a:off x="1562551" y="2366204"/>
              <a:ext cx="135887" cy="16986"/>
            </a:xfrm>
            <a:custGeom>
              <a:avLst/>
              <a:gdLst>
                <a:gd name="connsiteX0" fmla="*/ 121064 w 121064"/>
                <a:gd name="connsiteY0" fmla="*/ 10142 h 15133"/>
                <a:gd name="connsiteX1" fmla="*/ 108958 w 121064"/>
                <a:gd name="connsiteY1" fmla="*/ 16700 h 15133"/>
                <a:gd name="connsiteX2" fmla="*/ 0 w 121064"/>
                <a:gd name="connsiteY2" fmla="*/ 54 h 15133"/>
                <a:gd name="connsiteX3" fmla="*/ 121064 w 121064"/>
                <a:gd name="connsiteY3" fmla="*/ 10142 h 1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064" h="15133">
                  <a:moveTo>
                    <a:pt x="121064" y="10142"/>
                  </a:moveTo>
                  <a:cubicBezTo>
                    <a:pt x="118542" y="15691"/>
                    <a:pt x="114507" y="17709"/>
                    <a:pt x="108958" y="16700"/>
                  </a:cubicBezTo>
                  <a:cubicBezTo>
                    <a:pt x="72639" y="10142"/>
                    <a:pt x="35815" y="9638"/>
                    <a:pt x="0" y="54"/>
                  </a:cubicBezTo>
                  <a:cubicBezTo>
                    <a:pt x="40859" y="-451"/>
                    <a:pt x="81214" y="2576"/>
                    <a:pt x="121064" y="10142"/>
                  </a:cubicBezTo>
                  <a:close/>
                </a:path>
              </a:pathLst>
            </a:custGeom>
            <a:solidFill>
              <a:srgbClr val="8D8D8D"/>
            </a:solidFill>
            <a:ln w="50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1707DD0-0D41-4575-9CCB-8A37EAB99D7E}"/>
                </a:ext>
              </a:extLst>
            </p:cNvPr>
            <p:cNvSpPr/>
            <p:nvPr/>
          </p:nvSpPr>
          <p:spPr>
            <a:xfrm>
              <a:off x="1992971" y="3801575"/>
              <a:ext cx="288761" cy="730396"/>
            </a:xfrm>
            <a:custGeom>
              <a:avLst/>
              <a:gdLst>
                <a:gd name="connsiteX0" fmla="*/ 262209 w 257261"/>
                <a:gd name="connsiteY0" fmla="*/ 23708 h 650720"/>
                <a:gd name="connsiteX1" fmla="*/ 211261 w 257261"/>
                <a:gd name="connsiteY1" fmla="*/ 279961 h 650720"/>
                <a:gd name="connsiteX2" fmla="*/ 161826 w 257261"/>
                <a:gd name="connsiteY2" fmla="*/ 529656 h 650720"/>
                <a:gd name="connsiteX3" fmla="*/ 140135 w 257261"/>
                <a:gd name="connsiteY3" fmla="*/ 571020 h 650720"/>
                <a:gd name="connsiteX4" fmla="*/ 63461 w 257261"/>
                <a:gd name="connsiteY4" fmla="*/ 647694 h 650720"/>
                <a:gd name="connsiteX5" fmla="*/ 42275 w 257261"/>
                <a:gd name="connsiteY5" fmla="*/ 644163 h 650720"/>
                <a:gd name="connsiteX6" fmla="*/ 3938 w 257261"/>
                <a:gd name="connsiteY6" fmla="*/ 567489 h 650720"/>
                <a:gd name="connsiteX7" fmla="*/ 4947 w 257261"/>
                <a:gd name="connsiteY7" fmla="*/ 528647 h 650720"/>
                <a:gd name="connsiteX8" fmla="*/ 169393 w 257261"/>
                <a:gd name="connsiteY8" fmla="*/ 0 h 650720"/>
                <a:gd name="connsiteX9" fmla="*/ 262209 w 257261"/>
                <a:gd name="connsiteY9" fmla="*/ 23708 h 650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7261" h="650720">
                  <a:moveTo>
                    <a:pt x="262209" y="23708"/>
                  </a:moveTo>
                  <a:cubicBezTo>
                    <a:pt x="245562" y="108958"/>
                    <a:pt x="228411" y="194712"/>
                    <a:pt x="211261" y="279961"/>
                  </a:cubicBezTo>
                  <a:cubicBezTo>
                    <a:pt x="194614" y="363193"/>
                    <a:pt x="176959" y="446425"/>
                    <a:pt x="161826" y="529656"/>
                  </a:cubicBezTo>
                  <a:cubicBezTo>
                    <a:pt x="158799" y="546303"/>
                    <a:pt x="152746" y="559418"/>
                    <a:pt x="140135" y="571020"/>
                  </a:cubicBezTo>
                  <a:cubicBezTo>
                    <a:pt x="113905" y="595737"/>
                    <a:pt x="88683" y="621464"/>
                    <a:pt x="63461" y="647694"/>
                  </a:cubicBezTo>
                  <a:cubicBezTo>
                    <a:pt x="53373" y="658287"/>
                    <a:pt x="48328" y="656774"/>
                    <a:pt x="42275" y="644163"/>
                  </a:cubicBezTo>
                  <a:cubicBezTo>
                    <a:pt x="30169" y="618437"/>
                    <a:pt x="17558" y="592711"/>
                    <a:pt x="3938" y="567489"/>
                  </a:cubicBezTo>
                  <a:cubicBezTo>
                    <a:pt x="-3629" y="553365"/>
                    <a:pt x="1416" y="541258"/>
                    <a:pt x="4947" y="528647"/>
                  </a:cubicBezTo>
                  <a:cubicBezTo>
                    <a:pt x="53877" y="365211"/>
                    <a:pt x="109365" y="175543"/>
                    <a:pt x="169393" y="0"/>
                  </a:cubicBezTo>
                  <a:cubicBezTo>
                    <a:pt x="216305" y="7062"/>
                    <a:pt x="241022" y="15637"/>
                    <a:pt x="262209" y="23708"/>
                  </a:cubicBezTo>
                  <a:close/>
                </a:path>
              </a:pathLst>
            </a:custGeom>
            <a:solidFill>
              <a:srgbClr val="FEFEFE"/>
            </a:solidFill>
            <a:ln w="50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9F3C8B0-F5BB-433B-A7F6-A04E119D7CE6}"/>
                </a:ext>
              </a:extLst>
            </p:cNvPr>
            <p:cNvSpPr/>
            <p:nvPr/>
          </p:nvSpPr>
          <p:spPr>
            <a:xfrm>
              <a:off x="2193228" y="3656741"/>
              <a:ext cx="124564" cy="124564"/>
            </a:xfrm>
            <a:custGeom>
              <a:avLst/>
              <a:gdLst>
                <a:gd name="connsiteX0" fmla="*/ 114062 w 110975"/>
                <a:gd name="connsiteY0" fmla="*/ 34202 h 110975"/>
                <a:gd name="connsiteX1" fmla="*/ 105487 w 110975"/>
                <a:gd name="connsiteY1" fmla="*/ 99778 h 110975"/>
                <a:gd name="connsiteX2" fmla="*/ 88336 w 110975"/>
                <a:gd name="connsiteY2" fmla="*/ 114407 h 110975"/>
                <a:gd name="connsiteX3" fmla="*/ 16202 w 110975"/>
                <a:gd name="connsiteY3" fmla="*/ 105327 h 110975"/>
                <a:gd name="connsiteX4" fmla="*/ 565 w 110975"/>
                <a:gd name="connsiteY4" fmla="*/ 86159 h 110975"/>
                <a:gd name="connsiteX5" fmla="*/ 9644 w 110975"/>
                <a:gd name="connsiteY5" fmla="*/ 16547 h 110975"/>
                <a:gd name="connsiteX6" fmla="*/ 29317 w 110975"/>
                <a:gd name="connsiteY6" fmla="*/ 405 h 110975"/>
                <a:gd name="connsiteX7" fmla="*/ 98929 w 110975"/>
                <a:gd name="connsiteY7" fmla="*/ 9485 h 110975"/>
                <a:gd name="connsiteX8" fmla="*/ 114062 w 110975"/>
                <a:gd name="connsiteY8" fmla="*/ 34202 h 11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0975" h="110975">
                  <a:moveTo>
                    <a:pt x="114062" y="34202"/>
                  </a:moveTo>
                  <a:cubicBezTo>
                    <a:pt x="111540" y="53370"/>
                    <a:pt x="108009" y="76574"/>
                    <a:pt x="105487" y="99778"/>
                  </a:cubicBezTo>
                  <a:cubicBezTo>
                    <a:pt x="103974" y="110876"/>
                    <a:pt x="100947" y="116425"/>
                    <a:pt x="88336" y="114407"/>
                  </a:cubicBezTo>
                  <a:cubicBezTo>
                    <a:pt x="64628" y="110371"/>
                    <a:pt x="40415" y="107849"/>
                    <a:pt x="16202" y="105327"/>
                  </a:cubicBezTo>
                  <a:cubicBezTo>
                    <a:pt x="4096" y="103814"/>
                    <a:pt x="-1958" y="99778"/>
                    <a:pt x="565" y="86159"/>
                  </a:cubicBezTo>
                  <a:cubicBezTo>
                    <a:pt x="4096" y="62955"/>
                    <a:pt x="7122" y="39751"/>
                    <a:pt x="9644" y="16547"/>
                  </a:cubicBezTo>
                  <a:cubicBezTo>
                    <a:pt x="11158" y="3936"/>
                    <a:pt x="16707" y="-1613"/>
                    <a:pt x="29317" y="405"/>
                  </a:cubicBezTo>
                  <a:cubicBezTo>
                    <a:pt x="52521" y="3431"/>
                    <a:pt x="75725" y="5954"/>
                    <a:pt x="98929" y="9485"/>
                  </a:cubicBezTo>
                  <a:cubicBezTo>
                    <a:pt x="115071" y="12007"/>
                    <a:pt x="115071" y="12511"/>
                    <a:pt x="114062" y="34202"/>
                  </a:cubicBezTo>
                  <a:close/>
                </a:path>
              </a:pathLst>
            </a:custGeom>
            <a:solidFill>
              <a:srgbClr val="FEFEFE"/>
            </a:solidFill>
            <a:ln w="50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79F8CF7-9809-42BE-9C9D-0144713E97FD}"/>
                </a:ext>
              </a:extLst>
            </p:cNvPr>
            <p:cNvSpPr/>
            <p:nvPr/>
          </p:nvSpPr>
          <p:spPr>
            <a:xfrm>
              <a:off x="770094" y="4621430"/>
              <a:ext cx="1438143" cy="1217325"/>
            </a:xfrm>
            <a:custGeom>
              <a:avLst/>
              <a:gdLst>
                <a:gd name="connsiteX0" fmla="*/ 1284095 w 1281264"/>
                <a:gd name="connsiteY0" fmla="*/ 713271 h 1084534"/>
                <a:gd name="connsiteX1" fmla="*/ 1270979 w 1281264"/>
                <a:gd name="connsiteY1" fmla="*/ 412627 h 1084534"/>
                <a:gd name="connsiteX2" fmla="*/ 1264926 w 1281264"/>
                <a:gd name="connsiteY2" fmla="*/ 262306 h 1084534"/>
                <a:gd name="connsiteX3" fmla="*/ 1251307 w 1281264"/>
                <a:gd name="connsiteY3" fmla="*/ 177561 h 1084534"/>
                <a:gd name="connsiteX4" fmla="*/ 1174632 w 1281264"/>
                <a:gd name="connsiteY4" fmla="*/ 179579 h 1084534"/>
                <a:gd name="connsiteX5" fmla="*/ 878529 w 1281264"/>
                <a:gd name="connsiteY5" fmla="*/ 144268 h 1084534"/>
                <a:gd name="connsiteX6" fmla="*/ 575364 w 1281264"/>
                <a:gd name="connsiteY6" fmla="*/ 87267 h 1084534"/>
                <a:gd name="connsiteX7" fmla="*/ 433618 w 1281264"/>
                <a:gd name="connsiteY7" fmla="*/ 55488 h 1084534"/>
                <a:gd name="connsiteX8" fmla="*/ 342820 w 1281264"/>
                <a:gd name="connsiteY8" fmla="*/ 34301 h 1084534"/>
                <a:gd name="connsiteX9" fmla="*/ 314571 w 1281264"/>
                <a:gd name="connsiteY9" fmla="*/ 24213 h 1084534"/>
                <a:gd name="connsiteX10" fmla="*/ 298934 w 1281264"/>
                <a:gd name="connsiteY10" fmla="*/ 0 h 1084534"/>
                <a:gd name="connsiteX11" fmla="*/ 296916 w 1281264"/>
                <a:gd name="connsiteY11" fmla="*/ 36824 h 1084534"/>
                <a:gd name="connsiteX12" fmla="*/ 216206 w 1281264"/>
                <a:gd name="connsiteY12" fmla="*/ 588171 h 1084534"/>
                <a:gd name="connsiteX13" fmla="*/ 205109 w 1281264"/>
                <a:gd name="connsiteY13" fmla="*/ 629030 h 1084534"/>
                <a:gd name="connsiteX14" fmla="*/ 10902 w 1281264"/>
                <a:gd name="connsiteY14" fmla="*/ 886796 h 1084534"/>
                <a:gd name="connsiteX15" fmla="*/ 13928 w 1281264"/>
                <a:gd name="connsiteY15" fmla="*/ 917062 h 1084534"/>
                <a:gd name="connsiteX16" fmla="*/ 121877 w 1281264"/>
                <a:gd name="connsiteY16" fmla="*/ 912018 h 1084534"/>
                <a:gd name="connsiteX17" fmla="*/ 145081 w 1281264"/>
                <a:gd name="connsiteY17" fmla="*/ 883770 h 1084534"/>
                <a:gd name="connsiteX18" fmla="*/ 405874 w 1281264"/>
                <a:gd name="connsiteY18" fmla="*/ 698138 h 1084534"/>
                <a:gd name="connsiteX19" fmla="*/ 441689 w 1281264"/>
                <a:gd name="connsiteY19" fmla="*/ 649207 h 1084534"/>
                <a:gd name="connsiteX20" fmla="*/ 532487 w 1281264"/>
                <a:gd name="connsiteY20" fmla="*/ 358149 h 1084534"/>
                <a:gd name="connsiteX21" fmla="*/ 558718 w 1281264"/>
                <a:gd name="connsiteY21" fmla="*/ 332927 h 1084534"/>
                <a:gd name="connsiteX22" fmla="*/ 963274 w 1281264"/>
                <a:gd name="connsiteY22" fmla="*/ 302661 h 1084534"/>
                <a:gd name="connsiteX23" fmla="*/ 998585 w 1281264"/>
                <a:gd name="connsiteY23" fmla="*/ 327378 h 1084534"/>
                <a:gd name="connsiteX24" fmla="*/ 1106534 w 1281264"/>
                <a:gd name="connsiteY24" fmla="*/ 710749 h 1084534"/>
                <a:gd name="connsiteX25" fmla="*/ 1101489 w 1281264"/>
                <a:gd name="connsiteY25" fmla="*/ 761192 h 1084534"/>
                <a:gd name="connsiteX26" fmla="*/ 962770 w 1281264"/>
                <a:gd name="connsiteY26" fmla="*/ 1049729 h 1084534"/>
                <a:gd name="connsiteX27" fmla="*/ 954194 w 1281264"/>
                <a:gd name="connsiteY27" fmla="*/ 1077473 h 1084534"/>
                <a:gd name="connsiteX28" fmla="*/ 968823 w 1281264"/>
                <a:gd name="connsiteY28" fmla="*/ 1086048 h 1084534"/>
                <a:gd name="connsiteX29" fmla="*/ 1066179 w 1281264"/>
                <a:gd name="connsiteY29" fmla="*/ 1063853 h 1084534"/>
                <a:gd name="connsiteX30" fmla="*/ 1134278 w 1281264"/>
                <a:gd name="connsiteY30" fmla="*/ 970028 h 1084534"/>
                <a:gd name="connsiteX31" fmla="*/ 1275519 w 1281264"/>
                <a:gd name="connsiteY31" fmla="*/ 752112 h 1084534"/>
                <a:gd name="connsiteX32" fmla="*/ 1284095 w 1281264"/>
                <a:gd name="connsiteY32" fmla="*/ 713271 h 1084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281264" h="1084534">
                  <a:moveTo>
                    <a:pt x="1284095" y="713271"/>
                  </a:moveTo>
                  <a:cubicBezTo>
                    <a:pt x="1279050" y="612888"/>
                    <a:pt x="1275015" y="512506"/>
                    <a:pt x="1270979" y="412627"/>
                  </a:cubicBezTo>
                  <a:cubicBezTo>
                    <a:pt x="1268962" y="362689"/>
                    <a:pt x="1266944" y="312245"/>
                    <a:pt x="1264926" y="262306"/>
                  </a:cubicBezTo>
                  <a:cubicBezTo>
                    <a:pt x="1264422" y="247173"/>
                    <a:pt x="1273502" y="181092"/>
                    <a:pt x="1251307" y="177561"/>
                  </a:cubicBezTo>
                  <a:cubicBezTo>
                    <a:pt x="1228102" y="173526"/>
                    <a:pt x="1198845" y="180083"/>
                    <a:pt x="1174632" y="179579"/>
                  </a:cubicBezTo>
                  <a:cubicBezTo>
                    <a:pt x="1075763" y="178065"/>
                    <a:pt x="975885" y="159402"/>
                    <a:pt x="878529" y="144268"/>
                  </a:cubicBezTo>
                  <a:cubicBezTo>
                    <a:pt x="776633" y="128127"/>
                    <a:pt x="675746" y="108958"/>
                    <a:pt x="575364" y="87267"/>
                  </a:cubicBezTo>
                  <a:cubicBezTo>
                    <a:pt x="527947" y="77178"/>
                    <a:pt x="481035" y="66585"/>
                    <a:pt x="433618" y="55488"/>
                  </a:cubicBezTo>
                  <a:cubicBezTo>
                    <a:pt x="403352" y="48426"/>
                    <a:pt x="373086" y="41364"/>
                    <a:pt x="342820" y="34301"/>
                  </a:cubicBezTo>
                  <a:cubicBezTo>
                    <a:pt x="333235" y="31779"/>
                    <a:pt x="323147" y="29762"/>
                    <a:pt x="314571" y="24213"/>
                  </a:cubicBezTo>
                  <a:cubicBezTo>
                    <a:pt x="305996" y="18664"/>
                    <a:pt x="298934" y="10089"/>
                    <a:pt x="298934" y="0"/>
                  </a:cubicBezTo>
                  <a:cubicBezTo>
                    <a:pt x="299438" y="12107"/>
                    <a:pt x="298429" y="25222"/>
                    <a:pt x="296916" y="36824"/>
                  </a:cubicBezTo>
                  <a:cubicBezTo>
                    <a:pt x="270181" y="220438"/>
                    <a:pt x="243446" y="404557"/>
                    <a:pt x="216206" y="588171"/>
                  </a:cubicBezTo>
                  <a:cubicBezTo>
                    <a:pt x="214189" y="601790"/>
                    <a:pt x="214693" y="616924"/>
                    <a:pt x="205109" y="629030"/>
                  </a:cubicBezTo>
                  <a:cubicBezTo>
                    <a:pt x="140541" y="714784"/>
                    <a:pt x="75469" y="801042"/>
                    <a:pt x="10902" y="886796"/>
                  </a:cubicBezTo>
                  <a:cubicBezTo>
                    <a:pt x="813" y="900416"/>
                    <a:pt x="-8771" y="911009"/>
                    <a:pt x="13928" y="917062"/>
                  </a:cubicBezTo>
                  <a:cubicBezTo>
                    <a:pt x="23512" y="919584"/>
                    <a:pt x="119859" y="924629"/>
                    <a:pt x="121877" y="912018"/>
                  </a:cubicBezTo>
                  <a:cubicBezTo>
                    <a:pt x="123895" y="897894"/>
                    <a:pt x="134992" y="890832"/>
                    <a:pt x="145081" y="883770"/>
                  </a:cubicBezTo>
                  <a:cubicBezTo>
                    <a:pt x="231844" y="821724"/>
                    <a:pt x="318607" y="759174"/>
                    <a:pt x="405874" y="698138"/>
                  </a:cubicBezTo>
                  <a:cubicBezTo>
                    <a:pt x="424034" y="685527"/>
                    <a:pt x="435636" y="670898"/>
                    <a:pt x="441689" y="649207"/>
                  </a:cubicBezTo>
                  <a:cubicBezTo>
                    <a:pt x="470946" y="551852"/>
                    <a:pt x="502221" y="455000"/>
                    <a:pt x="532487" y="358149"/>
                  </a:cubicBezTo>
                  <a:cubicBezTo>
                    <a:pt x="536522" y="344529"/>
                    <a:pt x="541062" y="334440"/>
                    <a:pt x="558718" y="332927"/>
                  </a:cubicBezTo>
                  <a:cubicBezTo>
                    <a:pt x="693906" y="323343"/>
                    <a:pt x="828590" y="313254"/>
                    <a:pt x="963274" y="302661"/>
                  </a:cubicBezTo>
                  <a:cubicBezTo>
                    <a:pt x="983956" y="301148"/>
                    <a:pt x="993036" y="307201"/>
                    <a:pt x="998585" y="327378"/>
                  </a:cubicBezTo>
                  <a:cubicBezTo>
                    <a:pt x="1033895" y="455504"/>
                    <a:pt x="1069710" y="583127"/>
                    <a:pt x="1106534" y="710749"/>
                  </a:cubicBezTo>
                  <a:cubicBezTo>
                    <a:pt x="1112083" y="729413"/>
                    <a:pt x="1109560" y="744546"/>
                    <a:pt x="1101489" y="761192"/>
                  </a:cubicBezTo>
                  <a:cubicBezTo>
                    <a:pt x="1054577" y="857035"/>
                    <a:pt x="1009178" y="953382"/>
                    <a:pt x="962770" y="1049729"/>
                  </a:cubicBezTo>
                  <a:cubicBezTo>
                    <a:pt x="959239" y="1057295"/>
                    <a:pt x="949655" y="1069402"/>
                    <a:pt x="954194" y="1077473"/>
                  </a:cubicBezTo>
                  <a:cubicBezTo>
                    <a:pt x="956717" y="1082517"/>
                    <a:pt x="962770" y="1085543"/>
                    <a:pt x="968823" y="1086048"/>
                  </a:cubicBezTo>
                  <a:cubicBezTo>
                    <a:pt x="998585" y="1088066"/>
                    <a:pt x="1040453" y="1078986"/>
                    <a:pt x="1066179" y="1063853"/>
                  </a:cubicBezTo>
                  <a:cubicBezTo>
                    <a:pt x="1096949" y="1045693"/>
                    <a:pt x="1115109" y="999790"/>
                    <a:pt x="1134278" y="970028"/>
                  </a:cubicBezTo>
                  <a:cubicBezTo>
                    <a:pt x="1181190" y="897389"/>
                    <a:pt x="1228102" y="824751"/>
                    <a:pt x="1275519" y="752112"/>
                  </a:cubicBezTo>
                  <a:cubicBezTo>
                    <a:pt x="1282077" y="738997"/>
                    <a:pt x="1284599" y="727395"/>
                    <a:pt x="1284095" y="713271"/>
                  </a:cubicBezTo>
                  <a:close/>
                </a:path>
              </a:pathLst>
            </a:custGeom>
            <a:solidFill>
              <a:srgbClr val="4D4D4D"/>
            </a:solidFill>
            <a:ln w="50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C06A23C-A2E9-4F08-A641-17C0009D54DC}"/>
                </a:ext>
              </a:extLst>
            </p:cNvPr>
            <p:cNvSpPr/>
            <p:nvPr/>
          </p:nvSpPr>
          <p:spPr>
            <a:xfrm>
              <a:off x="2066467" y="983608"/>
              <a:ext cx="702086" cy="322733"/>
            </a:xfrm>
            <a:custGeom>
              <a:avLst/>
              <a:gdLst>
                <a:gd name="connsiteX0" fmla="*/ 417672 w 625499"/>
                <a:gd name="connsiteY0" fmla="*/ 0 h 287527"/>
                <a:gd name="connsiteX1" fmla="*/ 459540 w 625499"/>
                <a:gd name="connsiteY1" fmla="*/ 42373 h 287527"/>
                <a:gd name="connsiteX2" fmla="*/ 588675 w 625499"/>
                <a:gd name="connsiteY2" fmla="*/ 125604 h 287527"/>
                <a:gd name="connsiteX3" fmla="*/ 616924 w 625499"/>
                <a:gd name="connsiteY3" fmla="*/ 157384 h 287527"/>
                <a:gd name="connsiteX4" fmla="*/ 611375 w 625499"/>
                <a:gd name="connsiteY4" fmla="*/ 219934 h 287527"/>
                <a:gd name="connsiteX5" fmla="*/ 524612 w 625499"/>
                <a:gd name="connsiteY5" fmla="*/ 268359 h 287527"/>
                <a:gd name="connsiteX6" fmla="*/ 119551 w 625499"/>
                <a:gd name="connsiteY6" fmla="*/ 251713 h 287527"/>
                <a:gd name="connsiteX7" fmla="*/ 0 w 625499"/>
                <a:gd name="connsiteY7" fmla="*/ 212871 h 287527"/>
                <a:gd name="connsiteX8" fmla="*/ 151330 w 625499"/>
                <a:gd name="connsiteY8" fmla="*/ 235571 h 287527"/>
                <a:gd name="connsiteX9" fmla="*/ 344529 w 625499"/>
                <a:gd name="connsiteY9" fmla="*/ 270881 h 287527"/>
                <a:gd name="connsiteX10" fmla="*/ 407079 w 625499"/>
                <a:gd name="connsiteY10" fmla="*/ 266846 h 287527"/>
                <a:gd name="connsiteX11" fmla="*/ 445416 w 625499"/>
                <a:gd name="connsiteY11" fmla="*/ 201269 h 287527"/>
                <a:gd name="connsiteX12" fmla="*/ 407583 w 625499"/>
                <a:gd name="connsiteY12" fmla="*/ 130144 h 287527"/>
                <a:gd name="connsiteX13" fmla="*/ 376813 w 625499"/>
                <a:gd name="connsiteY13" fmla="*/ 75665 h 287527"/>
                <a:gd name="connsiteX14" fmla="*/ 417672 w 625499"/>
                <a:gd name="connsiteY14" fmla="*/ 0 h 287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25499" h="287527">
                  <a:moveTo>
                    <a:pt x="417672" y="0"/>
                  </a:moveTo>
                  <a:cubicBezTo>
                    <a:pt x="437345" y="8575"/>
                    <a:pt x="444407" y="29257"/>
                    <a:pt x="459540" y="42373"/>
                  </a:cubicBezTo>
                  <a:cubicBezTo>
                    <a:pt x="498886" y="76170"/>
                    <a:pt x="547816" y="94329"/>
                    <a:pt x="588675" y="125604"/>
                  </a:cubicBezTo>
                  <a:cubicBezTo>
                    <a:pt x="600277" y="134684"/>
                    <a:pt x="609862" y="144773"/>
                    <a:pt x="616924" y="157384"/>
                  </a:cubicBezTo>
                  <a:cubicBezTo>
                    <a:pt x="630039" y="179579"/>
                    <a:pt x="628526" y="200261"/>
                    <a:pt x="611375" y="219934"/>
                  </a:cubicBezTo>
                  <a:cubicBezTo>
                    <a:pt x="588171" y="246164"/>
                    <a:pt x="557400" y="259784"/>
                    <a:pt x="524612" y="268359"/>
                  </a:cubicBezTo>
                  <a:cubicBezTo>
                    <a:pt x="387910" y="304174"/>
                    <a:pt x="253226" y="292068"/>
                    <a:pt x="119551" y="251713"/>
                  </a:cubicBezTo>
                  <a:cubicBezTo>
                    <a:pt x="79196" y="239606"/>
                    <a:pt x="39850" y="225987"/>
                    <a:pt x="0" y="212871"/>
                  </a:cubicBezTo>
                  <a:cubicBezTo>
                    <a:pt x="51957" y="210854"/>
                    <a:pt x="101896" y="222960"/>
                    <a:pt x="151330" y="235571"/>
                  </a:cubicBezTo>
                  <a:cubicBezTo>
                    <a:pt x="214889" y="251208"/>
                    <a:pt x="278448" y="265837"/>
                    <a:pt x="344529" y="270881"/>
                  </a:cubicBezTo>
                  <a:cubicBezTo>
                    <a:pt x="365715" y="272395"/>
                    <a:pt x="386397" y="271890"/>
                    <a:pt x="407079" y="266846"/>
                  </a:cubicBezTo>
                  <a:cubicBezTo>
                    <a:pt x="442894" y="258775"/>
                    <a:pt x="455504" y="236580"/>
                    <a:pt x="445416" y="201269"/>
                  </a:cubicBezTo>
                  <a:cubicBezTo>
                    <a:pt x="437849" y="175039"/>
                    <a:pt x="423221" y="152339"/>
                    <a:pt x="407583" y="130144"/>
                  </a:cubicBezTo>
                  <a:cubicBezTo>
                    <a:pt x="395477" y="112993"/>
                    <a:pt x="383875" y="95338"/>
                    <a:pt x="376813" y="75665"/>
                  </a:cubicBezTo>
                  <a:cubicBezTo>
                    <a:pt x="363697" y="35310"/>
                    <a:pt x="376308" y="11602"/>
                    <a:pt x="417672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50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530C3C3F-7BF4-4D9B-A70D-32A94E67CCDC}"/>
                </a:ext>
              </a:extLst>
            </p:cNvPr>
            <p:cNvSpPr/>
            <p:nvPr/>
          </p:nvSpPr>
          <p:spPr>
            <a:xfrm>
              <a:off x="1370610" y="1929725"/>
              <a:ext cx="1330566" cy="560536"/>
            </a:xfrm>
            <a:custGeom>
              <a:avLst/>
              <a:gdLst>
                <a:gd name="connsiteX0" fmla="*/ 1185926 w 1185421"/>
                <a:gd name="connsiteY0" fmla="*/ 499895 h 499390"/>
                <a:gd name="connsiteX1" fmla="*/ 0 w 1185421"/>
                <a:gd name="connsiteY1" fmla="*/ 390937 h 499390"/>
                <a:gd name="connsiteX2" fmla="*/ 36824 w 1185421"/>
                <a:gd name="connsiteY2" fmla="*/ 129640 h 499390"/>
                <a:gd name="connsiteX3" fmla="*/ 1162218 w 1185421"/>
                <a:gd name="connsiteY3" fmla="*/ 0 h 499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85421" h="499390">
                  <a:moveTo>
                    <a:pt x="1185926" y="499895"/>
                  </a:moveTo>
                  <a:lnTo>
                    <a:pt x="0" y="390937"/>
                  </a:lnTo>
                  <a:lnTo>
                    <a:pt x="36824" y="129640"/>
                  </a:lnTo>
                  <a:lnTo>
                    <a:pt x="1162218" y="0"/>
                  </a:lnTo>
                  <a:close/>
                </a:path>
              </a:pathLst>
            </a:custGeom>
            <a:solidFill>
              <a:srgbClr val="F2F2F2"/>
            </a:solidFill>
            <a:ln w="50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13C7E056-E539-434D-87E0-79246DA4DE70}"/>
                </a:ext>
              </a:extLst>
            </p:cNvPr>
            <p:cNvSpPr/>
            <p:nvPr/>
          </p:nvSpPr>
          <p:spPr>
            <a:xfrm>
              <a:off x="1216603" y="1788176"/>
              <a:ext cx="1494763" cy="1857130"/>
            </a:xfrm>
            <a:custGeom>
              <a:avLst/>
              <a:gdLst>
                <a:gd name="connsiteX0" fmla="*/ 1291353 w 1331707"/>
                <a:gd name="connsiteY0" fmla="*/ 0 h 1654545"/>
                <a:gd name="connsiteX1" fmla="*/ 1115810 w 1331707"/>
                <a:gd name="connsiteY1" fmla="*/ 11098 h 1654545"/>
                <a:gd name="connsiteX2" fmla="*/ 726386 w 1331707"/>
                <a:gd name="connsiteY2" fmla="*/ 5549 h 1654545"/>
                <a:gd name="connsiteX3" fmla="*/ 472151 w 1331707"/>
                <a:gd name="connsiteY3" fmla="*/ 59523 h 1654545"/>
                <a:gd name="connsiteX4" fmla="*/ 329900 w 1331707"/>
                <a:gd name="connsiteY4" fmla="*/ 238093 h 1654545"/>
                <a:gd name="connsiteX5" fmla="*/ 174030 w 1331707"/>
                <a:gd name="connsiteY5" fmla="*/ 256253 h 1654545"/>
                <a:gd name="connsiteX6" fmla="*/ 0 w 1331707"/>
                <a:gd name="connsiteY6" fmla="*/ 1488587 h 1654545"/>
                <a:gd name="connsiteX7" fmla="*/ 22700 w 1331707"/>
                <a:gd name="connsiteY7" fmla="*/ 1490100 h 1654545"/>
                <a:gd name="connsiteX8" fmla="*/ 1124385 w 1331707"/>
                <a:gd name="connsiteY8" fmla="*/ 1659086 h 1654545"/>
                <a:gd name="connsiteX9" fmla="*/ 1180882 w 1331707"/>
                <a:gd name="connsiteY9" fmla="*/ 1584934 h 1654545"/>
                <a:gd name="connsiteX10" fmla="*/ 1231325 w 1331707"/>
                <a:gd name="connsiteY10" fmla="*/ 1448232 h 1654545"/>
                <a:gd name="connsiteX11" fmla="*/ 1164740 w 1331707"/>
                <a:gd name="connsiteY11" fmla="*/ 1370549 h 1654545"/>
                <a:gd name="connsiteX12" fmla="*/ 1106730 w 1331707"/>
                <a:gd name="connsiteY12" fmla="*/ 1371558 h 1654545"/>
                <a:gd name="connsiteX13" fmla="*/ 794989 w 1331707"/>
                <a:gd name="connsiteY13" fmla="*/ 1364496 h 1654545"/>
                <a:gd name="connsiteX14" fmla="*/ 651225 w 1331707"/>
                <a:gd name="connsiteY14" fmla="*/ 1314052 h 1654545"/>
                <a:gd name="connsiteX15" fmla="*/ 608853 w 1331707"/>
                <a:gd name="connsiteY15" fmla="*/ 1184413 h 1654545"/>
                <a:gd name="connsiteX16" fmla="*/ 718819 w 1331707"/>
                <a:gd name="connsiteY16" fmla="*/ 1090083 h 1654545"/>
                <a:gd name="connsiteX17" fmla="*/ 897894 w 1331707"/>
                <a:gd name="connsiteY17" fmla="*/ 1071924 h 1654545"/>
                <a:gd name="connsiteX18" fmla="*/ 943293 w 1331707"/>
                <a:gd name="connsiteY18" fmla="*/ 1071419 h 1654545"/>
                <a:gd name="connsiteX19" fmla="*/ 970028 w 1331707"/>
                <a:gd name="connsiteY19" fmla="*/ 1044180 h 1654545"/>
                <a:gd name="connsiteX20" fmla="*/ 971037 w 1331707"/>
                <a:gd name="connsiteY20" fmla="*/ 1008869 h 1654545"/>
                <a:gd name="connsiteX21" fmla="*/ 971541 w 1331707"/>
                <a:gd name="connsiteY21" fmla="*/ 852495 h 1654545"/>
                <a:gd name="connsiteX22" fmla="*/ 1011392 w 1331707"/>
                <a:gd name="connsiteY22" fmla="*/ 818698 h 1654545"/>
                <a:gd name="connsiteX23" fmla="*/ 1148598 w 1331707"/>
                <a:gd name="connsiteY23" fmla="*/ 837866 h 1654545"/>
                <a:gd name="connsiteX24" fmla="*/ 1290848 w 1331707"/>
                <a:gd name="connsiteY24" fmla="*/ 854512 h 1654545"/>
                <a:gd name="connsiteX25" fmla="*/ 1332717 w 1331707"/>
                <a:gd name="connsiteY25" fmla="*/ 809113 h 1654545"/>
                <a:gd name="connsiteX26" fmla="*/ 1333221 w 1331707"/>
                <a:gd name="connsiteY26" fmla="*/ 806591 h 1654545"/>
                <a:gd name="connsiteX27" fmla="*/ 1291353 w 1331707"/>
                <a:gd name="connsiteY27" fmla="*/ 0 h 1654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31707" h="1654545">
                  <a:moveTo>
                    <a:pt x="1291353" y="0"/>
                  </a:moveTo>
                  <a:cubicBezTo>
                    <a:pt x="1232838" y="6053"/>
                    <a:pt x="1174828" y="10593"/>
                    <a:pt x="1115810" y="11098"/>
                  </a:cubicBezTo>
                  <a:cubicBezTo>
                    <a:pt x="986170" y="12106"/>
                    <a:pt x="856530" y="-2522"/>
                    <a:pt x="726386" y="5549"/>
                  </a:cubicBezTo>
                  <a:cubicBezTo>
                    <a:pt x="639119" y="11098"/>
                    <a:pt x="552860" y="23204"/>
                    <a:pt x="472151" y="59523"/>
                  </a:cubicBezTo>
                  <a:cubicBezTo>
                    <a:pt x="392955" y="95338"/>
                    <a:pt x="340493" y="150826"/>
                    <a:pt x="329900" y="238093"/>
                  </a:cubicBezTo>
                  <a:lnTo>
                    <a:pt x="174030" y="256253"/>
                  </a:lnTo>
                  <a:cubicBezTo>
                    <a:pt x="174030" y="256253"/>
                    <a:pt x="16646" y="1414939"/>
                    <a:pt x="0" y="1488587"/>
                  </a:cubicBezTo>
                  <a:cubicBezTo>
                    <a:pt x="7567" y="1489091"/>
                    <a:pt x="15133" y="1489091"/>
                    <a:pt x="22700" y="1490100"/>
                  </a:cubicBezTo>
                  <a:cubicBezTo>
                    <a:pt x="380848" y="1545083"/>
                    <a:pt x="766236" y="1604102"/>
                    <a:pt x="1124385" y="1659086"/>
                  </a:cubicBezTo>
                  <a:cubicBezTo>
                    <a:pt x="1142040" y="1661608"/>
                    <a:pt x="1169280" y="1610660"/>
                    <a:pt x="1180882" y="1584934"/>
                  </a:cubicBezTo>
                  <a:cubicBezTo>
                    <a:pt x="1202068" y="1537517"/>
                    <a:pt x="1225776" y="1500693"/>
                    <a:pt x="1231325" y="1448232"/>
                  </a:cubicBezTo>
                  <a:cubicBezTo>
                    <a:pt x="1235865" y="1402328"/>
                    <a:pt x="1218210" y="1367018"/>
                    <a:pt x="1164740" y="1370549"/>
                  </a:cubicBezTo>
                  <a:cubicBezTo>
                    <a:pt x="1145571" y="1371558"/>
                    <a:pt x="1125898" y="1370045"/>
                    <a:pt x="1106730" y="1371558"/>
                  </a:cubicBezTo>
                  <a:cubicBezTo>
                    <a:pt x="1002816" y="1378620"/>
                    <a:pt x="898398" y="1380638"/>
                    <a:pt x="794989" y="1364496"/>
                  </a:cubicBezTo>
                  <a:cubicBezTo>
                    <a:pt x="744041" y="1356425"/>
                    <a:pt x="694102" y="1345832"/>
                    <a:pt x="651225" y="1314052"/>
                  </a:cubicBezTo>
                  <a:cubicBezTo>
                    <a:pt x="609357" y="1282777"/>
                    <a:pt x="593215" y="1234352"/>
                    <a:pt x="608853" y="1184413"/>
                  </a:cubicBezTo>
                  <a:cubicBezTo>
                    <a:pt x="626004" y="1129934"/>
                    <a:pt x="668880" y="1105216"/>
                    <a:pt x="718819" y="1090083"/>
                  </a:cubicBezTo>
                  <a:cubicBezTo>
                    <a:pt x="777334" y="1072428"/>
                    <a:pt x="837362" y="1067384"/>
                    <a:pt x="897894" y="1071924"/>
                  </a:cubicBezTo>
                  <a:cubicBezTo>
                    <a:pt x="913027" y="1072933"/>
                    <a:pt x="928160" y="1072428"/>
                    <a:pt x="943293" y="1071419"/>
                  </a:cubicBezTo>
                  <a:cubicBezTo>
                    <a:pt x="960444" y="1070410"/>
                    <a:pt x="969019" y="1061331"/>
                    <a:pt x="970028" y="1044180"/>
                  </a:cubicBezTo>
                  <a:cubicBezTo>
                    <a:pt x="970532" y="1032578"/>
                    <a:pt x="971037" y="1020471"/>
                    <a:pt x="971037" y="1008869"/>
                  </a:cubicBezTo>
                  <a:cubicBezTo>
                    <a:pt x="971037" y="956913"/>
                    <a:pt x="970532" y="904451"/>
                    <a:pt x="971541" y="852495"/>
                  </a:cubicBezTo>
                  <a:cubicBezTo>
                    <a:pt x="972046" y="823237"/>
                    <a:pt x="982134" y="815166"/>
                    <a:pt x="1011392" y="818698"/>
                  </a:cubicBezTo>
                  <a:cubicBezTo>
                    <a:pt x="1057295" y="824246"/>
                    <a:pt x="1102694" y="832317"/>
                    <a:pt x="1148598" y="837866"/>
                  </a:cubicBezTo>
                  <a:cubicBezTo>
                    <a:pt x="1196015" y="843415"/>
                    <a:pt x="1242927" y="855017"/>
                    <a:pt x="1290848" y="854512"/>
                  </a:cubicBezTo>
                  <a:cubicBezTo>
                    <a:pt x="1313044" y="854008"/>
                    <a:pt x="1333221" y="837866"/>
                    <a:pt x="1332717" y="809113"/>
                  </a:cubicBezTo>
                  <a:cubicBezTo>
                    <a:pt x="1332717" y="808609"/>
                    <a:pt x="1333221" y="807600"/>
                    <a:pt x="1333221" y="806591"/>
                  </a:cubicBezTo>
                  <a:cubicBezTo>
                    <a:pt x="1324141" y="747068"/>
                    <a:pt x="1303459" y="36824"/>
                    <a:pt x="1291353" y="0"/>
                  </a:cubicBezTo>
                  <a:close/>
                </a:path>
              </a:pathLst>
            </a:custGeom>
            <a:solidFill>
              <a:srgbClr val="FDCC94"/>
            </a:solidFill>
            <a:ln w="50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F27BC91-E4B5-4292-B711-9D0581DCB8EB}"/>
                </a:ext>
              </a:extLst>
            </p:cNvPr>
            <p:cNvSpPr/>
            <p:nvPr/>
          </p:nvSpPr>
          <p:spPr>
            <a:xfrm rot="12041163">
              <a:off x="2571137" y="2580850"/>
              <a:ext cx="1087101" cy="634142"/>
            </a:xfrm>
            <a:custGeom>
              <a:avLst/>
              <a:gdLst>
                <a:gd name="connsiteX0" fmla="*/ 0 w 968514"/>
                <a:gd name="connsiteY0" fmla="*/ 563906 h 564966"/>
                <a:gd name="connsiteX1" fmla="*/ 102400 w 968514"/>
                <a:gd name="connsiteY1" fmla="*/ 491267 h 564966"/>
                <a:gd name="connsiteX2" fmla="*/ 145277 w 968514"/>
                <a:gd name="connsiteY2" fmla="*/ 446372 h 564966"/>
                <a:gd name="connsiteX3" fmla="*/ 446929 w 968514"/>
                <a:gd name="connsiteY3" fmla="*/ 311688 h 564966"/>
                <a:gd name="connsiteX4" fmla="*/ 628526 w 968514"/>
                <a:gd name="connsiteY4" fmla="*/ 230474 h 564966"/>
                <a:gd name="connsiteX5" fmla="*/ 655765 w 968514"/>
                <a:gd name="connsiteY5" fmla="*/ 198190 h 564966"/>
                <a:gd name="connsiteX6" fmla="*/ 840892 w 968514"/>
                <a:gd name="connsiteY6" fmla="*/ 3479 h 564966"/>
                <a:gd name="connsiteX7" fmla="*/ 878725 w 968514"/>
                <a:gd name="connsiteY7" fmla="*/ 110419 h 564966"/>
                <a:gd name="connsiteX8" fmla="*/ 895876 w 968514"/>
                <a:gd name="connsiteY8" fmla="*/ 139172 h 564966"/>
                <a:gd name="connsiteX9" fmla="*/ 940266 w 968514"/>
                <a:gd name="connsiteY9" fmla="*/ 190120 h 564966"/>
                <a:gd name="connsiteX10" fmla="*/ 954895 w 968514"/>
                <a:gd name="connsiteY10" fmla="*/ 245607 h 564966"/>
                <a:gd name="connsiteX11" fmla="*/ 683509 w 968514"/>
                <a:gd name="connsiteY11" fmla="*/ 269316 h 564966"/>
                <a:gd name="connsiteX12" fmla="*/ 657783 w 968514"/>
                <a:gd name="connsiteY12" fmla="*/ 274360 h 564966"/>
                <a:gd name="connsiteX13" fmla="*/ 198243 w 968514"/>
                <a:gd name="connsiteY13" fmla="*/ 527082 h 564966"/>
                <a:gd name="connsiteX14" fmla="*/ 114002 w 968514"/>
                <a:gd name="connsiteY14" fmla="*/ 532631 h 564966"/>
                <a:gd name="connsiteX15" fmla="*/ 59019 w 968514"/>
                <a:gd name="connsiteY15" fmla="*/ 546250 h 564966"/>
                <a:gd name="connsiteX16" fmla="*/ 27240 w 968514"/>
                <a:gd name="connsiteY16" fmla="*/ 561888 h 564966"/>
                <a:gd name="connsiteX17" fmla="*/ 16142 w 968514"/>
                <a:gd name="connsiteY17" fmla="*/ 567437 h 564966"/>
                <a:gd name="connsiteX18" fmla="*/ 0 w 968514"/>
                <a:gd name="connsiteY18" fmla="*/ 563906 h 564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68514" h="564966">
                  <a:moveTo>
                    <a:pt x="0" y="563906"/>
                  </a:moveTo>
                  <a:cubicBezTo>
                    <a:pt x="26231" y="545746"/>
                    <a:pt x="97860" y="527587"/>
                    <a:pt x="102400" y="491267"/>
                  </a:cubicBezTo>
                  <a:cubicBezTo>
                    <a:pt x="105427" y="466550"/>
                    <a:pt x="124595" y="455452"/>
                    <a:pt x="145277" y="446372"/>
                  </a:cubicBezTo>
                  <a:cubicBezTo>
                    <a:pt x="245660" y="401478"/>
                    <a:pt x="346547" y="356583"/>
                    <a:pt x="446929" y="311688"/>
                  </a:cubicBezTo>
                  <a:cubicBezTo>
                    <a:pt x="507461" y="284449"/>
                    <a:pt x="567993" y="257209"/>
                    <a:pt x="628526" y="230474"/>
                  </a:cubicBezTo>
                  <a:cubicBezTo>
                    <a:pt x="643659" y="223917"/>
                    <a:pt x="650721" y="214837"/>
                    <a:pt x="655765" y="198190"/>
                  </a:cubicBezTo>
                  <a:cubicBezTo>
                    <a:pt x="685527" y="103357"/>
                    <a:pt x="754130" y="44338"/>
                    <a:pt x="840892" y="3479"/>
                  </a:cubicBezTo>
                  <a:cubicBezTo>
                    <a:pt x="893858" y="-21239"/>
                    <a:pt x="866114" y="93268"/>
                    <a:pt x="878725" y="110419"/>
                  </a:cubicBezTo>
                  <a:cubicBezTo>
                    <a:pt x="887301" y="122525"/>
                    <a:pt x="906974" y="117481"/>
                    <a:pt x="895876" y="139172"/>
                  </a:cubicBezTo>
                  <a:cubicBezTo>
                    <a:pt x="887805" y="155314"/>
                    <a:pt x="930682" y="182553"/>
                    <a:pt x="940266" y="190120"/>
                  </a:cubicBezTo>
                  <a:cubicBezTo>
                    <a:pt x="962462" y="206766"/>
                    <a:pt x="992223" y="223412"/>
                    <a:pt x="954895" y="245607"/>
                  </a:cubicBezTo>
                  <a:cubicBezTo>
                    <a:pt x="880743" y="289493"/>
                    <a:pt x="762705" y="311688"/>
                    <a:pt x="683509" y="269316"/>
                  </a:cubicBezTo>
                  <a:cubicBezTo>
                    <a:pt x="673420" y="263767"/>
                    <a:pt x="665854" y="269820"/>
                    <a:pt x="657783" y="274360"/>
                  </a:cubicBezTo>
                  <a:cubicBezTo>
                    <a:pt x="504435" y="358601"/>
                    <a:pt x="351086" y="442337"/>
                    <a:pt x="198243" y="527082"/>
                  </a:cubicBezTo>
                  <a:cubicBezTo>
                    <a:pt x="170499" y="542215"/>
                    <a:pt x="143764" y="553817"/>
                    <a:pt x="114002" y="532631"/>
                  </a:cubicBezTo>
                  <a:cubicBezTo>
                    <a:pt x="100887" y="523551"/>
                    <a:pt x="71125" y="540702"/>
                    <a:pt x="59019" y="546250"/>
                  </a:cubicBezTo>
                  <a:cubicBezTo>
                    <a:pt x="48426" y="551295"/>
                    <a:pt x="37833" y="557853"/>
                    <a:pt x="27240" y="561888"/>
                  </a:cubicBezTo>
                  <a:cubicBezTo>
                    <a:pt x="23708" y="563401"/>
                    <a:pt x="19673" y="566932"/>
                    <a:pt x="16142" y="567437"/>
                  </a:cubicBezTo>
                  <a:cubicBezTo>
                    <a:pt x="11602" y="568446"/>
                    <a:pt x="4540" y="565419"/>
                    <a:pt x="0" y="563906"/>
                  </a:cubicBezTo>
                  <a:close/>
                </a:path>
              </a:pathLst>
            </a:custGeom>
            <a:solidFill>
              <a:srgbClr val="A0A0A0"/>
            </a:solidFill>
            <a:ln w="50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C70FD25-C914-46A6-9795-56A6DC49492B}"/>
                </a:ext>
              </a:extLst>
            </p:cNvPr>
            <p:cNvSpPr/>
            <p:nvPr/>
          </p:nvSpPr>
          <p:spPr>
            <a:xfrm>
              <a:off x="3125823" y="2779022"/>
              <a:ext cx="271775" cy="118901"/>
            </a:xfrm>
            <a:custGeom>
              <a:avLst/>
              <a:gdLst>
                <a:gd name="connsiteX0" fmla="*/ 242633 w 242128"/>
                <a:gd name="connsiteY0" fmla="*/ 60532 h 105931"/>
                <a:gd name="connsiteX1" fmla="*/ 130144 w 242128"/>
                <a:gd name="connsiteY1" fmla="*/ 106940 h 105931"/>
                <a:gd name="connsiteX2" fmla="*/ 65072 w 242128"/>
                <a:gd name="connsiteY2" fmla="*/ 106436 h 105931"/>
                <a:gd name="connsiteX3" fmla="*/ 7567 w 242128"/>
                <a:gd name="connsiteY3" fmla="*/ 37833 h 105931"/>
                <a:gd name="connsiteX4" fmla="*/ 0 w 242128"/>
                <a:gd name="connsiteY4" fmla="*/ 504 h 105931"/>
                <a:gd name="connsiteX5" fmla="*/ 157888 w 242128"/>
                <a:gd name="connsiteY5" fmla="*/ 0 h 105931"/>
                <a:gd name="connsiteX6" fmla="*/ 242633 w 242128"/>
                <a:gd name="connsiteY6" fmla="*/ 60532 h 105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2128" h="105931">
                  <a:moveTo>
                    <a:pt x="242633" y="60532"/>
                  </a:moveTo>
                  <a:cubicBezTo>
                    <a:pt x="214889" y="99374"/>
                    <a:pt x="175543" y="109967"/>
                    <a:pt x="130144" y="106940"/>
                  </a:cubicBezTo>
                  <a:cubicBezTo>
                    <a:pt x="108453" y="105427"/>
                    <a:pt x="86763" y="106940"/>
                    <a:pt x="65072" y="106436"/>
                  </a:cubicBezTo>
                  <a:cubicBezTo>
                    <a:pt x="27239" y="105931"/>
                    <a:pt x="1513" y="75665"/>
                    <a:pt x="7567" y="37833"/>
                  </a:cubicBezTo>
                  <a:cubicBezTo>
                    <a:pt x="9584" y="24213"/>
                    <a:pt x="12106" y="11098"/>
                    <a:pt x="0" y="504"/>
                  </a:cubicBezTo>
                  <a:cubicBezTo>
                    <a:pt x="52461" y="504"/>
                    <a:pt x="105427" y="0"/>
                    <a:pt x="157888" y="0"/>
                  </a:cubicBezTo>
                  <a:cubicBezTo>
                    <a:pt x="219429" y="0"/>
                    <a:pt x="224473" y="4036"/>
                    <a:pt x="242633" y="60532"/>
                  </a:cubicBezTo>
                  <a:close/>
                </a:path>
              </a:pathLst>
            </a:custGeom>
            <a:solidFill>
              <a:srgbClr val="FDCC94"/>
            </a:solidFill>
            <a:ln w="50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EE36C04-0D90-4B96-B667-234C2C3844F9}"/>
              </a:ext>
            </a:extLst>
          </p:cNvPr>
          <p:cNvGrpSpPr/>
          <p:nvPr/>
        </p:nvGrpSpPr>
        <p:grpSpPr>
          <a:xfrm>
            <a:off x="3106325" y="4869657"/>
            <a:ext cx="2712522" cy="488292"/>
            <a:chOff x="3641352" y="4759490"/>
            <a:chExt cx="2712522" cy="48829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22C419C-AF0E-4A30-B8B9-1D11604FA0E2}"/>
                </a:ext>
              </a:extLst>
            </p:cNvPr>
            <p:cNvSpPr/>
            <p:nvPr/>
          </p:nvSpPr>
          <p:spPr>
            <a:xfrm rot="999670">
              <a:off x="5516803" y="4759490"/>
              <a:ext cx="837071" cy="488292"/>
            </a:xfrm>
            <a:custGeom>
              <a:avLst/>
              <a:gdLst>
                <a:gd name="connsiteX0" fmla="*/ 0 w 968514"/>
                <a:gd name="connsiteY0" fmla="*/ 563906 h 564966"/>
                <a:gd name="connsiteX1" fmla="*/ 102400 w 968514"/>
                <a:gd name="connsiteY1" fmla="*/ 491267 h 564966"/>
                <a:gd name="connsiteX2" fmla="*/ 145277 w 968514"/>
                <a:gd name="connsiteY2" fmla="*/ 446372 h 564966"/>
                <a:gd name="connsiteX3" fmla="*/ 446929 w 968514"/>
                <a:gd name="connsiteY3" fmla="*/ 311688 h 564966"/>
                <a:gd name="connsiteX4" fmla="*/ 628526 w 968514"/>
                <a:gd name="connsiteY4" fmla="*/ 230474 h 564966"/>
                <a:gd name="connsiteX5" fmla="*/ 655765 w 968514"/>
                <a:gd name="connsiteY5" fmla="*/ 198190 h 564966"/>
                <a:gd name="connsiteX6" fmla="*/ 840892 w 968514"/>
                <a:gd name="connsiteY6" fmla="*/ 3479 h 564966"/>
                <a:gd name="connsiteX7" fmla="*/ 878725 w 968514"/>
                <a:gd name="connsiteY7" fmla="*/ 110419 h 564966"/>
                <a:gd name="connsiteX8" fmla="*/ 895876 w 968514"/>
                <a:gd name="connsiteY8" fmla="*/ 139172 h 564966"/>
                <a:gd name="connsiteX9" fmla="*/ 940266 w 968514"/>
                <a:gd name="connsiteY9" fmla="*/ 190120 h 564966"/>
                <a:gd name="connsiteX10" fmla="*/ 954895 w 968514"/>
                <a:gd name="connsiteY10" fmla="*/ 245607 h 564966"/>
                <a:gd name="connsiteX11" fmla="*/ 683509 w 968514"/>
                <a:gd name="connsiteY11" fmla="*/ 269316 h 564966"/>
                <a:gd name="connsiteX12" fmla="*/ 657783 w 968514"/>
                <a:gd name="connsiteY12" fmla="*/ 274360 h 564966"/>
                <a:gd name="connsiteX13" fmla="*/ 198243 w 968514"/>
                <a:gd name="connsiteY13" fmla="*/ 527082 h 564966"/>
                <a:gd name="connsiteX14" fmla="*/ 114002 w 968514"/>
                <a:gd name="connsiteY14" fmla="*/ 532631 h 564966"/>
                <a:gd name="connsiteX15" fmla="*/ 59019 w 968514"/>
                <a:gd name="connsiteY15" fmla="*/ 546250 h 564966"/>
                <a:gd name="connsiteX16" fmla="*/ 27240 w 968514"/>
                <a:gd name="connsiteY16" fmla="*/ 561888 h 564966"/>
                <a:gd name="connsiteX17" fmla="*/ 16142 w 968514"/>
                <a:gd name="connsiteY17" fmla="*/ 567437 h 564966"/>
                <a:gd name="connsiteX18" fmla="*/ 0 w 968514"/>
                <a:gd name="connsiteY18" fmla="*/ 563906 h 564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68514" h="564966">
                  <a:moveTo>
                    <a:pt x="0" y="563906"/>
                  </a:moveTo>
                  <a:cubicBezTo>
                    <a:pt x="26231" y="545746"/>
                    <a:pt x="97860" y="527587"/>
                    <a:pt x="102400" y="491267"/>
                  </a:cubicBezTo>
                  <a:cubicBezTo>
                    <a:pt x="105427" y="466550"/>
                    <a:pt x="124595" y="455452"/>
                    <a:pt x="145277" y="446372"/>
                  </a:cubicBezTo>
                  <a:cubicBezTo>
                    <a:pt x="245660" y="401478"/>
                    <a:pt x="346547" y="356583"/>
                    <a:pt x="446929" y="311688"/>
                  </a:cubicBezTo>
                  <a:cubicBezTo>
                    <a:pt x="507461" y="284449"/>
                    <a:pt x="567993" y="257209"/>
                    <a:pt x="628526" y="230474"/>
                  </a:cubicBezTo>
                  <a:cubicBezTo>
                    <a:pt x="643659" y="223917"/>
                    <a:pt x="650721" y="214837"/>
                    <a:pt x="655765" y="198190"/>
                  </a:cubicBezTo>
                  <a:cubicBezTo>
                    <a:pt x="685527" y="103357"/>
                    <a:pt x="754130" y="44338"/>
                    <a:pt x="840892" y="3479"/>
                  </a:cubicBezTo>
                  <a:cubicBezTo>
                    <a:pt x="893858" y="-21239"/>
                    <a:pt x="866114" y="93268"/>
                    <a:pt x="878725" y="110419"/>
                  </a:cubicBezTo>
                  <a:cubicBezTo>
                    <a:pt x="887301" y="122525"/>
                    <a:pt x="906974" y="117481"/>
                    <a:pt x="895876" y="139172"/>
                  </a:cubicBezTo>
                  <a:cubicBezTo>
                    <a:pt x="887805" y="155314"/>
                    <a:pt x="930682" y="182553"/>
                    <a:pt x="940266" y="190120"/>
                  </a:cubicBezTo>
                  <a:cubicBezTo>
                    <a:pt x="962462" y="206766"/>
                    <a:pt x="992223" y="223412"/>
                    <a:pt x="954895" y="245607"/>
                  </a:cubicBezTo>
                  <a:cubicBezTo>
                    <a:pt x="880743" y="289493"/>
                    <a:pt x="762705" y="311688"/>
                    <a:pt x="683509" y="269316"/>
                  </a:cubicBezTo>
                  <a:cubicBezTo>
                    <a:pt x="673420" y="263767"/>
                    <a:pt x="665854" y="269820"/>
                    <a:pt x="657783" y="274360"/>
                  </a:cubicBezTo>
                  <a:cubicBezTo>
                    <a:pt x="504435" y="358601"/>
                    <a:pt x="351086" y="442337"/>
                    <a:pt x="198243" y="527082"/>
                  </a:cubicBezTo>
                  <a:cubicBezTo>
                    <a:pt x="170499" y="542215"/>
                    <a:pt x="143764" y="553817"/>
                    <a:pt x="114002" y="532631"/>
                  </a:cubicBezTo>
                  <a:cubicBezTo>
                    <a:pt x="100887" y="523551"/>
                    <a:pt x="71125" y="540702"/>
                    <a:pt x="59019" y="546250"/>
                  </a:cubicBezTo>
                  <a:cubicBezTo>
                    <a:pt x="48426" y="551295"/>
                    <a:pt x="37833" y="557853"/>
                    <a:pt x="27240" y="561888"/>
                  </a:cubicBezTo>
                  <a:cubicBezTo>
                    <a:pt x="23708" y="563401"/>
                    <a:pt x="19673" y="566932"/>
                    <a:pt x="16142" y="567437"/>
                  </a:cubicBezTo>
                  <a:cubicBezTo>
                    <a:pt x="11602" y="568446"/>
                    <a:pt x="4540" y="565419"/>
                    <a:pt x="0" y="563906"/>
                  </a:cubicBezTo>
                  <a:close/>
                </a:path>
              </a:pathLst>
            </a:custGeom>
            <a:solidFill>
              <a:srgbClr val="A0A0A0"/>
            </a:solidFill>
            <a:ln w="5039" cap="flat">
              <a:noFill/>
              <a:prstDash val="solid"/>
              <a:miter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A4248DD-F399-4EAC-8C9E-B5DAA709C519}"/>
                </a:ext>
              </a:extLst>
            </p:cNvPr>
            <p:cNvSpPr/>
            <p:nvPr/>
          </p:nvSpPr>
          <p:spPr>
            <a:xfrm rot="840738">
              <a:off x="4560854" y="4896027"/>
              <a:ext cx="880668" cy="309542"/>
            </a:xfrm>
            <a:custGeom>
              <a:avLst/>
              <a:gdLst>
                <a:gd name="connsiteX0" fmla="*/ 1022796 w 1018958"/>
                <a:gd name="connsiteY0" fmla="*/ 18212 h 358148"/>
                <a:gd name="connsiteX1" fmla="*/ 939564 w 1018958"/>
                <a:gd name="connsiteY1" fmla="*/ 45452 h 358148"/>
                <a:gd name="connsiteX2" fmla="*/ 913334 w 1018958"/>
                <a:gd name="connsiteY2" fmla="*/ 65629 h 358148"/>
                <a:gd name="connsiteX3" fmla="*/ 855828 w 1018958"/>
                <a:gd name="connsiteY3" fmla="*/ 100435 h 358148"/>
                <a:gd name="connsiteX4" fmla="*/ 535512 w 1018958"/>
                <a:gd name="connsiteY4" fmla="*/ 156427 h 358148"/>
                <a:gd name="connsiteX5" fmla="*/ 332225 w 1018958"/>
                <a:gd name="connsiteY5" fmla="*/ 191738 h 358148"/>
                <a:gd name="connsiteX6" fmla="*/ 305490 w 1018958"/>
                <a:gd name="connsiteY6" fmla="*/ 211411 h 358148"/>
                <a:gd name="connsiteX7" fmla="*/ 83539 w 1018958"/>
                <a:gd name="connsiteY7" fmla="*/ 357192 h 358148"/>
                <a:gd name="connsiteX8" fmla="*/ 52768 w 1018958"/>
                <a:gd name="connsiteY8" fmla="*/ 319864 h 358148"/>
                <a:gd name="connsiteX9" fmla="*/ 64874 w 1018958"/>
                <a:gd name="connsiteY9" fmla="*/ 270934 h 358148"/>
                <a:gd name="connsiteX10" fmla="*/ 52768 w 1018958"/>
                <a:gd name="connsiteY10" fmla="*/ 235624 h 358148"/>
                <a:gd name="connsiteX11" fmla="*/ 51759 w 1018958"/>
                <a:gd name="connsiteY11" fmla="*/ 222004 h 358148"/>
                <a:gd name="connsiteX12" fmla="*/ 50750 w 1018958"/>
                <a:gd name="connsiteY12" fmla="*/ 191738 h 358148"/>
                <a:gd name="connsiteX13" fmla="*/ 10396 w 1018958"/>
                <a:gd name="connsiteY13" fmla="*/ 140286 h 358148"/>
                <a:gd name="connsiteX14" fmla="*/ 25024 w 1018958"/>
                <a:gd name="connsiteY14" fmla="*/ 96400 h 358148"/>
                <a:gd name="connsiteX15" fmla="*/ 289852 w 1018958"/>
                <a:gd name="connsiteY15" fmla="*/ 137259 h 358148"/>
                <a:gd name="connsiteX16" fmla="*/ 322641 w 1018958"/>
                <a:gd name="connsiteY16" fmla="*/ 140286 h 358148"/>
                <a:gd name="connsiteX17" fmla="*/ 778649 w 1018958"/>
                <a:gd name="connsiteY17" fmla="*/ 20734 h 358148"/>
                <a:gd name="connsiteX18" fmla="*/ 851793 w 1018958"/>
                <a:gd name="connsiteY18" fmla="*/ 2071 h 358148"/>
                <a:gd name="connsiteX19" fmla="*/ 901227 w 1018958"/>
                <a:gd name="connsiteY19" fmla="*/ 13673 h 358148"/>
                <a:gd name="connsiteX20" fmla="*/ 941582 w 1018958"/>
                <a:gd name="connsiteY20" fmla="*/ 24770 h 358148"/>
                <a:gd name="connsiteX21" fmla="*/ 1022796 w 1018958"/>
                <a:gd name="connsiteY21" fmla="*/ 18212 h 358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18958" h="358148">
                  <a:moveTo>
                    <a:pt x="1022796" y="18212"/>
                  </a:moveTo>
                  <a:cubicBezTo>
                    <a:pt x="997070" y="33850"/>
                    <a:pt x="967813" y="37885"/>
                    <a:pt x="939564" y="45452"/>
                  </a:cubicBezTo>
                  <a:cubicBezTo>
                    <a:pt x="927962" y="48983"/>
                    <a:pt x="918882" y="52514"/>
                    <a:pt x="913334" y="65629"/>
                  </a:cubicBezTo>
                  <a:cubicBezTo>
                    <a:pt x="902741" y="90347"/>
                    <a:pt x="879536" y="96400"/>
                    <a:pt x="855828" y="100435"/>
                  </a:cubicBezTo>
                  <a:cubicBezTo>
                    <a:pt x="748888" y="119099"/>
                    <a:pt x="642452" y="137763"/>
                    <a:pt x="535512" y="156427"/>
                  </a:cubicBezTo>
                  <a:cubicBezTo>
                    <a:pt x="467918" y="168534"/>
                    <a:pt x="399819" y="180640"/>
                    <a:pt x="332225" y="191738"/>
                  </a:cubicBezTo>
                  <a:cubicBezTo>
                    <a:pt x="319614" y="193756"/>
                    <a:pt x="312047" y="200313"/>
                    <a:pt x="305490" y="211411"/>
                  </a:cubicBezTo>
                  <a:cubicBezTo>
                    <a:pt x="255551" y="296660"/>
                    <a:pt x="176355" y="338024"/>
                    <a:pt x="83539" y="357192"/>
                  </a:cubicBezTo>
                  <a:cubicBezTo>
                    <a:pt x="52264" y="363750"/>
                    <a:pt x="44697" y="351644"/>
                    <a:pt x="52768" y="319864"/>
                  </a:cubicBezTo>
                  <a:cubicBezTo>
                    <a:pt x="56804" y="303722"/>
                    <a:pt x="61343" y="287581"/>
                    <a:pt x="64874" y="270934"/>
                  </a:cubicBezTo>
                  <a:cubicBezTo>
                    <a:pt x="68406" y="256810"/>
                    <a:pt x="72441" y="242686"/>
                    <a:pt x="52768" y="235624"/>
                  </a:cubicBezTo>
                  <a:cubicBezTo>
                    <a:pt x="44697" y="232597"/>
                    <a:pt x="46210" y="226039"/>
                    <a:pt x="51759" y="222004"/>
                  </a:cubicBezTo>
                  <a:cubicBezTo>
                    <a:pt x="65883" y="211411"/>
                    <a:pt x="58317" y="201322"/>
                    <a:pt x="50750" y="191738"/>
                  </a:cubicBezTo>
                  <a:cubicBezTo>
                    <a:pt x="37635" y="174587"/>
                    <a:pt x="23511" y="157941"/>
                    <a:pt x="10396" y="140286"/>
                  </a:cubicBezTo>
                  <a:cubicBezTo>
                    <a:pt x="-6755" y="117586"/>
                    <a:pt x="-3224" y="102453"/>
                    <a:pt x="25024" y="96400"/>
                  </a:cubicBezTo>
                  <a:cubicBezTo>
                    <a:pt x="117840" y="76222"/>
                    <a:pt x="208638" y="77736"/>
                    <a:pt x="289852" y="137259"/>
                  </a:cubicBezTo>
                  <a:cubicBezTo>
                    <a:pt x="301454" y="145834"/>
                    <a:pt x="311543" y="143312"/>
                    <a:pt x="322641" y="140286"/>
                  </a:cubicBezTo>
                  <a:cubicBezTo>
                    <a:pt x="474475" y="100435"/>
                    <a:pt x="626310" y="60585"/>
                    <a:pt x="778649" y="20734"/>
                  </a:cubicBezTo>
                  <a:cubicBezTo>
                    <a:pt x="802862" y="14177"/>
                    <a:pt x="827580" y="8124"/>
                    <a:pt x="851793" y="2071"/>
                  </a:cubicBezTo>
                  <a:cubicBezTo>
                    <a:pt x="869952" y="-2469"/>
                    <a:pt x="889121" y="53"/>
                    <a:pt x="901227" y="13673"/>
                  </a:cubicBezTo>
                  <a:cubicBezTo>
                    <a:pt x="913838" y="27797"/>
                    <a:pt x="926449" y="26788"/>
                    <a:pt x="941582" y="24770"/>
                  </a:cubicBezTo>
                  <a:cubicBezTo>
                    <a:pt x="968317" y="21743"/>
                    <a:pt x="994547" y="12159"/>
                    <a:pt x="1022796" y="18212"/>
                  </a:cubicBezTo>
                  <a:close/>
                </a:path>
              </a:pathLst>
            </a:custGeom>
            <a:solidFill>
              <a:srgbClr val="A0A0A0"/>
            </a:solidFill>
            <a:ln w="5039" cap="flat">
              <a:noFill/>
              <a:prstDash val="solid"/>
              <a:miter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5B0C61F-5C72-4642-8765-EB79B26CB861}"/>
                </a:ext>
              </a:extLst>
            </p:cNvPr>
            <p:cNvSpPr/>
            <p:nvPr/>
          </p:nvSpPr>
          <p:spPr>
            <a:xfrm rot="20871778">
              <a:off x="3641352" y="4850275"/>
              <a:ext cx="880668" cy="270304"/>
            </a:xfrm>
            <a:custGeom>
              <a:avLst/>
              <a:gdLst>
                <a:gd name="connsiteX0" fmla="*/ 713 w 1018958"/>
                <a:gd name="connsiteY0" fmla="*/ 17201 h 312749"/>
                <a:gd name="connsiteX1" fmla="*/ 63768 w 1018958"/>
                <a:gd name="connsiteY1" fmla="*/ 22246 h 312749"/>
                <a:gd name="connsiteX2" fmla="*/ 124804 w 1018958"/>
                <a:gd name="connsiteY2" fmla="*/ 10139 h 312749"/>
                <a:gd name="connsiteX3" fmla="*/ 175248 w 1018958"/>
                <a:gd name="connsiteY3" fmla="*/ 2573 h 312749"/>
                <a:gd name="connsiteX4" fmla="*/ 695320 w 1018958"/>
                <a:gd name="connsiteY4" fmla="*/ 111531 h 312749"/>
                <a:gd name="connsiteX5" fmla="*/ 740719 w 1018958"/>
                <a:gd name="connsiteY5" fmla="*/ 100433 h 312749"/>
                <a:gd name="connsiteX6" fmla="*/ 905165 w 1018958"/>
                <a:gd name="connsiteY6" fmla="*/ 45450 h 312749"/>
                <a:gd name="connsiteX7" fmla="*/ 995458 w 1018958"/>
                <a:gd name="connsiteY7" fmla="*/ 50494 h 312749"/>
                <a:gd name="connsiteX8" fmla="*/ 1013114 w 1018958"/>
                <a:gd name="connsiteY8" fmla="*/ 94884 h 312749"/>
                <a:gd name="connsiteX9" fmla="*/ 982343 w 1018958"/>
                <a:gd name="connsiteY9" fmla="*/ 137761 h 312749"/>
                <a:gd name="connsiteX10" fmla="*/ 980325 w 1018958"/>
                <a:gd name="connsiteY10" fmla="*/ 176603 h 312749"/>
                <a:gd name="connsiteX11" fmla="*/ 977299 w 1018958"/>
                <a:gd name="connsiteY11" fmla="*/ 188205 h 312749"/>
                <a:gd name="connsiteX12" fmla="*/ 966201 w 1018958"/>
                <a:gd name="connsiteY12" fmla="*/ 224020 h 312749"/>
                <a:gd name="connsiteX13" fmla="*/ 983352 w 1018958"/>
                <a:gd name="connsiteY13" fmla="*/ 282030 h 312749"/>
                <a:gd name="connsiteX14" fmla="*/ 952582 w 1018958"/>
                <a:gd name="connsiteY14" fmla="*/ 315827 h 312749"/>
                <a:gd name="connsiteX15" fmla="*/ 721551 w 1018958"/>
                <a:gd name="connsiteY15" fmla="*/ 179125 h 312749"/>
                <a:gd name="connsiteX16" fmla="*/ 694311 w 1018958"/>
                <a:gd name="connsiteY16" fmla="*/ 164496 h 312749"/>
                <a:gd name="connsiteX17" fmla="*/ 384588 w 1018958"/>
                <a:gd name="connsiteY17" fmla="*/ 125655 h 312749"/>
                <a:gd name="connsiteX18" fmla="*/ 155070 w 1018958"/>
                <a:gd name="connsiteY18" fmla="*/ 96397 h 312749"/>
                <a:gd name="connsiteX19" fmla="*/ 106140 w 1018958"/>
                <a:gd name="connsiteY19" fmla="*/ 59069 h 312749"/>
                <a:gd name="connsiteX20" fmla="*/ 82432 w 1018958"/>
                <a:gd name="connsiteY20" fmla="*/ 43936 h 312749"/>
                <a:gd name="connsiteX21" fmla="*/ 209 w 1018958"/>
                <a:gd name="connsiteY21" fmla="*/ 24768 h 312749"/>
                <a:gd name="connsiteX22" fmla="*/ 713 w 1018958"/>
                <a:gd name="connsiteY22" fmla="*/ 17201 h 312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18958" h="312749">
                  <a:moveTo>
                    <a:pt x="713" y="17201"/>
                  </a:moveTo>
                  <a:cubicBezTo>
                    <a:pt x="21900" y="13166"/>
                    <a:pt x="43086" y="19724"/>
                    <a:pt x="63768" y="22246"/>
                  </a:cubicBezTo>
                  <a:cubicBezTo>
                    <a:pt x="85963" y="25272"/>
                    <a:pt x="105636" y="27290"/>
                    <a:pt x="124804" y="10139"/>
                  </a:cubicBezTo>
                  <a:cubicBezTo>
                    <a:pt x="138424" y="-1967"/>
                    <a:pt x="157088" y="-1463"/>
                    <a:pt x="175248" y="2573"/>
                  </a:cubicBezTo>
                  <a:cubicBezTo>
                    <a:pt x="348773" y="38892"/>
                    <a:pt x="522299" y="74707"/>
                    <a:pt x="695320" y="111531"/>
                  </a:cubicBezTo>
                  <a:cubicBezTo>
                    <a:pt x="713480" y="115566"/>
                    <a:pt x="726091" y="113044"/>
                    <a:pt x="740719" y="100433"/>
                  </a:cubicBezTo>
                  <a:cubicBezTo>
                    <a:pt x="787631" y="60078"/>
                    <a:pt x="846146" y="50494"/>
                    <a:pt x="905165" y="45450"/>
                  </a:cubicBezTo>
                  <a:cubicBezTo>
                    <a:pt x="934926" y="42928"/>
                    <a:pt x="965697" y="42928"/>
                    <a:pt x="995458" y="50494"/>
                  </a:cubicBezTo>
                  <a:cubicBezTo>
                    <a:pt x="1024716" y="58061"/>
                    <a:pt x="1029760" y="70671"/>
                    <a:pt x="1013114" y="94884"/>
                  </a:cubicBezTo>
                  <a:cubicBezTo>
                    <a:pt x="1003025" y="109513"/>
                    <a:pt x="991927" y="123133"/>
                    <a:pt x="982343" y="137761"/>
                  </a:cubicBezTo>
                  <a:cubicBezTo>
                    <a:pt x="974272" y="149868"/>
                    <a:pt x="961661" y="162479"/>
                    <a:pt x="980325" y="176603"/>
                  </a:cubicBezTo>
                  <a:cubicBezTo>
                    <a:pt x="985874" y="180638"/>
                    <a:pt x="982848" y="186187"/>
                    <a:pt x="977299" y="188205"/>
                  </a:cubicBezTo>
                  <a:cubicBezTo>
                    <a:pt x="958131" y="195771"/>
                    <a:pt x="963175" y="210904"/>
                    <a:pt x="966201" y="224020"/>
                  </a:cubicBezTo>
                  <a:cubicBezTo>
                    <a:pt x="971246" y="243692"/>
                    <a:pt x="978812" y="262357"/>
                    <a:pt x="983352" y="282030"/>
                  </a:cubicBezTo>
                  <a:cubicBezTo>
                    <a:pt x="988901" y="307756"/>
                    <a:pt x="978308" y="320871"/>
                    <a:pt x="952582" y="315827"/>
                  </a:cubicBezTo>
                  <a:cubicBezTo>
                    <a:pt x="858757" y="298676"/>
                    <a:pt x="775525" y="262861"/>
                    <a:pt x="721551" y="179125"/>
                  </a:cubicBezTo>
                  <a:cubicBezTo>
                    <a:pt x="714488" y="168027"/>
                    <a:pt x="705409" y="166010"/>
                    <a:pt x="694311" y="164496"/>
                  </a:cubicBezTo>
                  <a:cubicBezTo>
                    <a:pt x="590902" y="151381"/>
                    <a:pt x="487997" y="138266"/>
                    <a:pt x="384588" y="125655"/>
                  </a:cubicBezTo>
                  <a:cubicBezTo>
                    <a:pt x="307914" y="116071"/>
                    <a:pt x="231240" y="105982"/>
                    <a:pt x="155070" y="96397"/>
                  </a:cubicBezTo>
                  <a:cubicBezTo>
                    <a:pt x="131866" y="93371"/>
                    <a:pt x="113707" y="82778"/>
                    <a:pt x="106140" y="59069"/>
                  </a:cubicBezTo>
                  <a:cubicBezTo>
                    <a:pt x="102105" y="46963"/>
                    <a:pt x="92016" y="46459"/>
                    <a:pt x="82432" y="43936"/>
                  </a:cubicBezTo>
                  <a:cubicBezTo>
                    <a:pt x="55192" y="37379"/>
                    <a:pt x="27448" y="30821"/>
                    <a:pt x="209" y="24768"/>
                  </a:cubicBezTo>
                  <a:cubicBezTo>
                    <a:pt x="-295" y="22750"/>
                    <a:pt x="209" y="19724"/>
                    <a:pt x="713" y="17201"/>
                  </a:cubicBezTo>
                  <a:close/>
                </a:path>
              </a:pathLst>
            </a:custGeom>
            <a:solidFill>
              <a:srgbClr val="A0A0A0"/>
            </a:solidFill>
            <a:ln w="5039" cap="flat">
              <a:noFill/>
              <a:prstDash val="solid"/>
              <a:miter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C15C9BDF-B587-4D60-B7B9-B5F0A5E3AF23}"/>
                </a:ext>
              </a:extLst>
            </p:cNvPr>
            <p:cNvSpPr/>
            <p:nvPr/>
          </p:nvSpPr>
          <p:spPr>
            <a:xfrm rot="20982175">
              <a:off x="5052888" y="4799646"/>
              <a:ext cx="880668" cy="270304"/>
            </a:xfrm>
            <a:custGeom>
              <a:avLst/>
              <a:gdLst>
                <a:gd name="connsiteX0" fmla="*/ 713 w 1018958"/>
                <a:gd name="connsiteY0" fmla="*/ 17201 h 312749"/>
                <a:gd name="connsiteX1" fmla="*/ 63768 w 1018958"/>
                <a:gd name="connsiteY1" fmla="*/ 22246 h 312749"/>
                <a:gd name="connsiteX2" fmla="*/ 124804 w 1018958"/>
                <a:gd name="connsiteY2" fmla="*/ 10139 h 312749"/>
                <a:gd name="connsiteX3" fmla="*/ 175248 w 1018958"/>
                <a:gd name="connsiteY3" fmla="*/ 2573 h 312749"/>
                <a:gd name="connsiteX4" fmla="*/ 695320 w 1018958"/>
                <a:gd name="connsiteY4" fmla="*/ 111531 h 312749"/>
                <a:gd name="connsiteX5" fmla="*/ 740719 w 1018958"/>
                <a:gd name="connsiteY5" fmla="*/ 100433 h 312749"/>
                <a:gd name="connsiteX6" fmla="*/ 905165 w 1018958"/>
                <a:gd name="connsiteY6" fmla="*/ 45450 h 312749"/>
                <a:gd name="connsiteX7" fmla="*/ 995458 w 1018958"/>
                <a:gd name="connsiteY7" fmla="*/ 50494 h 312749"/>
                <a:gd name="connsiteX8" fmla="*/ 1013114 w 1018958"/>
                <a:gd name="connsiteY8" fmla="*/ 94884 h 312749"/>
                <a:gd name="connsiteX9" fmla="*/ 982343 w 1018958"/>
                <a:gd name="connsiteY9" fmla="*/ 137761 h 312749"/>
                <a:gd name="connsiteX10" fmla="*/ 980325 w 1018958"/>
                <a:gd name="connsiteY10" fmla="*/ 176603 h 312749"/>
                <a:gd name="connsiteX11" fmla="*/ 977299 w 1018958"/>
                <a:gd name="connsiteY11" fmla="*/ 188205 h 312749"/>
                <a:gd name="connsiteX12" fmla="*/ 966201 w 1018958"/>
                <a:gd name="connsiteY12" fmla="*/ 224020 h 312749"/>
                <a:gd name="connsiteX13" fmla="*/ 983352 w 1018958"/>
                <a:gd name="connsiteY13" fmla="*/ 282030 h 312749"/>
                <a:gd name="connsiteX14" fmla="*/ 952582 w 1018958"/>
                <a:gd name="connsiteY14" fmla="*/ 315827 h 312749"/>
                <a:gd name="connsiteX15" fmla="*/ 721551 w 1018958"/>
                <a:gd name="connsiteY15" fmla="*/ 179125 h 312749"/>
                <a:gd name="connsiteX16" fmla="*/ 694311 w 1018958"/>
                <a:gd name="connsiteY16" fmla="*/ 164496 h 312749"/>
                <a:gd name="connsiteX17" fmla="*/ 384588 w 1018958"/>
                <a:gd name="connsiteY17" fmla="*/ 125655 h 312749"/>
                <a:gd name="connsiteX18" fmla="*/ 155070 w 1018958"/>
                <a:gd name="connsiteY18" fmla="*/ 96397 h 312749"/>
                <a:gd name="connsiteX19" fmla="*/ 106140 w 1018958"/>
                <a:gd name="connsiteY19" fmla="*/ 59069 h 312749"/>
                <a:gd name="connsiteX20" fmla="*/ 82432 w 1018958"/>
                <a:gd name="connsiteY20" fmla="*/ 43936 h 312749"/>
                <a:gd name="connsiteX21" fmla="*/ 209 w 1018958"/>
                <a:gd name="connsiteY21" fmla="*/ 24768 h 312749"/>
                <a:gd name="connsiteX22" fmla="*/ 713 w 1018958"/>
                <a:gd name="connsiteY22" fmla="*/ 17201 h 312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18958" h="312749">
                  <a:moveTo>
                    <a:pt x="713" y="17201"/>
                  </a:moveTo>
                  <a:cubicBezTo>
                    <a:pt x="21900" y="13166"/>
                    <a:pt x="43086" y="19724"/>
                    <a:pt x="63768" y="22246"/>
                  </a:cubicBezTo>
                  <a:cubicBezTo>
                    <a:pt x="85963" y="25272"/>
                    <a:pt x="105636" y="27290"/>
                    <a:pt x="124804" y="10139"/>
                  </a:cubicBezTo>
                  <a:cubicBezTo>
                    <a:pt x="138424" y="-1967"/>
                    <a:pt x="157088" y="-1463"/>
                    <a:pt x="175248" y="2573"/>
                  </a:cubicBezTo>
                  <a:cubicBezTo>
                    <a:pt x="348773" y="38892"/>
                    <a:pt x="522299" y="74707"/>
                    <a:pt x="695320" y="111531"/>
                  </a:cubicBezTo>
                  <a:cubicBezTo>
                    <a:pt x="713480" y="115566"/>
                    <a:pt x="726091" y="113044"/>
                    <a:pt x="740719" y="100433"/>
                  </a:cubicBezTo>
                  <a:cubicBezTo>
                    <a:pt x="787631" y="60078"/>
                    <a:pt x="846146" y="50494"/>
                    <a:pt x="905165" y="45450"/>
                  </a:cubicBezTo>
                  <a:cubicBezTo>
                    <a:pt x="934926" y="42928"/>
                    <a:pt x="965697" y="42928"/>
                    <a:pt x="995458" y="50494"/>
                  </a:cubicBezTo>
                  <a:cubicBezTo>
                    <a:pt x="1024716" y="58061"/>
                    <a:pt x="1029760" y="70671"/>
                    <a:pt x="1013114" y="94884"/>
                  </a:cubicBezTo>
                  <a:cubicBezTo>
                    <a:pt x="1003025" y="109513"/>
                    <a:pt x="991927" y="123133"/>
                    <a:pt x="982343" y="137761"/>
                  </a:cubicBezTo>
                  <a:cubicBezTo>
                    <a:pt x="974272" y="149868"/>
                    <a:pt x="961661" y="162479"/>
                    <a:pt x="980325" y="176603"/>
                  </a:cubicBezTo>
                  <a:cubicBezTo>
                    <a:pt x="985874" y="180638"/>
                    <a:pt x="982848" y="186187"/>
                    <a:pt x="977299" y="188205"/>
                  </a:cubicBezTo>
                  <a:cubicBezTo>
                    <a:pt x="958131" y="195771"/>
                    <a:pt x="963175" y="210904"/>
                    <a:pt x="966201" y="224020"/>
                  </a:cubicBezTo>
                  <a:cubicBezTo>
                    <a:pt x="971246" y="243692"/>
                    <a:pt x="978812" y="262357"/>
                    <a:pt x="983352" y="282030"/>
                  </a:cubicBezTo>
                  <a:cubicBezTo>
                    <a:pt x="988901" y="307756"/>
                    <a:pt x="978308" y="320871"/>
                    <a:pt x="952582" y="315827"/>
                  </a:cubicBezTo>
                  <a:cubicBezTo>
                    <a:pt x="858757" y="298676"/>
                    <a:pt x="775525" y="262861"/>
                    <a:pt x="721551" y="179125"/>
                  </a:cubicBezTo>
                  <a:cubicBezTo>
                    <a:pt x="714488" y="168027"/>
                    <a:pt x="705409" y="166010"/>
                    <a:pt x="694311" y="164496"/>
                  </a:cubicBezTo>
                  <a:cubicBezTo>
                    <a:pt x="590902" y="151381"/>
                    <a:pt x="487997" y="138266"/>
                    <a:pt x="384588" y="125655"/>
                  </a:cubicBezTo>
                  <a:cubicBezTo>
                    <a:pt x="307914" y="116071"/>
                    <a:pt x="231240" y="105982"/>
                    <a:pt x="155070" y="96397"/>
                  </a:cubicBezTo>
                  <a:cubicBezTo>
                    <a:pt x="131866" y="93371"/>
                    <a:pt x="113707" y="82778"/>
                    <a:pt x="106140" y="59069"/>
                  </a:cubicBezTo>
                  <a:cubicBezTo>
                    <a:pt x="102105" y="46963"/>
                    <a:pt x="92016" y="46459"/>
                    <a:pt x="82432" y="43936"/>
                  </a:cubicBezTo>
                  <a:cubicBezTo>
                    <a:pt x="55192" y="37379"/>
                    <a:pt x="27448" y="30821"/>
                    <a:pt x="209" y="24768"/>
                  </a:cubicBezTo>
                  <a:cubicBezTo>
                    <a:pt x="-295" y="22750"/>
                    <a:pt x="209" y="19724"/>
                    <a:pt x="713" y="17201"/>
                  </a:cubicBezTo>
                  <a:close/>
                </a:path>
              </a:pathLst>
            </a:custGeom>
            <a:solidFill>
              <a:srgbClr val="A0A0A0"/>
            </a:solidFill>
            <a:ln w="5039" cap="flat">
              <a:noFill/>
              <a:prstDash val="solid"/>
              <a:miter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EB80133D-6D4F-46EC-ABD8-121465F4C8D4}"/>
              </a:ext>
            </a:extLst>
          </p:cNvPr>
          <p:cNvSpPr txBox="1"/>
          <p:nvPr/>
        </p:nvSpPr>
        <p:spPr>
          <a:xfrm>
            <a:off x="8138038" y="3488792"/>
            <a:ext cx="3387212" cy="492443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0" rIns="36000" bIns="0" rtlCol="0" anchor="ctr">
            <a:spAutoFit/>
          </a:bodyPr>
          <a:lstStyle/>
          <a:p>
            <a:pPr algn="ctr"/>
            <a:r>
              <a:rPr lang="en-US" altLang="ko-KR" sz="3200" spc="-150" dirty="0">
                <a:solidFill>
                  <a:schemeClr val="bg1"/>
                </a:solidFill>
              </a:rPr>
              <a:t>PPT Professional</a:t>
            </a:r>
            <a:endParaRPr lang="ko-KR" altLang="en-US" sz="3200" spc="-150" dirty="0">
              <a:solidFill>
                <a:schemeClr val="bg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145959C-12FB-43EA-9494-CEA2FE5AF8C9}"/>
              </a:ext>
            </a:extLst>
          </p:cNvPr>
          <p:cNvSpPr txBox="1"/>
          <p:nvPr/>
        </p:nvSpPr>
        <p:spPr>
          <a:xfrm>
            <a:off x="5822428" y="3426972"/>
            <a:ext cx="18226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3608616-9D08-4652-9C18-286FA787523F}"/>
              </a:ext>
            </a:extLst>
          </p:cNvPr>
          <p:cNvSpPr txBox="1"/>
          <p:nvPr/>
        </p:nvSpPr>
        <p:spPr>
          <a:xfrm>
            <a:off x="5822428" y="3743672"/>
            <a:ext cx="18226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Text  Here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84EB99B-CD29-45A9-B420-386DF0C0EA18}"/>
              </a:ext>
            </a:extLst>
          </p:cNvPr>
          <p:cNvGrpSpPr/>
          <p:nvPr/>
        </p:nvGrpSpPr>
        <p:grpSpPr>
          <a:xfrm>
            <a:off x="8138037" y="4578145"/>
            <a:ext cx="3387211" cy="1745035"/>
            <a:chOff x="4822352" y="1916832"/>
            <a:chExt cx="3422056" cy="1745035"/>
          </a:xfrm>
        </p:grpSpPr>
        <p:sp>
          <p:nvSpPr>
            <p:cNvPr id="35" name="Text Placeholder 10">
              <a:extLst>
                <a:ext uri="{FF2B5EF4-FFF2-40B4-BE49-F238E27FC236}">
                  <a16:creationId xmlns:a16="http://schemas.microsoft.com/office/drawing/2014/main" id="{76D58A3C-D6AB-463F-873B-943D7D58A5DB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E878DF8-AA97-4874-9C51-005DB703CC46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 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4B9FC1EC-ACFC-4B7B-846B-3EF6F22CBCDB}"/>
              </a:ext>
            </a:extLst>
          </p:cNvPr>
          <p:cNvSpPr txBox="1"/>
          <p:nvPr/>
        </p:nvSpPr>
        <p:spPr>
          <a:xfrm>
            <a:off x="8061838" y="760508"/>
            <a:ext cx="34634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Get a modern PowerPoint  Presentation that is beautifully designed.  </a:t>
            </a:r>
          </a:p>
          <a:p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CC58C2D-FFEF-42B7-8264-4644100265FE}"/>
              </a:ext>
            </a:extLst>
          </p:cNvPr>
          <p:cNvSpPr txBox="1"/>
          <p:nvPr/>
        </p:nvSpPr>
        <p:spPr>
          <a:xfrm>
            <a:off x="5484147" y="4635054"/>
            <a:ext cx="2241327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000" dirty="0">
                <a:solidFill>
                  <a:schemeClr val="accent1"/>
                </a:solidFill>
                <a:cs typeface="Arial" pitchFamily="34" charset="0"/>
              </a:rPr>
              <a:t>ALLPPT 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Layout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 Text Slide 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for your 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6492AB27-9D06-490B-81F9-9FC49C9B0180}"/>
              </a:ext>
            </a:extLst>
          </p:cNvPr>
          <p:cNvSpPr/>
          <p:nvPr/>
        </p:nvSpPr>
        <p:spPr>
          <a:xfrm rot="220127">
            <a:off x="-125635" y="5947851"/>
            <a:ext cx="3768433" cy="321794"/>
          </a:xfrm>
          <a:prstGeom prst="ellipse">
            <a:avLst/>
          </a:prstGeom>
          <a:solidFill>
            <a:schemeClr val="tx1">
              <a:lumMod val="75000"/>
              <a:lumOff val="25000"/>
              <a:alpha val="58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C7B7266C-0389-4F58-A415-913A77CCA5DA}"/>
              </a:ext>
            </a:extLst>
          </p:cNvPr>
          <p:cNvSpPr/>
          <p:nvPr/>
        </p:nvSpPr>
        <p:spPr>
          <a:xfrm>
            <a:off x="4557402" y="2508154"/>
            <a:ext cx="343864" cy="401895"/>
          </a:xfrm>
          <a:custGeom>
            <a:avLst/>
            <a:gdLst>
              <a:gd name="connsiteX0" fmla="*/ 944140 w 1178350"/>
              <a:gd name="connsiteY0" fmla="*/ 641170 h 913221"/>
              <a:gd name="connsiteX1" fmla="*/ 944140 w 1178350"/>
              <a:gd name="connsiteY1" fmla="*/ 856219 h 913221"/>
              <a:gd name="connsiteX2" fmla="*/ 889936 w 1178350"/>
              <a:gd name="connsiteY2" fmla="*/ 912780 h 913221"/>
              <a:gd name="connsiteX3" fmla="*/ 724967 w 1178350"/>
              <a:gd name="connsiteY3" fmla="*/ 913369 h 913221"/>
              <a:gd name="connsiteX4" fmla="*/ 696097 w 1178350"/>
              <a:gd name="connsiteY4" fmla="*/ 883910 h 913221"/>
              <a:gd name="connsiteX5" fmla="*/ 696687 w 1178350"/>
              <a:gd name="connsiteY5" fmla="*/ 736616 h 913221"/>
              <a:gd name="connsiteX6" fmla="*/ 661336 w 1178350"/>
              <a:gd name="connsiteY6" fmla="*/ 699498 h 913221"/>
              <a:gd name="connsiteX7" fmla="*/ 519934 w 1178350"/>
              <a:gd name="connsiteY7" fmla="*/ 699498 h 913221"/>
              <a:gd name="connsiteX8" fmla="*/ 484584 w 1178350"/>
              <a:gd name="connsiteY8" fmla="*/ 736616 h 913221"/>
              <a:gd name="connsiteX9" fmla="*/ 485173 w 1178350"/>
              <a:gd name="connsiteY9" fmla="*/ 883910 h 913221"/>
              <a:gd name="connsiteX10" fmla="*/ 455714 w 1178350"/>
              <a:gd name="connsiteY10" fmla="*/ 912780 h 913221"/>
              <a:gd name="connsiteX11" fmla="*/ 293691 w 1178350"/>
              <a:gd name="connsiteY11" fmla="*/ 912191 h 913221"/>
              <a:gd name="connsiteX12" fmla="*/ 237130 w 1178350"/>
              <a:gd name="connsiteY12" fmla="*/ 855040 h 913221"/>
              <a:gd name="connsiteX13" fmla="*/ 236541 w 1178350"/>
              <a:gd name="connsiteY13" fmla="*/ 421997 h 913221"/>
              <a:gd name="connsiteX14" fmla="*/ 230649 w 1178350"/>
              <a:gd name="connsiteY14" fmla="*/ 395484 h 913221"/>
              <a:gd name="connsiteX15" fmla="*/ 208260 w 1178350"/>
              <a:gd name="connsiteY15" fmla="*/ 407267 h 913221"/>
              <a:gd name="connsiteX16" fmla="*/ 110457 w 1178350"/>
              <a:gd name="connsiteY16" fmla="*/ 477968 h 913221"/>
              <a:gd name="connsiteX17" fmla="*/ 58021 w 1178350"/>
              <a:gd name="connsiteY17" fmla="*/ 493876 h 913221"/>
              <a:gd name="connsiteX18" fmla="*/ 2638 w 1178350"/>
              <a:gd name="connsiteY18" fmla="*/ 452634 h 913221"/>
              <a:gd name="connsiteX19" fmla="*/ 25616 w 1178350"/>
              <a:gd name="connsiteY19" fmla="*/ 390770 h 913221"/>
              <a:gd name="connsiteX20" fmla="*/ 211795 w 1178350"/>
              <a:gd name="connsiteY20" fmla="*/ 256439 h 913221"/>
              <a:gd name="connsiteX21" fmla="*/ 532307 w 1178350"/>
              <a:gd name="connsiteY21" fmla="*/ 26071 h 913221"/>
              <a:gd name="connsiteX22" fmla="*/ 648963 w 1178350"/>
              <a:gd name="connsiteY22" fmla="*/ 26071 h 913221"/>
              <a:gd name="connsiteX23" fmla="*/ 770923 w 1178350"/>
              <a:gd name="connsiteY23" fmla="*/ 113858 h 913221"/>
              <a:gd name="connsiteX24" fmla="*/ 798025 w 1178350"/>
              <a:gd name="connsiteY24" fmla="*/ 102075 h 913221"/>
              <a:gd name="connsiteX25" fmla="*/ 851051 w 1178350"/>
              <a:gd name="connsiteY25" fmla="*/ 50816 h 913221"/>
              <a:gd name="connsiteX26" fmla="*/ 904076 w 1178350"/>
              <a:gd name="connsiteY26" fmla="*/ 50816 h 913221"/>
              <a:gd name="connsiteX27" fmla="*/ 944140 w 1178350"/>
              <a:gd name="connsiteY27" fmla="*/ 90880 h 913221"/>
              <a:gd name="connsiteX28" fmla="*/ 943551 w 1178350"/>
              <a:gd name="connsiteY28" fmla="*/ 199878 h 913221"/>
              <a:gd name="connsiteX29" fmla="*/ 976545 w 1178350"/>
              <a:gd name="connsiteY29" fmla="*/ 262330 h 913221"/>
              <a:gd name="connsiteX30" fmla="*/ 1144460 w 1178350"/>
              <a:gd name="connsiteY30" fmla="*/ 381933 h 913221"/>
              <a:gd name="connsiteX31" fmla="*/ 1179810 w 1178350"/>
              <a:gd name="connsiteY31" fmla="*/ 429656 h 913221"/>
              <a:gd name="connsiteX32" fmla="*/ 1155065 w 1178350"/>
              <a:gd name="connsiteY32" fmla="*/ 482682 h 913221"/>
              <a:gd name="connsiteX33" fmla="*/ 1079651 w 1178350"/>
              <a:gd name="connsiteY33" fmla="*/ 482682 h 913221"/>
              <a:gd name="connsiteX34" fmla="*/ 978902 w 1178350"/>
              <a:gd name="connsiteY34" fmla="*/ 411392 h 913221"/>
              <a:gd name="connsiteX35" fmla="*/ 949443 w 1178350"/>
              <a:gd name="connsiteY35" fmla="*/ 395484 h 913221"/>
              <a:gd name="connsiteX36" fmla="*/ 944140 w 1178350"/>
              <a:gd name="connsiteY36" fmla="*/ 427888 h 913221"/>
              <a:gd name="connsiteX37" fmla="*/ 944140 w 1178350"/>
              <a:gd name="connsiteY37" fmla="*/ 641170 h 913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178350" h="913221">
                <a:moveTo>
                  <a:pt x="944140" y="641170"/>
                </a:moveTo>
                <a:cubicBezTo>
                  <a:pt x="944140" y="713049"/>
                  <a:pt x="944140" y="784339"/>
                  <a:pt x="944140" y="856219"/>
                </a:cubicBezTo>
                <a:cubicBezTo>
                  <a:pt x="944140" y="896872"/>
                  <a:pt x="930000" y="912191"/>
                  <a:pt x="889936" y="912780"/>
                </a:cubicBezTo>
                <a:cubicBezTo>
                  <a:pt x="835143" y="913369"/>
                  <a:pt x="779760" y="912191"/>
                  <a:pt x="724967" y="913369"/>
                </a:cubicBezTo>
                <a:cubicBezTo>
                  <a:pt x="703168" y="913958"/>
                  <a:pt x="695508" y="905710"/>
                  <a:pt x="696097" y="883910"/>
                </a:cubicBezTo>
                <a:cubicBezTo>
                  <a:pt x="697276" y="835009"/>
                  <a:pt x="695508" y="785518"/>
                  <a:pt x="696687" y="736616"/>
                </a:cubicBezTo>
                <a:cubicBezTo>
                  <a:pt x="697276" y="710693"/>
                  <a:pt x="688438" y="698909"/>
                  <a:pt x="661336" y="699498"/>
                </a:cubicBezTo>
                <a:cubicBezTo>
                  <a:pt x="614202" y="700677"/>
                  <a:pt x="567068" y="700677"/>
                  <a:pt x="519934" y="699498"/>
                </a:cubicBezTo>
                <a:cubicBezTo>
                  <a:pt x="492243" y="698909"/>
                  <a:pt x="483994" y="711282"/>
                  <a:pt x="484584" y="736616"/>
                </a:cubicBezTo>
                <a:cubicBezTo>
                  <a:pt x="485762" y="785518"/>
                  <a:pt x="483994" y="835009"/>
                  <a:pt x="485173" y="883910"/>
                </a:cubicBezTo>
                <a:cubicBezTo>
                  <a:pt x="485762" y="905710"/>
                  <a:pt x="477513" y="913369"/>
                  <a:pt x="455714" y="912780"/>
                </a:cubicBezTo>
                <a:cubicBezTo>
                  <a:pt x="401510" y="911601"/>
                  <a:pt x="347895" y="912780"/>
                  <a:pt x="293691" y="912191"/>
                </a:cubicBezTo>
                <a:cubicBezTo>
                  <a:pt x="251270" y="911601"/>
                  <a:pt x="237130" y="897461"/>
                  <a:pt x="237130" y="855040"/>
                </a:cubicBezTo>
                <a:cubicBezTo>
                  <a:pt x="237130" y="710693"/>
                  <a:pt x="237130" y="566345"/>
                  <a:pt x="236541" y="421997"/>
                </a:cubicBezTo>
                <a:cubicBezTo>
                  <a:pt x="236541" y="413159"/>
                  <a:pt x="241843" y="400197"/>
                  <a:pt x="230649" y="395484"/>
                </a:cubicBezTo>
                <a:cubicBezTo>
                  <a:pt x="222401" y="391949"/>
                  <a:pt x="215330" y="401965"/>
                  <a:pt x="208260" y="407267"/>
                </a:cubicBezTo>
                <a:cubicBezTo>
                  <a:pt x="175267" y="430834"/>
                  <a:pt x="142862" y="453812"/>
                  <a:pt x="110457" y="477968"/>
                </a:cubicBezTo>
                <a:cubicBezTo>
                  <a:pt x="94549" y="489752"/>
                  <a:pt x="77463" y="496233"/>
                  <a:pt x="58021" y="493876"/>
                </a:cubicBezTo>
                <a:cubicBezTo>
                  <a:pt x="31508" y="490930"/>
                  <a:pt x="10297" y="479736"/>
                  <a:pt x="2638" y="452634"/>
                </a:cubicBezTo>
                <a:cubicBezTo>
                  <a:pt x="-5021" y="427299"/>
                  <a:pt x="4406" y="406089"/>
                  <a:pt x="25616" y="390770"/>
                </a:cubicBezTo>
                <a:cubicBezTo>
                  <a:pt x="87479" y="345993"/>
                  <a:pt x="149343" y="301216"/>
                  <a:pt x="211795" y="256439"/>
                </a:cubicBezTo>
                <a:cubicBezTo>
                  <a:pt x="318436" y="179257"/>
                  <a:pt x="425077" y="102664"/>
                  <a:pt x="532307" y="26071"/>
                </a:cubicBezTo>
                <a:cubicBezTo>
                  <a:pt x="581208" y="-8690"/>
                  <a:pt x="599473" y="-8690"/>
                  <a:pt x="648963" y="26071"/>
                </a:cubicBezTo>
                <a:cubicBezTo>
                  <a:pt x="689616" y="54941"/>
                  <a:pt x="730270" y="84399"/>
                  <a:pt x="770923" y="113858"/>
                </a:cubicBezTo>
                <a:cubicBezTo>
                  <a:pt x="788009" y="126231"/>
                  <a:pt x="796846" y="129766"/>
                  <a:pt x="798025" y="102075"/>
                </a:cubicBezTo>
                <a:cubicBezTo>
                  <a:pt x="799792" y="57886"/>
                  <a:pt x="808630" y="50816"/>
                  <a:pt x="851051" y="50816"/>
                </a:cubicBezTo>
                <a:cubicBezTo>
                  <a:pt x="868726" y="50816"/>
                  <a:pt x="886401" y="50816"/>
                  <a:pt x="904076" y="50816"/>
                </a:cubicBezTo>
                <a:cubicBezTo>
                  <a:pt x="930589" y="50816"/>
                  <a:pt x="944140" y="64367"/>
                  <a:pt x="944140" y="90880"/>
                </a:cubicBezTo>
                <a:cubicBezTo>
                  <a:pt x="944140" y="127409"/>
                  <a:pt x="946497" y="163938"/>
                  <a:pt x="943551" y="199878"/>
                </a:cubicBezTo>
                <a:cubicBezTo>
                  <a:pt x="941194" y="229336"/>
                  <a:pt x="952978" y="246422"/>
                  <a:pt x="976545" y="262330"/>
                </a:cubicBezTo>
                <a:cubicBezTo>
                  <a:pt x="1033106" y="301216"/>
                  <a:pt x="1088488" y="341869"/>
                  <a:pt x="1144460" y="381933"/>
                </a:cubicBezTo>
                <a:cubicBezTo>
                  <a:pt x="1161546" y="394306"/>
                  <a:pt x="1178043" y="406089"/>
                  <a:pt x="1179810" y="429656"/>
                </a:cubicBezTo>
                <a:cubicBezTo>
                  <a:pt x="1181578" y="452045"/>
                  <a:pt x="1174508" y="470898"/>
                  <a:pt x="1155065" y="482682"/>
                </a:cubicBezTo>
                <a:cubicBezTo>
                  <a:pt x="1130320" y="498000"/>
                  <a:pt x="1103807" y="498589"/>
                  <a:pt x="1079651" y="482682"/>
                </a:cubicBezTo>
                <a:cubicBezTo>
                  <a:pt x="1045479" y="460293"/>
                  <a:pt x="1012485" y="434959"/>
                  <a:pt x="978902" y="411392"/>
                </a:cubicBezTo>
                <a:cubicBezTo>
                  <a:pt x="969475" y="404911"/>
                  <a:pt x="960048" y="390770"/>
                  <a:pt x="949443" y="395484"/>
                </a:cubicBezTo>
                <a:cubicBezTo>
                  <a:pt x="937659" y="400786"/>
                  <a:pt x="944140" y="416694"/>
                  <a:pt x="944140" y="427888"/>
                </a:cubicBezTo>
                <a:cubicBezTo>
                  <a:pt x="943551" y="499768"/>
                  <a:pt x="944140" y="570469"/>
                  <a:pt x="944140" y="641170"/>
                </a:cubicBezTo>
                <a:close/>
              </a:path>
            </a:pathLst>
          </a:custGeom>
          <a:solidFill>
            <a:schemeClr val="accent1"/>
          </a:solidFill>
          <a:ln w="5876" cap="flat">
            <a:noFill/>
            <a:prstDash val="solid"/>
            <a:miter/>
          </a:ln>
          <a:scene3d>
            <a:camera prst="orthographicFront">
              <a:rot lat="600000" lon="2400000" rev="0"/>
            </a:camera>
            <a:lightRig rig="threePt" dir="t"/>
          </a:scene3d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ADABFC-65CA-4A3D-9A2D-DD1871D80EB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1085E35-6AF2-4AFD-B9B2-409288BDA006}"/>
              </a:ext>
            </a:extLst>
          </p:cNvPr>
          <p:cNvSpPr/>
          <p:nvPr/>
        </p:nvSpPr>
        <p:spPr>
          <a:xfrm>
            <a:off x="5048570" y="2919821"/>
            <a:ext cx="864000" cy="864096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FF88E4B-CAE1-4DC7-8292-5171DBF4D438}"/>
              </a:ext>
            </a:extLst>
          </p:cNvPr>
          <p:cNvSpPr/>
          <p:nvPr/>
        </p:nvSpPr>
        <p:spPr>
          <a:xfrm>
            <a:off x="5331918" y="4084141"/>
            <a:ext cx="864000" cy="864096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4C3F854-D2B6-4878-ADAB-BC55293604C6}"/>
              </a:ext>
            </a:extLst>
          </p:cNvPr>
          <p:cNvSpPr/>
          <p:nvPr/>
        </p:nvSpPr>
        <p:spPr>
          <a:xfrm>
            <a:off x="5615266" y="5224077"/>
            <a:ext cx="864000" cy="864096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3" name="그룹 2">
            <a:extLst>
              <a:ext uri="{FF2B5EF4-FFF2-40B4-BE49-F238E27FC236}">
                <a16:creationId xmlns:a16="http://schemas.microsoft.com/office/drawing/2014/main" id="{6F6ED6F5-3E84-4D2F-811C-B28B388BB002}"/>
              </a:ext>
            </a:extLst>
          </p:cNvPr>
          <p:cNvGrpSpPr/>
          <p:nvPr/>
        </p:nvGrpSpPr>
        <p:grpSpPr>
          <a:xfrm>
            <a:off x="6168352" y="2907630"/>
            <a:ext cx="4784300" cy="888479"/>
            <a:chOff x="6188417" y="2478156"/>
            <a:chExt cx="3660359" cy="888479"/>
          </a:xfrm>
        </p:grpSpPr>
        <p:sp>
          <p:nvSpPr>
            <p:cNvPr id="14" name="Text Placeholder 9">
              <a:extLst>
                <a:ext uri="{FF2B5EF4-FFF2-40B4-BE49-F238E27FC236}">
                  <a16:creationId xmlns:a16="http://schemas.microsoft.com/office/drawing/2014/main" id="{67DCAED8-03A1-487F-BA83-3816E03E9977}"/>
                </a:ext>
              </a:extLst>
            </p:cNvPr>
            <p:cNvSpPr txBox="1">
              <a:spLocks/>
            </p:cNvSpPr>
            <p:nvPr/>
          </p:nvSpPr>
          <p:spPr>
            <a:xfrm>
              <a:off x="6188417" y="2755572"/>
              <a:ext cx="3660359" cy="611063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</a:t>
              </a:r>
              <a:endParaRPr lang="ko-KR" altLang="en-US" dirty="0">
                <a:cs typeface="Arial" pitchFamily="34" charset="0"/>
              </a:endParaRPr>
            </a:p>
          </p:txBody>
        </p:sp>
        <p:sp>
          <p:nvSpPr>
            <p:cNvPr id="15" name="Text Placeholder 12">
              <a:extLst>
                <a:ext uri="{FF2B5EF4-FFF2-40B4-BE49-F238E27FC236}">
                  <a16:creationId xmlns:a16="http://schemas.microsoft.com/office/drawing/2014/main" id="{C8C981B4-0798-4773-AA55-5298E2D74068}"/>
                </a:ext>
              </a:extLst>
            </p:cNvPr>
            <p:cNvSpPr txBox="1">
              <a:spLocks/>
            </p:cNvSpPr>
            <p:nvPr/>
          </p:nvSpPr>
          <p:spPr>
            <a:xfrm>
              <a:off x="6188417" y="2478156"/>
              <a:ext cx="3655348" cy="286382"/>
            </a:xfrm>
            <a:prstGeom prst="rect">
              <a:avLst/>
            </a:prstGeom>
          </p:spPr>
          <p:txBody>
            <a:bodyPr anchor="ctr"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400" b="1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그룹 4">
            <a:extLst>
              <a:ext uri="{FF2B5EF4-FFF2-40B4-BE49-F238E27FC236}">
                <a16:creationId xmlns:a16="http://schemas.microsoft.com/office/drawing/2014/main" id="{54E59CE9-A0E6-41FF-B386-F8AEB8D762DC}"/>
              </a:ext>
            </a:extLst>
          </p:cNvPr>
          <p:cNvGrpSpPr/>
          <p:nvPr/>
        </p:nvGrpSpPr>
        <p:grpSpPr>
          <a:xfrm>
            <a:off x="6450539" y="4059758"/>
            <a:ext cx="4784300" cy="888479"/>
            <a:chOff x="6441522" y="3635167"/>
            <a:chExt cx="3660359" cy="888479"/>
          </a:xfrm>
        </p:grpSpPr>
        <p:sp>
          <p:nvSpPr>
            <p:cNvPr id="17" name="Text Placeholder 10">
              <a:extLst>
                <a:ext uri="{FF2B5EF4-FFF2-40B4-BE49-F238E27FC236}">
                  <a16:creationId xmlns:a16="http://schemas.microsoft.com/office/drawing/2014/main" id="{40EA1B5E-057A-4673-B567-C65429BA39AE}"/>
                </a:ext>
              </a:extLst>
            </p:cNvPr>
            <p:cNvSpPr txBox="1">
              <a:spLocks/>
            </p:cNvSpPr>
            <p:nvPr/>
          </p:nvSpPr>
          <p:spPr>
            <a:xfrm>
              <a:off x="6441522" y="3912583"/>
              <a:ext cx="3660359" cy="611063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</a:t>
              </a:r>
              <a:endParaRPr lang="ko-KR" altLang="en-US" dirty="0">
                <a:cs typeface="Arial" pitchFamily="34" charset="0"/>
              </a:endParaRPr>
            </a:p>
          </p:txBody>
        </p:sp>
        <p:sp>
          <p:nvSpPr>
            <p:cNvPr id="18" name="Text Placeholder 13">
              <a:extLst>
                <a:ext uri="{FF2B5EF4-FFF2-40B4-BE49-F238E27FC236}">
                  <a16:creationId xmlns:a16="http://schemas.microsoft.com/office/drawing/2014/main" id="{915B586F-6EB8-4945-946F-BCF1FCF357D2}"/>
                </a:ext>
              </a:extLst>
            </p:cNvPr>
            <p:cNvSpPr txBox="1">
              <a:spLocks/>
            </p:cNvSpPr>
            <p:nvPr/>
          </p:nvSpPr>
          <p:spPr>
            <a:xfrm>
              <a:off x="6441522" y="3635167"/>
              <a:ext cx="3655348" cy="286382"/>
            </a:xfrm>
            <a:prstGeom prst="rect">
              <a:avLst/>
            </a:prstGeom>
          </p:spPr>
          <p:txBody>
            <a:bodyPr anchor="ctr"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400" b="1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그룹 5">
            <a:extLst>
              <a:ext uri="{FF2B5EF4-FFF2-40B4-BE49-F238E27FC236}">
                <a16:creationId xmlns:a16="http://schemas.microsoft.com/office/drawing/2014/main" id="{82A7F3AA-DAEA-482A-A447-F400D1CD99F4}"/>
              </a:ext>
            </a:extLst>
          </p:cNvPr>
          <p:cNvGrpSpPr/>
          <p:nvPr/>
        </p:nvGrpSpPr>
        <p:grpSpPr>
          <a:xfrm>
            <a:off x="6732727" y="5211886"/>
            <a:ext cx="4784300" cy="888479"/>
            <a:chOff x="6704152" y="4782653"/>
            <a:chExt cx="3660359" cy="888479"/>
          </a:xfrm>
        </p:grpSpPr>
        <p:sp>
          <p:nvSpPr>
            <p:cNvPr id="20" name="Text Placeholder 11">
              <a:extLst>
                <a:ext uri="{FF2B5EF4-FFF2-40B4-BE49-F238E27FC236}">
                  <a16:creationId xmlns:a16="http://schemas.microsoft.com/office/drawing/2014/main" id="{16585F61-919E-4F13-8C4D-F8DBA0E3468E}"/>
                </a:ext>
              </a:extLst>
            </p:cNvPr>
            <p:cNvSpPr txBox="1">
              <a:spLocks/>
            </p:cNvSpPr>
            <p:nvPr/>
          </p:nvSpPr>
          <p:spPr>
            <a:xfrm>
              <a:off x="6704152" y="5060069"/>
              <a:ext cx="3660359" cy="611063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</a:t>
              </a:r>
              <a:endParaRPr lang="ko-KR" altLang="en-US" dirty="0">
                <a:cs typeface="Arial" pitchFamily="34" charset="0"/>
              </a:endParaRPr>
            </a:p>
          </p:txBody>
        </p:sp>
        <p:sp>
          <p:nvSpPr>
            <p:cNvPr id="21" name="Text Placeholder 14">
              <a:extLst>
                <a:ext uri="{FF2B5EF4-FFF2-40B4-BE49-F238E27FC236}">
                  <a16:creationId xmlns:a16="http://schemas.microsoft.com/office/drawing/2014/main" id="{8BD84A00-1403-4C0C-8620-08A0D2270BBE}"/>
                </a:ext>
              </a:extLst>
            </p:cNvPr>
            <p:cNvSpPr txBox="1">
              <a:spLocks/>
            </p:cNvSpPr>
            <p:nvPr/>
          </p:nvSpPr>
          <p:spPr>
            <a:xfrm>
              <a:off x="6704152" y="4782653"/>
              <a:ext cx="3655348" cy="286382"/>
            </a:xfrm>
            <a:prstGeom prst="rect">
              <a:avLst/>
            </a:prstGeom>
          </p:spPr>
          <p:txBody>
            <a:bodyPr anchor="ctr"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400" b="1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2" name="Freeform 18">
            <a:extLst>
              <a:ext uri="{FF2B5EF4-FFF2-40B4-BE49-F238E27FC236}">
                <a16:creationId xmlns:a16="http://schemas.microsoft.com/office/drawing/2014/main" id="{FEE15B6C-3ABE-414C-983D-97FA8B48B33A}"/>
              </a:ext>
            </a:extLst>
          </p:cNvPr>
          <p:cNvSpPr/>
          <p:nvPr/>
        </p:nvSpPr>
        <p:spPr>
          <a:xfrm>
            <a:off x="5538052" y="4328355"/>
            <a:ext cx="439174" cy="354446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3" name="Block Arc 10">
            <a:extLst>
              <a:ext uri="{FF2B5EF4-FFF2-40B4-BE49-F238E27FC236}">
                <a16:creationId xmlns:a16="http://schemas.microsoft.com/office/drawing/2014/main" id="{CAE4DCC7-204C-4687-A33C-EADD2D42B6F7}"/>
              </a:ext>
            </a:extLst>
          </p:cNvPr>
          <p:cNvSpPr/>
          <p:nvPr/>
        </p:nvSpPr>
        <p:spPr>
          <a:xfrm>
            <a:off x="5792819" y="5489302"/>
            <a:ext cx="478961" cy="324422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4" name="Oval 32">
            <a:extLst>
              <a:ext uri="{FF2B5EF4-FFF2-40B4-BE49-F238E27FC236}">
                <a16:creationId xmlns:a16="http://schemas.microsoft.com/office/drawing/2014/main" id="{0907F2DB-9F9F-4262-BEC5-68F949DE5BC3}"/>
              </a:ext>
            </a:extLst>
          </p:cNvPr>
          <p:cNvSpPr/>
          <p:nvPr/>
        </p:nvSpPr>
        <p:spPr>
          <a:xfrm>
            <a:off x="5303156" y="3119838"/>
            <a:ext cx="390048" cy="469235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3F836CC-184B-4705-8AEC-C79F2D432E0B}"/>
              </a:ext>
            </a:extLst>
          </p:cNvPr>
          <p:cNvSpPr txBox="1"/>
          <p:nvPr/>
        </p:nvSpPr>
        <p:spPr>
          <a:xfrm>
            <a:off x="5434156" y="318290"/>
            <a:ext cx="6246141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AWESOME </a:t>
            </a:r>
            <a:r>
              <a:rPr lang="en-GB" altLang="ko-KR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</a:t>
            </a:r>
            <a:r>
              <a:rPr lang="en-US" altLang="ko-KR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LIDE</a:t>
            </a:r>
            <a:endParaRPr lang="ko-KR" altLang="en-US" sz="5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04F447E-02E3-4C8C-AD4C-EAB342A0DDB0}"/>
              </a:ext>
            </a:extLst>
          </p:cNvPr>
          <p:cNvSpPr txBox="1"/>
          <p:nvPr/>
        </p:nvSpPr>
        <p:spPr>
          <a:xfrm>
            <a:off x="6269610" y="1651133"/>
            <a:ext cx="5410687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D6DF9E3-6E4B-48C4-854D-4A98AD5F9EF9}"/>
              </a:ext>
            </a:extLst>
          </p:cNvPr>
          <p:cNvSpPr txBox="1"/>
          <p:nvPr/>
        </p:nvSpPr>
        <p:spPr>
          <a:xfrm>
            <a:off x="6269608" y="1215544"/>
            <a:ext cx="541068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OREM IPSUM DOLOR SIT AMET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670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15">
            <a:extLst>
              <a:ext uri="{FF2B5EF4-FFF2-40B4-BE49-F238E27FC236}">
                <a16:creationId xmlns:a16="http://schemas.microsoft.com/office/drawing/2014/main" id="{8C8951B8-55CD-4AE0-84E1-FEB179E398DE}"/>
              </a:ext>
            </a:extLst>
          </p:cNvPr>
          <p:cNvSpPr/>
          <p:nvPr/>
        </p:nvSpPr>
        <p:spPr>
          <a:xfrm rot="16200000" flipH="1">
            <a:off x="6387752" y="3678941"/>
            <a:ext cx="828889" cy="988418"/>
          </a:xfrm>
          <a:custGeom>
            <a:avLst/>
            <a:gdLst/>
            <a:ahLst/>
            <a:cxnLst/>
            <a:rect l="l" t="t" r="r" b="b"/>
            <a:pathLst>
              <a:path w="694060" h="935571">
                <a:moveTo>
                  <a:pt x="0" y="406646"/>
                </a:moveTo>
                <a:lnTo>
                  <a:pt x="0" y="935571"/>
                </a:lnTo>
                <a:lnTo>
                  <a:pt x="211832" y="935571"/>
                </a:lnTo>
                <a:lnTo>
                  <a:pt x="211832" y="444434"/>
                </a:lnTo>
                <a:cubicBezTo>
                  <a:pt x="211832" y="316040"/>
                  <a:pt x="315916" y="211956"/>
                  <a:pt x="444310" y="211956"/>
                </a:cubicBezTo>
                <a:lnTo>
                  <a:pt x="694060" y="211956"/>
                </a:lnTo>
                <a:lnTo>
                  <a:pt x="694060" y="0"/>
                </a:lnTo>
                <a:lnTo>
                  <a:pt x="406646" y="0"/>
                </a:lnTo>
                <a:cubicBezTo>
                  <a:pt x="182062" y="0"/>
                  <a:pt x="0" y="182062"/>
                  <a:pt x="0" y="40664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04E02FFD-C85A-4878-A5D6-AA6238E9E259}"/>
              </a:ext>
            </a:extLst>
          </p:cNvPr>
          <p:cNvSpPr/>
          <p:nvPr/>
        </p:nvSpPr>
        <p:spPr>
          <a:xfrm rot="5400000">
            <a:off x="4812625" y="3582843"/>
            <a:ext cx="1266033" cy="845639"/>
          </a:xfrm>
          <a:custGeom>
            <a:avLst/>
            <a:gdLst>
              <a:gd name="connsiteX0" fmla="*/ 0 w 1266033"/>
              <a:gd name="connsiteY0" fmla="*/ 845639 h 845639"/>
              <a:gd name="connsiteX1" fmla="*/ 0 w 1266033"/>
              <a:gd name="connsiteY1" fmla="*/ 406646 h 845639"/>
              <a:gd name="connsiteX2" fmla="*/ 406646 w 1266033"/>
              <a:gd name="connsiteY2" fmla="*/ 0 h 845639"/>
              <a:gd name="connsiteX3" fmla="*/ 1266033 w 1266033"/>
              <a:gd name="connsiteY3" fmla="*/ 0 h 845639"/>
              <a:gd name="connsiteX4" fmla="*/ 1266033 w 1266033"/>
              <a:gd name="connsiteY4" fmla="*/ 222842 h 845639"/>
              <a:gd name="connsiteX5" fmla="*/ 455196 w 1266033"/>
              <a:gd name="connsiteY5" fmla="*/ 222842 h 845639"/>
              <a:gd name="connsiteX6" fmla="*/ 222718 w 1266033"/>
              <a:gd name="connsiteY6" fmla="*/ 455320 h 845639"/>
              <a:gd name="connsiteX7" fmla="*/ 222718 w 1266033"/>
              <a:gd name="connsiteY7" fmla="*/ 845639 h 845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66033" h="845639">
                <a:moveTo>
                  <a:pt x="0" y="845639"/>
                </a:moveTo>
                <a:lnTo>
                  <a:pt x="0" y="406646"/>
                </a:lnTo>
                <a:cubicBezTo>
                  <a:pt x="0" y="182062"/>
                  <a:pt x="182062" y="0"/>
                  <a:pt x="406646" y="0"/>
                </a:cubicBezTo>
                <a:lnTo>
                  <a:pt x="1266033" y="0"/>
                </a:lnTo>
                <a:lnTo>
                  <a:pt x="1266033" y="222842"/>
                </a:lnTo>
                <a:lnTo>
                  <a:pt x="455196" y="222842"/>
                </a:lnTo>
                <a:cubicBezTo>
                  <a:pt x="326802" y="222842"/>
                  <a:pt x="222718" y="326926"/>
                  <a:pt x="222718" y="455320"/>
                </a:cubicBezTo>
                <a:lnTo>
                  <a:pt x="222718" y="84563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1" dirty="0"/>
          </a:p>
        </p:txBody>
      </p:sp>
      <p:sp>
        <p:nvSpPr>
          <p:cNvPr id="5" name="Rounded Rectangle 15">
            <a:extLst>
              <a:ext uri="{FF2B5EF4-FFF2-40B4-BE49-F238E27FC236}">
                <a16:creationId xmlns:a16="http://schemas.microsoft.com/office/drawing/2014/main" id="{4E92837E-029E-4F17-99FB-69F6ADB483BD}"/>
              </a:ext>
            </a:extLst>
          </p:cNvPr>
          <p:cNvSpPr/>
          <p:nvPr/>
        </p:nvSpPr>
        <p:spPr>
          <a:xfrm rot="5400000">
            <a:off x="4315983" y="2706216"/>
            <a:ext cx="2681446" cy="1302838"/>
          </a:xfrm>
          <a:custGeom>
            <a:avLst/>
            <a:gdLst/>
            <a:ahLst/>
            <a:cxnLst/>
            <a:rect l="l" t="t" r="r" b="b"/>
            <a:pathLst>
              <a:path w="2310950" h="1302838">
                <a:moveTo>
                  <a:pt x="0" y="1249414"/>
                </a:moveTo>
                <a:lnTo>
                  <a:pt x="0" y="406646"/>
                </a:lnTo>
                <a:cubicBezTo>
                  <a:pt x="0" y="182062"/>
                  <a:pt x="182062" y="0"/>
                  <a:pt x="406646" y="0"/>
                </a:cubicBezTo>
                <a:lnTo>
                  <a:pt x="2300064" y="0"/>
                </a:lnTo>
                <a:lnTo>
                  <a:pt x="2300064" y="10886"/>
                </a:lnTo>
                <a:lnTo>
                  <a:pt x="2310950" y="10886"/>
                </a:lnTo>
                <a:lnTo>
                  <a:pt x="2310950" y="222842"/>
                </a:lnTo>
                <a:lnTo>
                  <a:pt x="455196" y="222842"/>
                </a:lnTo>
                <a:cubicBezTo>
                  <a:pt x="326802" y="222842"/>
                  <a:pt x="222718" y="326926"/>
                  <a:pt x="222718" y="455320"/>
                </a:cubicBezTo>
                <a:lnTo>
                  <a:pt x="222718" y="1302838"/>
                </a:lnTo>
                <a:lnTo>
                  <a:pt x="13824" y="1302838"/>
                </a:lnTo>
                <a:lnTo>
                  <a:pt x="13072" y="1291952"/>
                </a:lnTo>
                <a:lnTo>
                  <a:pt x="2938" y="1291952"/>
                </a:lnTo>
                <a:cubicBezTo>
                  <a:pt x="748" y="1278024"/>
                  <a:pt x="0" y="1263806"/>
                  <a:pt x="0" y="124941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643A06C1-CA3E-4251-8EC4-ED4296DB0943}"/>
              </a:ext>
            </a:extLst>
          </p:cNvPr>
          <p:cNvSpPr/>
          <p:nvPr/>
        </p:nvSpPr>
        <p:spPr>
          <a:xfrm rot="16200000" flipH="1">
            <a:off x="5479947" y="3016257"/>
            <a:ext cx="2077068" cy="1302838"/>
          </a:xfrm>
          <a:custGeom>
            <a:avLst/>
            <a:gdLst>
              <a:gd name="connsiteX0" fmla="*/ 0 w 2077068"/>
              <a:gd name="connsiteY0" fmla="*/ 406646 h 1302838"/>
              <a:gd name="connsiteX1" fmla="*/ 0 w 2077068"/>
              <a:gd name="connsiteY1" fmla="*/ 1249414 h 1302838"/>
              <a:gd name="connsiteX2" fmla="*/ 2938 w 2077068"/>
              <a:gd name="connsiteY2" fmla="*/ 1291952 h 1302838"/>
              <a:gd name="connsiteX3" fmla="*/ 13072 w 2077068"/>
              <a:gd name="connsiteY3" fmla="*/ 1291952 h 1302838"/>
              <a:gd name="connsiteX4" fmla="*/ 13824 w 2077068"/>
              <a:gd name="connsiteY4" fmla="*/ 1302838 h 1302838"/>
              <a:gd name="connsiteX5" fmla="*/ 222718 w 2077068"/>
              <a:gd name="connsiteY5" fmla="*/ 1302838 h 1302838"/>
              <a:gd name="connsiteX6" fmla="*/ 222718 w 2077068"/>
              <a:gd name="connsiteY6" fmla="*/ 455320 h 1302838"/>
              <a:gd name="connsiteX7" fmla="*/ 455196 w 2077068"/>
              <a:gd name="connsiteY7" fmla="*/ 222842 h 1302838"/>
              <a:gd name="connsiteX8" fmla="*/ 2077068 w 2077068"/>
              <a:gd name="connsiteY8" fmla="*/ 222842 h 1302838"/>
              <a:gd name="connsiteX9" fmla="*/ 2077068 w 2077068"/>
              <a:gd name="connsiteY9" fmla="*/ 0 h 1302838"/>
              <a:gd name="connsiteX10" fmla="*/ 406646 w 2077068"/>
              <a:gd name="connsiteY10" fmla="*/ 0 h 1302838"/>
              <a:gd name="connsiteX11" fmla="*/ 0 w 2077068"/>
              <a:gd name="connsiteY11" fmla="*/ 406646 h 1302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77068" h="1302838">
                <a:moveTo>
                  <a:pt x="0" y="406646"/>
                </a:moveTo>
                <a:lnTo>
                  <a:pt x="0" y="1249414"/>
                </a:lnTo>
                <a:cubicBezTo>
                  <a:pt x="0" y="1263806"/>
                  <a:pt x="748" y="1278024"/>
                  <a:pt x="2938" y="1291952"/>
                </a:cubicBezTo>
                <a:lnTo>
                  <a:pt x="13072" y="1291952"/>
                </a:lnTo>
                <a:lnTo>
                  <a:pt x="13824" y="1302838"/>
                </a:lnTo>
                <a:lnTo>
                  <a:pt x="222718" y="1302838"/>
                </a:lnTo>
                <a:lnTo>
                  <a:pt x="222718" y="455320"/>
                </a:lnTo>
                <a:cubicBezTo>
                  <a:pt x="222718" y="326926"/>
                  <a:pt x="326802" y="222842"/>
                  <a:pt x="455196" y="222842"/>
                </a:cubicBezTo>
                <a:lnTo>
                  <a:pt x="2077068" y="222842"/>
                </a:lnTo>
                <a:lnTo>
                  <a:pt x="2077068" y="0"/>
                </a:lnTo>
                <a:lnTo>
                  <a:pt x="406646" y="0"/>
                </a:lnTo>
                <a:cubicBezTo>
                  <a:pt x="182062" y="0"/>
                  <a:pt x="0" y="182062"/>
                  <a:pt x="0" y="40664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1" dirty="0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3624503F-E684-42CD-9D0C-6F147A7ECDEF}"/>
              </a:ext>
            </a:extLst>
          </p:cNvPr>
          <p:cNvSpPr/>
          <p:nvPr/>
        </p:nvSpPr>
        <p:spPr>
          <a:xfrm rot="5400000">
            <a:off x="7032864" y="2522582"/>
            <a:ext cx="519134" cy="447528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6D805332-EDD5-48D8-BD4A-502E2ACCECBB}"/>
              </a:ext>
            </a:extLst>
          </p:cNvPr>
          <p:cNvSpPr/>
          <p:nvPr/>
        </p:nvSpPr>
        <p:spPr>
          <a:xfrm rot="5400000">
            <a:off x="7191374" y="3648743"/>
            <a:ext cx="519134" cy="447528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80682073-EC3E-4F74-9F0A-017C911C4522}"/>
              </a:ext>
            </a:extLst>
          </p:cNvPr>
          <p:cNvSpPr/>
          <p:nvPr/>
        </p:nvSpPr>
        <p:spPr>
          <a:xfrm rot="16200000">
            <a:off x="4583604" y="3264488"/>
            <a:ext cx="519134" cy="44752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816A62A7-FA59-48C5-BCD4-8BFF55AC6F96}"/>
              </a:ext>
            </a:extLst>
          </p:cNvPr>
          <p:cNvSpPr/>
          <p:nvPr/>
        </p:nvSpPr>
        <p:spPr>
          <a:xfrm rot="16200000">
            <a:off x="4709828" y="1915218"/>
            <a:ext cx="519134" cy="447528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D1D4B13-5DE0-4668-B8D4-71506B174E72}"/>
              </a:ext>
            </a:extLst>
          </p:cNvPr>
          <p:cNvGrpSpPr/>
          <p:nvPr/>
        </p:nvGrpSpPr>
        <p:grpSpPr>
          <a:xfrm>
            <a:off x="7846442" y="2283763"/>
            <a:ext cx="3533077" cy="884120"/>
            <a:chOff x="270024" y="1671304"/>
            <a:chExt cx="3180864" cy="89296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F9568A0-EB23-407A-9D95-A41FA4FA348E}"/>
                </a:ext>
              </a:extLst>
            </p:cNvPr>
            <p:cNvSpPr txBox="1"/>
            <p:nvPr/>
          </p:nvSpPr>
          <p:spPr>
            <a:xfrm>
              <a:off x="270025" y="1911471"/>
              <a:ext cx="3180863" cy="652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ED23F88-0468-4239-A5C3-B82E4B3394E7}"/>
                </a:ext>
              </a:extLst>
            </p:cNvPr>
            <p:cNvSpPr txBox="1"/>
            <p:nvPr/>
          </p:nvSpPr>
          <p:spPr>
            <a:xfrm>
              <a:off x="270024" y="1671304"/>
              <a:ext cx="3180864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62E466B-BD1F-4BA5-94A6-14D1E086B7FA}"/>
              </a:ext>
            </a:extLst>
          </p:cNvPr>
          <p:cNvGrpSpPr/>
          <p:nvPr/>
        </p:nvGrpSpPr>
        <p:grpSpPr>
          <a:xfrm>
            <a:off x="7846442" y="3419225"/>
            <a:ext cx="3533077" cy="884120"/>
            <a:chOff x="270024" y="1671304"/>
            <a:chExt cx="3180864" cy="892962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070340D-F6CE-4427-AFDC-D8F6627050FD}"/>
                </a:ext>
              </a:extLst>
            </p:cNvPr>
            <p:cNvSpPr txBox="1"/>
            <p:nvPr/>
          </p:nvSpPr>
          <p:spPr>
            <a:xfrm>
              <a:off x="270025" y="1911471"/>
              <a:ext cx="3180863" cy="652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760E09E-0F28-4260-9796-0F301704D9B4}"/>
                </a:ext>
              </a:extLst>
            </p:cNvPr>
            <p:cNvSpPr txBox="1"/>
            <p:nvPr/>
          </p:nvSpPr>
          <p:spPr>
            <a:xfrm>
              <a:off x="270024" y="1671304"/>
              <a:ext cx="3180864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76AC1FF-E6AB-46D3-876F-0D54447E9686}"/>
              </a:ext>
            </a:extLst>
          </p:cNvPr>
          <p:cNvGrpSpPr/>
          <p:nvPr/>
        </p:nvGrpSpPr>
        <p:grpSpPr>
          <a:xfrm>
            <a:off x="1040464" y="1703119"/>
            <a:ext cx="3493848" cy="884120"/>
            <a:chOff x="270024" y="1671304"/>
            <a:chExt cx="3180864" cy="892962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5572425-A342-4333-B456-55C2B55EC5F9}"/>
                </a:ext>
              </a:extLst>
            </p:cNvPr>
            <p:cNvSpPr txBox="1"/>
            <p:nvPr/>
          </p:nvSpPr>
          <p:spPr>
            <a:xfrm>
              <a:off x="270025" y="1911471"/>
              <a:ext cx="3180863" cy="652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941EFFD-79A1-4A01-9B92-AA6E86289FB2}"/>
                </a:ext>
              </a:extLst>
            </p:cNvPr>
            <p:cNvSpPr txBox="1"/>
            <p:nvPr/>
          </p:nvSpPr>
          <p:spPr>
            <a:xfrm>
              <a:off x="270024" y="1671304"/>
              <a:ext cx="3180864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28652F5-82A1-4B31-A5CB-4C2276CA5C7A}"/>
              </a:ext>
            </a:extLst>
          </p:cNvPr>
          <p:cNvGrpSpPr/>
          <p:nvPr/>
        </p:nvGrpSpPr>
        <p:grpSpPr>
          <a:xfrm>
            <a:off x="968040" y="3041943"/>
            <a:ext cx="3493848" cy="884120"/>
            <a:chOff x="270024" y="1671304"/>
            <a:chExt cx="3180864" cy="892962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D3ED668-8E71-434A-94BF-2AFCC148063B}"/>
                </a:ext>
              </a:extLst>
            </p:cNvPr>
            <p:cNvSpPr txBox="1"/>
            <p:nvPr/>
          </p:nvSpPr>
          <p:spPr>
            <a:xfrm>
              <a:off x="270025" y="1911471"/>
              <a:ext cx="3180863" cy="652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8DDD317-0737-45A2-B9F3-8A7A7BAD6FA5}"/>
                </a:ext>
              </a:extLst>
            </p:cNvPr>
            <p:cNvSpPr txBox="1"/>
            <p:nvPr/>
          </p:nvSpPr>
          <p:spPr>
            <a:xfrm>
              <a:off x="270024" y="1671304"/>
              <a:ext cx="3180864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591436A-2951-4925-8C0C-DFE8D8FDB20B}"/>
              </a:ext>
            </a:extLst>
          </p:cNvPr>
          <p:cNvGrpSpPr/>
          <p:nvPr/>
        </p:nvGrpSpPr>
        <p:grpSpPr>
          <a:xfrm>
            <a:off x="4534312" y="4482357"/>
            <a:ext cx="3078146" cy="2079306"/>
            <a:chOff x="4344887" y="4634480"/>
            <a:chExt cx="3484138" cy="2353557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B6A9288-071C-454E-BAF7-56B8D693298B}"/>
                </a:ext>
              </a:extLst>
            </p:cNvPr>
            <p:cNvSpPr/>
            <p:nvPr/>
          </p:nvSpPr>
          <p:spPr>
            <a:xfrm rot="16200000">
              <a:off x="5061365" y="5704869"/>
              <a:ext cx="2109069" cy="457267"/>
            </a:xfrm>
            <a:custGeom>
              <a:avLst/>
              <a:gdLst>
                <a:gd name="connsiteX0" fmla="*/ 2109069 w 2109069"/>
                <a:gd name="connsiteY0" fmla="*/ 182971 h 457267"/>
                <a:gd name="connsiteX1" fmla="*/ 2109069 w 2109069"/>
                <a:gd name="connsiteY1" fmla="*/ 274298 h 457267"/>
                <a:gd name="connsiteX2" fmla="*/ 573564 w 2109069"/>
                <a:gd name="connsiteY2" fmla="*/ 274298 h 457267"/>
                <a:gd name="connsiteX3" fmla="*/ 573564 w 2109069"/>
                <a:gd name="connsiteY3" fmla="*/ 281640 h 457267"/>
                <a:gd name="connsiteX4" fmla="*/ 557204 w 2109069"/>
                <a:gd name="connsiteY4" fmla="*/ 281837 h 457267"/>
                <a:gd name="connsiteX5" fmla="*/ 545699 w 2109069"/>
                <a:gd name="connsiteY5" fmla="*/ 290466 h 457267"/>
                <a:gd name="connsiteX6" fmla="*/ 394715 w 2109069"/>
                <a:gd name="connsiteY6" fmla="*/ 449358 h 457267"/>
                <a:gd name="connsiteX7" fmla="*/ 378180 w 2109069"/>
                <a:gd name="connsiteY7" fmla="*/ 457267 h 457267"/>
                <a:gd name="connsiteX8" fmla="*/ 7909 w 2109069"/>
                <a:gd name="connsiteY8" fmla="*/ 451514 h 457267"/>
                <a:gd name="connsiteX9" fmla="*/ 0 w 2109069"/>
                <a:gd name="connsiteY9" fmla="*/ 450796 h 457267"/>
                <a:gd name="connsiteX10" fmla="*/ 257391 w 2109069"/>
                <a:gd name="connsiteY10" fmla="*/ 226476 h 457267"/>
                <a:gd name="connsiteX11" fmla="*/ 30917 w 2109069"/>
                <a:gd name="connsiteY11" fmla="*/ 0 h 457267"/>
                <a:gd name="connsiteX12" fmla="*/ 73335 w 2109069"/>
                <a:gd name="connsiteY12" fmla="*/ 2158 h 457267"/>
                <a:gd name="connsiteX13" fmla="*/ 402624 w 2109069"/>
                <a:gd name="connsiteY13" fmla="*/ 22288 h 457267"/>
                <a:gd name="connsiteX14" fmla="*/ 422036 w 2109069"/>
                <a:gd name="connsiteY14" fmla="*/ 33073 h 457267"/>
                <a:gd name="connsiteX15" fmla="*/ 543383 w 2109069"/>
                <a:gd name="connsiteY15" fmla="*/ 182971 h 457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09069" h="457267">
                  <a:moveTo>
                    <a:pt x="2109069" y="182971"/>
                  </a:moveTo>
                  <a:lnTo>
                    <a:pt x="2109069" y="274298"/>
                  </a:lnTo>
                  <a:lnTo>
                    <a:pt x="573564" y="274298"/>
                  </a:lnTo>
                  <a:lnTo>
                    <a:pt x="573564" y="281640"/>
                  </a:lnTo>
                  <a:lnTo>
                    <a:pt x="557204" y="281837"/>
                  </a:lnTo>
                  <a:cubicBezTo>
                    <a:pt x="552889" y="281837"/>
                    <a:pt x="548575" y="286869"/>
                    <a:pt x="545699" y="290466"/>
                  </a:cubicBezTo>
                  <a:cubicBezTo>
                    <a:pt x="495372" y="343668"/>
                    <a:pt x="445044" y="396873"/>
                    <a:pt x="394715" y="449358"/>
                  </a:cubicBezTo>
                  <a:cubicBezTo>
                    <a:pt x="391121" y="453672"/>
                    <a:pt x="383930" y="457267"/>
                    <a:pt x="378180" y="457267"/>
                  </a:cubicBezTo>
                  <a:cubicBezTo>
                    <a:pt x="254517" y="455828"/>
                    <a:pt x="130854" y="453672"/>
                    <a:pt x="7909" y="451514"/>
                  </a:cubicBezTo>
                  <a:cubicBezTo>
                    <a:pt x="6471" y="451514"/>
                    <a:pt x="4314" y="451514"/>
                    <a:pt x="0" y="450796"/>
                  </a:cubicBezTo>
                  <a:cubicBezTo>
                    <a:pt x="86996" y="375303"/>
                    <a:pt x="171833" y="301249"/>
                    <a:pt x="257391" y="226476"/>
                  </a:cubicBezTo>
                  <a:cubicBezTo>
                    <a:pt x="181900" y="150985"/>
                    <a:pt x="107128" y="76210"/>
                    <a:pt x="30917" y="0"/>
                  </a:cubicBezTo>
                  <a:cubicBezTo>
                    <a:pt x="46014" y="720"/>
                    <a:pt x="59675" y="1438"/>
                    <a:pt x="73335" y="2158"/>
                  </a:cubicBezTo>
                  <a:cubicBezTo>
                    <a:pt x="183338" y="8628"/>
                    <a:pt x="292622" y="15099"/>
                    <a:pt x="402624" y="22288"/>
                  </a:cubicBezTo>
                  <a:cubicBezTo>
                    <a:pt x="409095" y="23008"/>
                    <a:pt x="417723" y="27322"/>
                    <a:pt x="422036" y="33073"/>
                  </a:cubicBezTo>
                  <a:lnTo>
                    <a:pt x="543383" y="182971"/>
                  </a:lnTo>
                  <a:close/>
                </a:path>
              </a:pathLst>
            </a:custGeom>
            <a:solidFill>
              <a:schemeClr val="accent1"/>
            </a:solidFill>
            <a:ln w="373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BE5F730-61EB-4625-87E5-147B180633F9}"/>
                </a:ext>
              </a:extLst>
            </p:cNvPr>
            <p:cNvSpPr/>
            <p:nvPr/>
          </p:nvSpPr>
          <p:spPr>
            <a:xfrm rot="16200000">
              <a:off x="5316948" y="3662419"/>
              <a:ext cx="1540016" cy="3484138"/>
            </a:xfrm>
            <a:custGeom>
              <a:avLst/>
              <a:gdLst>
                <a:gd name="connsiteX0" fmla="*/ 868498 w 1688569"/>
                <a:gd name="connsiteY0" fmla="*/ 574460 h 3484138"/>
                <a:gd name="connsiteX1" fmla="*/ 149528 w 1688569"/>
                <a:gd name="connsiteY1" fmla="*/ 1723377 h 3484138"/>
                <a:gd name="connsiteX2" fmla="*/ 257294 w 1688569"/>
                <a:gd name="connsiteY2" fmla="*/ 1726080 h 3484138"/>
                <a:gd name="connsiteX3" fmla="*/ 257294 w 1688569"/>
                <a:gd name="connsiteY3" fmla="*/ 1808934 h 3484138"/>
                <a:gd name="connsiteX4" fmla="*/ 162469 w 1688569"/>
                <a:gd name="connsiteY4" fmla="*/ 1808934 h 3484138"/>
                <a:gd name="connsiteX5" fmla="*/ 808824 w 1688569"/>
                <a:gd name="connsiteY5" fmla="*/ 2910399 h 3484138"/>
                <a:gd name="connsiteX6" fmla="*/ 897976 w 1688569"/>
                <a:gd name="connsiteY6" fmla="*/ 2798959 h 3484138"/>
                <a:gd name="connsiteX7" fmla="*/ 1118700 w 1688569"/>
                <a:gd name="connsiteY7" fmla="*/ 2519998 h 3484138"/>
                <a:gd name="connsiteX8" fmla="*/ 1250992 w 1688569"/>
                <a:gd name="connsiteY8" fmla="*/ 2194303 h 3484138"/>
                <a:gd name="connsiteX9" fmla="*/ 1221513 w 1688569"/>
                <a:gd name="connsiteY9" fmla="*/ 2005214 h 3484138"/>
                <a:gd name="connsiteX10" fmla="*/ 1199225 w 1688569"/>
                <a:gd name="connsiteY10" fmla="*/ 1987238 h 3484138"/>
                <a:gd name="connsiteX11" fmla="*/ 1046084 w 1688569"/>
                <a:gd name="connsiteY11" fmla="*/ 1841287 h 3484138"/>
                <a:gd name="connsiteX12" fmla="*/ 1028830 w 1688569"/>
                <a:gd name="connsiteY12" fmla="*/ 1828346 h 3484138"/>
                <a:gd name="connsiteX13" fmla="*/ 941471 w 1688569"/>
                <a:gd name="connsiteY13" fmla="*/ 1826141 h 3484138"/>
                <a:gd name="connsiteX14" fmla="*/ 941471 w 1688569"/>
                <a:gd name="connsiteY14" fmla="*/ 1743239 h 3484138"/>
                <a:gd name="connsiteX15" fmla="*/ 1038175 w 1688569"/>
                <a:gd name="connsiteY15" fmla="*/ 1745665 h 3484138"/>
                <a:gd name="connsiteX16" fmla="*/ 1203539 w 1688569"/>
                <a:gd name="connsiteY16" fmla="*/ 1574549 h 3484138"/>
                <a:gd name="connsiteX17" fmla="*/ 1211448 w 1688569"/>
                <a:gd name="connsiteY17" fmla="*/ 1553699 h 3484138"/>
                <a:gd name="connsiteX18" fmla="*/ 1271842 w 1688569"/>
                <a:gd name="connsiteY18" fmla="*/ 1373237 h 3484138"/>
                <a:gd name="connsiteX19" fmla="*/ 1242363 w 1688569"/>
                <a:gd name="connsiteY19" fmla="*/ 1174081 h 3484138"/>
                <a:gd name="connsiteX20" fmla="*/ 1068373 w 1688569"/>
                <a:gd name="connsiteY20" fmla="*/ 868518 h 3484138"/>
                <a:gd name="connsiteX21" fmla="*/ 1008698 w 1688569"/>
                <a:gd name="connsiteY21" fmla="*/ 796622 h 3484138"/>
                <a:gd name="connsiteX22" fmla="*/ 880721 w 1688569"/>
                <a:gd name="connsiteY22" fmla="*/ 594589 h 3484138"/>
                <a:gd name="connsiteX23" fmla="*/ 868498 w 1688569"/>
                <a:gd name="connsiteY23" fmla="*/ 574460 h 3484138"/>
                <a:gd name="connsiteX24" fmla="*/ 979220 w 1688569"/>
                <a:gd name="connsiteY24" fmla="*/ 0 h 3484138"/>
                <a:gd name="connsiteX25" fmla="*/ 1018045 w 1688569"/>
                <a:gd name="connsiteY25" fmla="*/ 0 h 3484138"/>
                <a:gd name="connsiteX26" fmla="*/ 1206416 w 1688569"/>
                <a:gd name="connsiteY26" fmla="*/ 189089 h 3484138"/>
                <a:gd name="connsiteX27" fmla="*/ 1146022 w 1688569"/>
                <a:gd name="connsiteY27" fmla="*/ 378898 h 3484138"/>
                <a:gd name="connsiteX28" fmla="*/ 1036019 w 1688569"/>
                <a:gd name="connsiteY28" fmla="*/ 405500 h 3484138"/>
                <a:gd name="connsiteX29" fmla="*/ 998633 w 1688569"/>
                <a:gd name="connsiteY29" fmla="*/ 405500 h 3484138"/>
                <a:gd name="connsiteX30" fmla="*/ 1011574 w 1688569"/>
                <a:gd name="connsiteY30" fmla="*/ 468770 h 3484138"/>
                <a:gd name="connsiteX31" fmla="*/ 1123014 w 1688569"/>
                <a:gd name="connsiteY31" fmla="*/ 631257 h 3484138"/>
                <a:gd name="connsiteX32" fmla="*/ 1237331 w 1688569"/>
                <a:gd name="connsiteY32" fmla="*/ 741979 h 3484138"/>
                <a:gd name="connsiteX33" fmla="*/ 1432172 w 1688569"/>
                <a:gd name="connsiteY33" fmla="*/ 972051 h 3484138"/>
                <a:gd name="connsiteX34" fmla="*/ 1477468 w 1688569"/>
                <a:gd name="connsiteY34" fmla="*/ 1023098 h 3484138"/>
                <a:gd name="connsiteX35" fmla="*/ 1554397 w 1688569"/>
                <a:gd name="connsiteY35" fmla="*/ 1244542 h 3484138"/>
                <a:gd name="connsiteX36" fmla="*/ 1491127 w 1688569"/>
                <a:gd name="connsiteY36" fmla="*/ 1440101 h 3484138"/>
                <a:gd name="connsiteX37" fmla="*/ 1359555 w 1688569"/>
                <a:gd name="connsiteY37" fmla="*/ 1600432 h 3484138"/>
                <a:gd name="connsiteX38" fmla="*/ 1460212 w 1688569"/>
                <a:gd name="connsiteY38" fmla="*/ 1755730 h 3484138"/>
                <a:gd name="connsiteX39" fmla="*/ 1688569 w 1688569"/>
                <a:gd name="connsiteY39" fmla="*/ 1761392 h 3484138"/>
                <a:gd name="connsiteX40" fmla="*/ 1688569 w 1688569"/>
                <a:gd name="connsiteY40" fmla="*/ 1845005 h 3484138"/>
                <a:gd name="connsiteX41" fmla="*/ 1626295 w 1688569"/>
                <a:gd name="connsiteY41" fmla="*/ 1843445 h 3484138"/>
                <a:gd name="connsiteX42" fmla="*/ 1465963 w 1688569"/>
                <a:gd name="connsiteY42" fmla="*/ 1839131 h 3484138"/>
                <a:gd name="connsiteX43" fmla="*/ 1450145 w 1688569"/>
                <a:gd name="connsiteY43" fmla="*/ 1849196 h 3484138"/>
                <a:gd name="connsiteX44" fmla="*/ 1378249 w 1688569"/>
                <a:gd name="connsiteY44" fmla="*/ 1949853 h 3484138"/>
                <a:gd name="connsiteX45" fmla="*/ 1390472 w 1688569"/>
                <a:gd name="connsiteY45" fmla="*/ 1962794 h 3484138"/>
                <a:gd name="connsiteX46" fmla="*/ 1506945 w 1688569"/>
                <a:gd name="connsiteY46" fmla="*/ 2166982 h 3484138"/>
                <a:gd name="connsiteX47" fmla="*/ 1442957 w 1688569"/>
                <a:gd name="connsiteY47" fmla="*/ 2467513 h 3484138"/>
                <a:gd name="connsiteX48" fmla="*/ 1360275 w 1688569"/>
                <a:gd name="connsiteY48" fmla="*/ 2552351 h 3484138"/>
                <a:gd name="connsiteX49" fmla="*/ 985690 w 1688569"/>
                <a:gd name="connsiteY49" fmla="*/ 2969354 h 3484138"/>
                <a:gd name="connsiteX50" fmla="*/ 875688 w 1688569"/>
                <a:gd name="connsiteY50" fmla="*/ 3118902 h 3484138"/>
                <a:gd name="connsiteX51" fmla="*/ 868498 w 1688569"/>
                <a:gd name="connsiteY51" fmla="*/ 3130405 h 3484138"/>
                <a:gd name="connsiteX52" fmla="*/ 920264 w 1688569"/>
                <a:gd name="connsiteY52" fmla="*/ 3108835 h 3484138"/>
                <a:gd name="connsiteX53" fmla="*/ 1006540 w 1688569"/>
                <a:gd name="connsiteY53" fmla="*/ 3093017 h 3484138"/>
                <a:gd name="connsiteX54" fmla="*/ 1103603 w 1688569"/>
                <a:gd name="connsiteY54" fmla="*/ 3154849 h 3484138"/>
                <a:gd name="connsiteX55" fmla="*/ 1109353 w 1688569"/>
                <a:gd name="connsiteY55" fmla="*/ 3348972 h 3484138"/>
                <a:gd name="connsiteX56" fmla="*/ 954775 w 1688569"/>
                <a:gd name="connsiteY56" fmla="*/ 3474074 h 3484138"/>
                <a:gd name="connsiteX57" fmla="*/ 918108 w 1688569"/>
                <a:gd name="connsiteY57" fmla="*/ 3482700 h 3484138"/>
                <a:gd name="connsiteX58" fmla="*/ 877845 w 1688569"/>
                <a:gd name="connsiteY58" fmla="*/ 3484138 h 3484138"/>
                <a:gd name="connsiteX59" fmla="*/ 804510 w 1688569"/>
                <a:gd name="connsiteY59" fmla="*/ 3458974 h 3484138"/>
                <a:gd name="connsiteX60" fmla="*/ 704573 w 1688569"/>
                <a:gd name="connsiteY60" fmla="*/ 3316617 h 3484138"/>
                <a:gd name="connsiteX61" fmla="*/ 739084 w 1688569"/>
                <a:gd name="connsiteY61" fmla="*/ 3041971 h 3484138"/>
                <a:gd name="connsiteX62" fmla="*/ 737646 w 1688569"/>
                <a:gd name="connsiteY62" fmla="*/ 3011774 h 3484138"/>
                <a:gd name="connsiteX63" fmla="*/ 43118 w 1688569"/>
                <a:gd name="connsiteY63" fmla="*/ 1831222 h 3484138"/>
                <a:gd name="connsiteX64" fmla="*/ 30177 w 1688569"/>
                <a:gd name="connsiteY64" fmla="*/ 1802464 h 3484138"/>
                <a:gd name="connsiteX65" fmla="*/ 0 w 1688569"/>
                <a:gd name="connsiteY65" fmla="*/ 1802827 h 3484138"/>
                <a:gd name="connsiteX66" fmla="*/ 0 w 1688569"/>
                <a:gd name="connsiteY66" fmla="*/ 1719062 h 3484138"/>
                <a:gd name="connsiteX67" fmla="*/ 36648 w 1688569"/>
                <a:gd name="connsiteY67" fmla="*/ 1719062 h 3484138"/>
                <a:gd name="connsiteX68" fmla="*/ 38086 w 1688569"/>
                <a:gd name="connsiteY68" fmla="*/ 1716186 h 3484138"/>
                <a:gd name="connsiteX69" fmla="*/ 61812 w 1688569"/>
                <a:gd name="connsiteY69" fmla="*/ 1651478 h 3484138"/>
                <a:gd name="connsiteX70" fmla="*/ 801634 w 1688569"/>
                <a:gd name="connsiteY70" fmla="*/ 468770 h 3484138"/>
                <a:gd name="connsiteX71" fmla="*/ 803792 w 1688569"/>
                <a:gd name="connsiteY71" fmla="*/ 445044 h 3484138"/>
                <a:gd name="connsiteX72" fmla="*/ 772157 w 1688569"/>
                <a:gd name="connsiteY72" fmla="*/ 170397 h 3484138"/>
                <a:gd name="connsiteX73" fmla="*/ 915232 w 1688569"/>
                <a:gd name="connsiteY73" fmla="*/ 19412 h 3484138"/>
                <a:gd name="connsiteX74" fmla="*/ 979220 w 1688569"/>
                <a:gd name="connsiteY74" fmla="*/ 0 h 3484138"/>
                <a:gd name="connsiteX0" fmla="*/ 868498 w 1688569"/>
                <a:gd name="connsiteY0" fmla="*/ 574460 h 3484138"/>
                <a:gd name="connsiteX1" fmla="*/ 149528 w 1688569"/>
                <a:gd name="connsiteY1" fmla="*/ 1723377 h 3484138"/>
                <a:gd name="connsiteX2" fmla="*/ 257294 w 1688569"/>
                <a:gd name="connsiteY2" fmla="*/ 1726080 h 3484138"/>
                <a:gd name="connsiteX3" fmla="*/ 257294 w 1688569"/>
                <a:gd name="connsiteY3" fmla="*/ 1808934 h 3484138"/>
                <a:gd name="connsiteX4" fmla="*/ 162469 w 1688569"/>
                <a:gd name="connsiteY4" fmla="*/ 1808934 h 3484138"/>
                <a:gd name="connsiteX5" fmla="*/ 808824 w 1688569"/>
                <a:gd name="connsiteY5" fmla="*/ 2910399 h 3484138"/>
                <a:gd name="connsiteX6" fmla="*/ 897976 w 1688569"/>
                <a:gd name="connsiteY6" fmla="*/ 2798959 h 3484138"/>
                <a:gd name="connsiteX7" fmla="*/ 1118700 w 1688569"/>
                <a:gd name="connsiteY7" fmla="*/ 2519998 h 3484138"/>
                <a:gd name="connsiteX8" fmla="*/ 1250992 w 1688569"/>
                <a:gd name="connsiteY8" fmla="*/ 2194303 h 3484138"/>
                <a:gd name="connsiteX9" fmla="*/ 1221513 w 1688569"/>
                <a:gd name="connsiteY9" fmla="*/ 2005214 h 3484138"/>
                <a:gd name="connsiteX10" fmla="*/ 1199225 w 1688569"/>
                <a:gd name="connsiteY10" fmla="*/ 1987238 h 3484138"/>
                <a:gd name="connsiteX11" fmla="*/ 1046084 w 1688569"/>
                <a:gd name="connsiteY11" fmla="*/ 1841287 h 3484138"/>
                <a:gd name="connsiteX12" fmla="*/ 1028830 w 1688569"/>
                <a:gd name="connsiteY12" fmla="*/ 1828346 h 3484138"/>
                <a:gd name="connsiteX13" fmla="*/ 941471 w 1688569"/>
                <a:gd name="connsiteY13" fmla="*/ 1826141 h 3484138"/>
                <a:gd name="connsiteX14" fmla="*/ 941471 w 1688569"/>
                <a:gd name="connsiteY14" fmla="*/ 1743239 h 3484138"/>
                <a:gd name="connsiteX15" fmla="*/ 1038175 w 1688569"/>
                <a:gd name="connsiteY15" fmla="*/ 1745665 h 3484138"/>
                <a:gd name="connsiteX16" fmla="*/ 1203539 w 1688569"/>
                <a:gd name="connsiteY16" fmla="*/ 1574549 h 3484138"/>
                <a:gd name="connsiteX17" fmla="*/ 1211448 w 1688569"/>
                <a:gd name="connsiteY17" fmla="*/ 1553699 h 3484138"/>
                <a:gd name="connsiteX18" fmla="*/ 1271842 w 1688569"/>
                <a:gd name="connsiteY18" fmla="*/ 1373237 h 3484138"/>
                <a:gd name="connsiteX19" fmla="*/ 1242363 w 1688569"/>
                <a:gd name="connsiteY19" fmla="*/ 1174081 h 3484138"/>
                <a:gd name="connsiteX20" fmla="*/ 1068373 w 1688569"/>
                <a:gd name="connsiteY20" fmla="*/ 868518 h 3484138"/>
                <a:gd name="connsiteX21" fmla="*/ 1008698 w 1688569"/>
                <a:gd name="connsiteY21" fmla="*/ 796622 h 3484138"/>
                <a:gd name="connsiteX22" fmla="*/ 880721 w 1688569"/>
                <a:gd name="connsiteY22" fmla="*/ 594589 h 3484138"/>
                <a:gd name="connsiteX23" fmla="*/ 868498 w 1688569"/>
                <a:gd name="connsiteY23" fmla="*/ 574460 h 3484138"/>
                <a:gd name="connsiteX24" fmla="*/ 979220 w 1688569"/>
                <a:gd name="connsiteY24" fmla="*/ 0 h 3484138"/>
                <a:gd name="connsiteX25" fmla="*/ 1018045 w 1688569"/>
                <a:gd name="connsiteY25" fmla="*/ 0 h 3484138"/>
                <a:gd name="connsiteX26" fmla="*/ 1206416 w 1688569"/>
                <a:gd name="connsiteY26" fmla="*/ 189089 h 3484138"/>
                <a:gd name="connsiteX27" fmla="*/ 1146022 w 1688569"/>
                <a:gd name="connsiteY27" fmla="*/ 378898 h 3484138"/>
                <a:gd name="connsiteX28" fmla="*/ 1036019 w 1688569"/>
                <a:gd name="connsiteY28" fmla="*/ 405500 h 3484138"/>
                <a:gd name="connsiteX29" fmla="*/ 998633 w 1688569"/>
                <a:gd name="connsiteY29" fmla="*/ 405500 h 3484138"/>
                <a:gd name="connsiteX30" fmla="*/ 1011574 w 1688569"/>
                <a:gd name="connsiteY30" fmla="*/ 468770 h 3484138"/>
                <a:gd name="connsiteX31" fmla="*/ 1123014 w 1688569"/>
                <a:gd name="connsiteY31" fmla="*/ 631257 h 3484138"/>
                <a:gd name="connsiteX32" fmla="*/ 1237331 w 1688569"/>
                <a:gd name="connsiteY32" fmla="*/ 741979 h 3484138"/>
                <a:gd name="connsiteX33" fmla="*/ 1432172 w 1688569"/>
                <a:gd name="connsiteY33" fmla="*/ 972051 h 3484138"/>
                <a:gd name="connsiteX34" fmla="*/ 1477468 w 1688569"/>
                <a:gd name="connsiteY34" fmla="*/ 1023098 h 3484138"/>
                <a:gd name="connsiteX35" fmla="*/ 1554397 w 1688569"/>
                <a:gd name="connsiteY35" fmla="*/ 1244542 h 3484138"/>
                <a:gd name="connsiteX36" fmla="*/ 1491127 w 1688569"/>
                <a:gd name="connsiteY36" fmla="*/ 1440101 h 3484138"/>
                <a:gd name="connsiteX37" fmla="*/ 1359555 w 1688569"/>
                <a:gd name="connsiteY37" fmla="*/ 1600432 h 3484138"/>
                <a:gd name="connsiteX38" fmla="*/ 1460212 w 1688569"/>
                <a:gd name="connsiteY38" fmla="*/ 1755730 h 3484138"/>
                <a:gd name="connsiteX39" fmla="*/ 1688569 w 1688569"/>
                <a:gd name="connsiteY39" fmla="*/ 1761392 h 3484138"/>
                <a:gd name="connsiteX40" fmla="*/ 1626295 w 1688569"/>
                <a:gd name="connsiteY40" fmla="*/ 1843445 h 3484138"/>
                <a:gd name="connsiteX41" fmla="*/ 1465963 w 1688569"/>
                <a:gd name="connsiteY41" fmla="*/ 1839131 h 3484138"/>
                <a:gd name="connsiteX42" fmla="*/ 1450145 w 1688569"/>
                <a:gd name="connsiteY42" fmla="*/ 1849196 h 3484138"/>
                <a:gd name="connsiteX43" fmla="*/ 1378249 w 1688569"/>
                <a:gd name="connsiteY43" fmla="*/ 1949853 h 3484138"/>
                <a:gd name="connsiteX44" fmla="*/ 1390472 w 1688569"/>
                <a:gd name="connsiteY44" fmla="*/ 1962794 h 3484138"/>
                <a:gd name="connsiteX45" fmla="*/ 1506945 w 1688569"/>
                <a:gd name="connsiteY45" fmla="*/ 2166982 h 3484138"/>
                <a:gd name="connsiteX46" fmla="*/ 1442957 w 1688569"/>
                <a:gd name="connsiteY46" fmla="*/ 2467513 h 3484138"/>
                <a:gd name="connsiteX47" fmla="*/ 1360275 w 1688569"/>
                <a:gd name="connsiteY47" fmla="*/ 2552351 h 3484138"/>
                <a:gd name="connsiteX48" fmla="*/ 985690 w 1688569"/>
                <a:gd name="connsiteY48" fmla="*/ 2969354 h 3484138"/>
                <a:gd name="connsiteX49" fmla="*/ 875688 w 1688569"/>
                <a:gd name="connsiteY49" fmla="*/ 3118902 h 3484138"/>
                <a:gd name="connsiteX50" fmla="*/ 868498 w 1688569"/>
                <a:gd name="connsiteY50" fmla="*/ 3130405 h 3484138"/>
                <a:gd name="connsiteX51" fmla="*/ 920264 w 1688569"/>
                <a:gd name="connsiteY51" fmla="*/ 3108835 h 3484138"/>
                <a:gd name="connsiteX52" fmla="*/ 1006540 w 1688569"/>
                <a:gd name="connsiteY52" fmla="*/ 3093017 h 3484138"/>
                <a:gd name="connsiteX53" fmla="*/ 1103603 w 1688569"/>
                <a:gd name="connsiteY53" fmla="*/ 3154849 h 3484138"/>
                <a:gd name="connsiteX54" fmla="*/ 1109353 w 1688569"/>
                <a:gd name="connsiteY54" fmla="*/ 3348972 h 3484138"/>
                <a:gd name="connsiteX55" fmla="*/ 954775 w 1688569"/>
                <a:gd name="connsiteY55" fmla="*/ 3474074 h 3484138"/>
                <a:gd name="connsiteX56" fmla="*/ 918108 w 1688569"/>
                <a:gd name="connsiteY56" fmla="*/ 3482700 h 3484138"/>
                <a:gd name="connsiteX57" fmla="*/ 877845 w 1688569"/>
                <a:gd name="connsiteY57" fmla="*/ 3484138 h 3484138"/>
                <a:gd name="connsiteX58" fmla="*/ 804510 w 1688569"/>
                <a:gd name="connsiteY58" fmla="*/ 3458974 h 3484138"/>
                <a:gd name="connsiteX59" fmla="*/ 704573 w 1688569"/>
                <a:gd name="connsiteY59" fmla="*/ 3316617 h 3484138"/>
                <a:gd name="connsiteX60" fmla="*/ 739084 w 1688569"/>
                <a:gd name="connsiteY60" fmla="*/ 3041971 h 3484138"/>
                <a:gd name="connsiteX61" fmla="*/ 737646 w 1688569"/>
                <a:gd name="connsiteY61" fmla="*/ 3011774 h 3484138"/>
                <a:gd name="connsiteX62" fmla="*/ 43118 w 1688569"/>
                <a:gd name="connsiteY62" fmla="*/ 1831222 h 3484138"/>
                <a:gd name="connsiteX63" fmla="*/ 30177 w 1688569"/>
                <a:gd name="connsiteY63" fmla="*/ 1802464 h 3484138"/>
                <a:gd name="connsiteX64" fmla="*/ 0 w 1688569"/>
                <a:gd name="connsiteY64" fmla="*/ 1802827 h 3484138"/>
                <a:gd name="connsiteX65" fmla="*/ 0 w 1688569"/>
                <a:gd name="connsiteY65" fmla="*/ 1719062 h 3484138"/>
                <a:gd name="connsiteX66" fmla="*/ 36648 w 1688569"/>
                <a:gd name="connsiteY66" fmla="*/ 1719062 h 3484138"/>
                <a:gd name="connsiteX67" fmla="*/ 38086 w 1688569"/>
                <a:gd name="connsiteY67" fmla="*/ 1716186 h 3484138"/>
                <a:gd name="connsiteX68" fmla="*/ 61812 w 1688569"/>
                <a:gd name="connsiteY68" fmla="*/ 1651478 h 3484138"/>
                <a:gd name="connsiteX69" fmla="*/ 801634 w 1688569"/>
                <a:gd name="connsiteY69" fmla="*/ 468770 h 3484138"/>
                <a:gd name="connsiteX70" fmla="*/ 803792 w 1688569"/>
                <a:gd name="connsiteY70" fmla="*/ 445044 h 3484138"/>
                <a:gd name="connsiteX71" fmla="*/ 772157 w 1688569"/>
                <a:gd name="connsiteY71" fmla="*/ 170397 h 3484138"/>
                <a:gd name="connsiteX72" fmla="*/ 915232 w 1688569"/>
                <a:gd name="connsiteY72" fmla="*/ 19412 h 3484138"/>
                <a:gd name="connsiteX73" fmla="*/ 979220 w 1688569"/>
                <a:gd name="connsiteY73" fmla="*/ 0 h 3484138"/>
                <a:gd name="connsiteX0" fmla="*/ 868498 w 1626295"/>
                <a:gd name="connsiteY0" fmla="*/ 574460 h 3484138"/>
                <a:gd name="connsiteX1" fmla="*/ 149528 w 1626295"/>
                <a:gd name="connsiteY1" fmla="*/ 1723377 h 3484138"/>
                <a:gd name="connsiteX2" fmla="*/ 257294 w 1626295"/>
                <a:gd name="connsiteY2" fmla="*/ 1726080 h 3484138"/>
                <a:gd name="connsiteX3" fmla="*/ 257294 w 1626295"/>
                <a:gd name="connsiteY3" fmla="*/ 1808934 h 3484138"/>
                <a:gd name="connsiteX4" fmla="*/ 162469 w 1626295"/>
                <a:gd name="connsiteY4" fmla="*/ 1808934 h 3484138"/>
                <a:gd name="connsiteX5" fmla="*/ 808824 w 1626295"/>
                <a:gd name="connsiteY5" fmla="*/ 2910399 h 3484138"/>
                <a:gd name="connsiteX6" fmla="*/ 897976 w 1626295"/>
                <a:gd name="connsiteY6" fmla="*/ 2798959 h 3484138"/>
                <a:gd name="connsiteX7" fmla="*/ 1118700 w 1626295"/>
                <a:gd name="connsiteY7" fmla="*/ 2519998 h 3484138"/>
                <a:gd name="connsiteX8" fmla="*/ 1250992 w 1626295"/>
                <a:gd name="connsiteY8" fmla="*/ 2194303 h 3484138"/>
                <a:gd name="connsiteX9" fmla="*/ 1221513 w 1626295"/>
                <a:gd name="connsiteY9" fmla="*/ 2005214 h 3484138"/>
                <a:gd name="connsiteX10" fmla="*/ 1199225 w 1626295"/>
                <a:gd name="connsiteY10" fmla="*/ 1987238 h 3484138"/>
                <a:gd name="connsiteX11" fmla="*/ 1046084 w 1626295"/>
                <a:gd name="connsiteY11" fmla="*/ 1841287 h 3484138"/>
                <a:gd name="connsiteX12" fmla="*/ 1028830 w 1626295"/>
                <a:gd name="connsiteY12" fmla="*/ 1828346 h 3484138"/>
                <a:gd name="connsiteX13" fmla="*/ 941471 w 1626295"/>
                <a:gd name="connsiteY13" fmla="*/ 1826141 h 3484138"/>
                <a:gd name="connsiteX14" fmla="*/ 941471 w 1626295"/>
                <a:gd name="connsiteY14" fmla="*/ 1743239 h 3484138"/>
                <a:gd name="connsiteX15" fmla="*/ 1038175 w 1626295"/>
                <a:gd name="connsiteY15" fmla="*/ 1745665 h 3484138"/>
                <a:gd name="connsiteX16" fmla="*/ 1203539 w 1626295"/>
                <a:gd name="connsiteY16" fmla="*/ 1574549 h 3484138"/>
                <a:gd name="connsiteX17" fmla="*/ 1211448 w 1626295"/>
                <a:gd name="connsiteY17" fmla="*/ 1553699 h 3484138"/>
                <a:gd name="connsiteX18" fmla="*/ 1271842 w 1626295"/>
                <a:gd name="connsiteY18" fmla="*/ 1373237 h 3484138"/>
                <a:gd name="connsiteX19" fmla="*/ 1242363 w 1626295"/>
                <a:gd name="connsiteY19" fmla="*/ 1174081 h 3484138"/>
                <a:gd name="connsiteX20" fmla="*/ 1068373 w 1626295"/>
                <a:gd name="connsiteY20" fmla="*/ 868518 h 3484138"/>
                <a:gd name="connsiteX21" fmla="*/ 1008698 w 1626295"/>
                <a:gd name="connsiteY21" fmla="*/ 796622 h 3484138"/>
                <a:gd name="connsiteX22" fmla="*/ 880721 w 1626295"/>
                <a:gd name="connsiteY22" fmla="*/ 594589 h 3484138"/>
                <a:gd name="connsiteX23" fmla="*/ 868498 w 1626295"/>
                <a:gd name="connsiteY23" fmla="*/ 574460 h 3484138"/>
                <a:gd name="connsiteX24" fmla="*/ 979220 w 1626295"/>
                <a:gd name="connsiteY24" fmla="*/ 0 h 3484138"/>
                <a:gd name="connsiteX25" fmla="*/ 1018045 w 1626295"/>
                <a:gd name="connsiteY25" fmla="*/ 0 h 3484138"/>
                <a:gd name="connsiteX26" fmla="*/ 1206416 w 1626295"/>
                <a:gd name="connsiteY26" fmla="*/ 189089 h 3484138"/>
                <a:gd name="connsiteX27" fmla="*/ 1146022 w 1626295"/>
                <a:gd name="connsiteY27" fmla="*/ 378898 h 3484138"/>
                <a:gd name="connsiteX28" fmla="*/ 1036019 w 1626295"/>
                <a:gd name="connsiteY28" fmla="*/ 405500 h 3484138"/>
                <a:gd name="connsiteX29" fmla="*/ 998633 w 1626295"/>
                <a:gd name="connsiteY29" fmla="*/ 405500 h 3484138"/>
                <a:gd name="connsiteX30" fmla="*/ 1011574 w 1626295"/>
                <a:gd name="connsiteY30" fmla="*/ 468770 h 3484138"/>
                <a:gd name="connsiteX31" fmla="*/ 1123014 w 1626295"/>
                <a:gd name="connsiteY31" fmla="*/ 631257 h 3484138"/>
                <a:gd name="connsiteX32" fmla="*/ 1237331 w 1626295"/>
                <a:gd name="connsiteY32" fmla="*/ 741979 h 3484138"/>
                <a:gd name="connsiteX33" fmla="*/ 1432172 w 1626295"/>
                <a:gd name="connsiteY33" fmla="*/ 972051 h 3484138"/>
                <a:gd name="connsiteX34" fmla="*/ 1477468 w 1626295"/>
                <a:gd name="connsiteY34" fmla="*/ 1023098 h 3484138"/>
                <a:gd name="connsiteX35" fmla="*/ 1554397 w 1626295"/>
                <a:gd name="connsiteY35" fmla="*/ 1244542 h 3484138"/>
                <a:gd name="connsiteX36" fmla="*/ 1491127 w 1626295"/>
                <a:gd name="connsiteY36" fmla="*/ 1440101 h 3484138"/>
                <a:gd name="connsiteX37" fmla="*/ 1359555 w 1626295"/>
                <a:gd name="connsiteY37" fmla="*/ 1600432 h 3484138"/>
                <a:gd name="connsiteX38" fmla="*/ 1460212 w 1626295"/>
                <a:gd name="connsiteY38" fmla="*/ 1755730 h 3484138"/>
                <a:gd name="connsiteX39" fmla="*/ 1626295 w 1626295"/>
                <a:gd name="connsiteY39" fmla="*/ 1843445 h 3484138"/>
                <a:gd name="connsiteX40" fmla="*/ 1465963 w 1626295"/>
                <a:gd name="connsiteY40" fmla="*/ 1839131 h 3484138"/>
                <a:gd name="connsiteX41" fmla="*/ 1450145 w 1626295"/>
                <a:gd name="connsiteY41" fmla="*/ 1849196 h 3484138"/>
                <a:gd name="connsiteX42" fmla="*/ 1378249 w 1626295"/>
                <a:gd name="connsiteY42" fmla="*/ 1949853 h 3484138"/>
                <a:gd name="connsiteX43" fmla="*/ 1390472 w 1626295"/>
                <a:gd name="connsiteY43" fmla="*/ 1962794 h 3484138"/>
                <a:gd name="connsiteX44" fmla="*/ 1506945 w 1626295"/>
                <a:gd name="connsiteY44" fmla="*/ 2166982 h 3484138"/>
                <a:gd name="connsiteX45" fmla="*/ 1442957 w 1626295"/>
                <a:gd name="connsiteY45" fmla="*/ 2467513 h 3484138"/>
                <a:gd name="connsiteX46" fmla="*/ 1360275 w 1626295"/>
                <a:gd name="connsiteY46" fmla="*/ 2552351 h 3484138"/>
                <a:gd name="connsiteX47" fmla="*/ 985690 w 1626295"/>
                <a:gd name="connsiteY47" fmla="*/ 2969354 h 3484138"/>
                <a:gd name="connsiteX48" fmla="*/ 875688 w 1626295"/>
                <a:gd name="connsiteY48" fmla="*/ 3118902 h 3484138"/>
                <a:gd name="connsiteX49" fmla="*/ 868498 w 1626295"/>
                <a:gd name="connsiteY49" fmla="*/ 3130405 h 3484138"/>
                <a:gd name="connsiteX50" fmla="*/ 920264 w 1626295"/>
                <a:gd name="connsiteY50" fmla="*/ 3108835 h 3484138"/>
                <a:gd name="connsiteX51" fmla="*/ 1006540 w 1626295"/>
                <a:gd name="connsiteY51" fmla="*/ 3093017 h 3484138"/>
                <a:gd name="connsiteX52" fmla="*/ 1103603 w 1626295"/>
                <a:gd name="connsiteY52" fmla="*/ 3154849 h 3484138"/>
                <a:gd name="connsiteX53" fmla="*/ 1109353 w 1626295"/>
                <a:gd name="connsiteY53" fmla="*/ 3348972 h 3484138"/>
                <a:gd name="connsiteX54" fmla="*/ 954775 w 1626295"/>
                <a:gd name="connsiteY54" fmla="*/ 3474074 h 3484138"/>
                <a:gd name="connsiteX55" fmla="*/ 918108 w 1626295"/>
                <a:gd name="connsiteY55" fmla="*/ 3482700 h 3484138"/>
                <a:gd name="connsiteX56" fmla="*/ 877845 w 1626295"/>
                <a:gd name="connsiteY56" fmla="*/ 3484138 h 3484138"/>
                <a:gd name="connsiteX57" fmla="*/ 804510 w 1626295"/>
                <a:gd name="connsiteY57" fmla="*/ 3458974 h 3484138"/>
                <a:gd name="connsiteX58" fmla="*/ 704573 w 1626295"/>
                <a:gd name="connsiteY58" fmla="*/ 3316617 h 3484138"/>
                <a:gd name="connsiteX59" fmla="*/ 739084 w 1626295"/>
                <a:gd name="connsiteY59" fmla="*/ 3041971 h 3484138"/>
                <a:gd name="connsiteX60" fmla="*/ 737646 w 1626295"/>
                <a:gd name="connsiteY60" fmla="*/ 3011774 h 3484138"/>
                <a:gd name="connsiteX61" fmla="*/ 43118 w 1626295"/>
                <a:gd name="connsiteY61" fmla="*/ 1831222 h 3484138"/>
                <a:gd name="connsiteX62" fmla="*/ 30177 w 1626295"/>
                <a:gd name="connsiteY62" fmla="*/ 1802464 h 3484138"/>
                <a:gd name="connsiteX63" fmla="*/ 0 w 1626295"/>
                <a:gd name="connsiteY63" fmla="*/ 1802827 h 3484138"/>
                <a:gd name="connsiteX64" fmla="*/ 0 w 1626295"/>
                <a:gd name="connsiteY64" fmla="*/ 1719062 h 3484138"/>
                <a:gd name="connsiteX65" fmla="*/ 36648 w 1626295"/>
                <a:gd name="connsiteY65" fmla="*/ 1719062 h 3484138"/>
                <a:gd name="connsiteX66" fmla="*/ 38086 w 1626295"/>
                <a:gd name="connsiteY66" fmla="*/ 1716186 h 3484138"/>
                <a:gd name="connsiteX67" fmla="*/ 61812 w 1626295"/>
                <a:gd name="connsiteY67" fmla="*/ 1651478 h 3484138"/>
                <a:gd name="connsiteX68" fmla="*/ 801634 w 1626295"/>
                <a:gd name="connsiteY68" fmla="*/ 468770 h 3484138"/>
                <a:gd name="connsiteX69" fmla="*/ 803792 w 1626295"/>
                <a:gd name="connsiteY69" fmla="*/ 445044 h 3484138"/>
                <a:gd name="connsiteX70" fmla="*/ 772157 w 1626295"/>
                <a:gd name="connsiteY70" fmla="*/ 170397 h 3484138"/>
                <a:gd name="connsiteX71" fmla="*/ 915232 w 1626295"/>
                <a:gd name="connsiteY71" fmla="*/ 19412 h 3484138"/>
                <a:gd name="connsiteX72" fmla="*/ 979220 w 1626295"/>
                <a:gd name="connsiteY72" fmla="*/ 0 h 3484138"/>
                <a:gd name="connsiteX0" fmla="*/ 868498 w 1554821"/>
                <a:gd name="connsiteY0" fmla="*/ 574460 h 3484138"/>
                <a:gd name="connsiteX1" fmla="*/ 149528 w 1554821"/>
                <a:gd name="connsiteY1" fmla="*/ 1723377 h 3484138"/>
                <a:gd name="connsiteX2" fmla="*/ 257294 w 1554821"/>
                <a:gd name="connsiteY2" fmla="*/ 1726080 h 3484138"/>
                <a:gd name="connsiteX3" fmla="*/ 257294 w 1554821"/>
                <a:gd name="connsiteY3" fmla="*/ 1808934 h 3484138"/>
                <a:gd name="connsiteX4" fmla="*/ 162469 w 1554821"/>
                <a:gd name="connsiteY4" fmla="*/ 1808934 h 3484138"/>
                <a:gd name="connsiteX5" fmla="*/ 808824 w 1554821"/>
                <a:gd name="connsiteY5" fmla="*/ 2910399 h 3484138"/>
                <a:gd name="connsiteX6" fmla="*/ 897976 w 1554821"/>
                <a:gd name="connsiteY6" fmla="*/ 2798959 h 3484138"/>
                <a:gd name="connsiteX7" fmla="*/ 1118700 w 1554821"/>
                <a:gd name="connsiteY7" fmla="*/ 2519998 h 3484138"/>
                <a:gd name="connsiteX8" fmla="*/ 1250992 w 1554821"/>
                <a:gd name="connsiteY8" fmla="*/ 2194303 h 3484138"/>
                <a:gd name="connsiteX9" fmla="*/ 1221513 w 1554821"/>
                <a:gd name="connsiteY9" fmla="*/ 2005214 h 3484138"/>
                <a:gd name="connsiteX10" fmla="*/ 1199225 w 1554821"/>
                <a:gd name="connsiteY10" fmla="*/ 1987238 h 3484138"/>
                <a:gd name="connsiteX11" fmla="*/ 1046084 w 1554821"/>
                <a:gd name="connsiteY11" fmla="*/ 1841287 h 3484138"/>
                <a:gd name="connsiteX12" fmla="*/ 1028830 w 1554821"/>
                <a:gd name="connsiteY12" fmla="*/ 1828346 h 3484138"/>
                <a:gd name="connsiteX13" fmla="*/ 941471 w 1554821"/>
                <a:gd name="connsiteY13" fmla="*/ 1826141 h 3484138"/>
                <a:gd name="connsiteX14" fmla="*/ 941471 w 1554821"/>
                <a:gd name="connsiteY14" fmla="*/ 1743239 h 3484138"/>
                <a:gd name="connsiteX15" fmla="*/ 1038175 w 1554821"/>
                <a:gd name="connsiteY15" fmla="*/ 1745665 h 3484138"/>
                <a:gd name="connsiteX16" fmla="*/ 1203539 w 1554821"/>
                <a:gd name="connsiteY16" fmla="*/ 1574549 h 3484138"/>
                <a:gd name="connsiteX17" fmla="*/ 1211448 w 1554821"/>
                <a:gd name="connsiteY17" fmla="*/ 1553699 h 3484138"/>
                <a:gd name="connsiteX18" fmla="*/ 1271842 w 1554821"/>
                <a:gd name="connsiteY18" fmla="*/ 1373237 h 3484138"/>
                <a:gd name="connsiteX19" fmla="*/ 1242363 w 1554821"/>
                <a:gd name="connsiteY19" fmla="*/ 1174081 h 3484138"/>
                <a:gd name="connsiteX20" fmla="*/ 1068373 w 1554821"/>
                <a:gd name="connsiteY20" fmla="*/ 868518 h 3484138"/>
                <a:gd name="connsiteX21" fmla="*/ 1008698 w 1554821"/>
                <a:gd name="connsiteY21" fmla="*/ 796622 h 3484138"/>
                <a:gd name="connsiteX22" fmla="*/ 880721 w 1554821"/>
                <a:gd name="connsiteY22" fmla="*/ 594589 h 3484138"/>
                <a:gd name="connsiteX23" fmla="*/ 868498 w 1554821"/>
                <a:gd name="connsiteY23" fmla="*/ 574460 h 3484138"/>
                <a:gd name="connsiteX24" fmla="*/ 979220 w 1554821"/>
                <a:gd name="connsiteY24" fmla="*/ 0 h 3484138"/>
                <a:gd name="connsiteX25" fmla="*/ 1018045 w 1554821"/>
                <a:gd name="connsiteY25" fmla="*/ 0 h 3484138"/>
                <a:gd name="connsiteX26" fmla="*/ 1206416 w 1554821"/>
                <a:gd name="connsiteY26" fmla="*/ 189089 h 3484138"/>
                <a:gd name="connsiteX27" fmla="*/ 1146022 w 1554821"/>
                <a:gd name="connsiteY27" fmla="*/ 378898 h 3484138"/>
                <a:gd name="connsiteX28" fmla="*/ 1036019 w 1554821"/>
                <a:gd name="connsiteY28" fmla="*/ 405500 h 3484138"/>
                <a:gd name="connsiteX29" fmla="*/ 998633 w 1554821"/>
                <a:gd name="connsiteY29" fmla="*/ 405500 h 3484138"/>
                <a:gd name="connsiteX30" fmla="*/ 1011574 w 1554821"/>
                <a:gd name="connsiteY30" fmla="*/ 468770 h 3484138"/>
                <a:gd name="connsiteX31" fmla="*/ 1123014 w 1554821"/>
                <a:gd name="connsiteY31" fmla="*/ 631257 h 3484138"/>
                <a:gd name="connsiteX32" fmla="*/ 1237331 w 1554821"/>
                <a:gd name="connsiteY32" fmla="*/ 741979 h 3484138"/>
                <a:gd name="connsiteX33" fmla="*/ 1432172 w 1554821"/>
                <a:gd name="connsiteY33" fmla="*/ 972051 h 3484138"/>
                <a:gd name="connsiteX34" fmla="*/ 1477468 w 1554821"/>
                <a:gd name="connsiteY34" fmla="*/ 1023098 h 3484138"/>
                <a:gd name="connsiteX35" fmla="*/ 1554397 w 1554821"/>
                <a:gd name="connsiteY35" fmla="*/ 1244542 h 3484138"/>
                <a:gd name="connsiteX36" fmla="*/ 1491127 w 1554821"/>
                <a:gd name="connsiteY36" fmla="*/ 1440101 h 3484138"/>
                <a:gd name="connsiteX37" fmla="*/ 1359555 w 1554821"/>
                <a:gd name="connsiteY37" fmla="*/ 1600432 h 3484138"/>
                <a:gd name="connsiteX38" fmla="*/ 1460212 w 1554821"/>
                <a:gd name="connsiteY38" fmla="*/ 1755730 h 3484138"/>
                <a:gd name="connsiteX39" fmla="*/ 1465963 w 1554821"/>
                <a:gd name="connsiteY39" fmla="*/ 1839131 h 3484138"/>
                <a:gd name="connsiteX40" fmla="*/ 1450145 w 1554821"/>
                <a:gd name="connsiteY40" fmla="*/ 1849196 h 3484138"/>
                <a:gd name="connsiteX41" fmla="*/ 1378249 w 1554821"/>
                <a:gd name="connsiteY41" fmla="*/ 1949853 h 3484138"/>
                <a:gd name="connsiteX42" fmla="*/ 1390472 w 1554821"/>
                <a:gd name="connsiteY42" fmla="*/ 1962794 h 3484138"/>
                <a:gd name="connsiteX43" fmla="*/ 1506945 w 1554821"/>
                <a:gd name="connsiteY43" fmla="*/ 2166982 h 3484138"/>
                <a:gd name="connsiteX44" fmla="*/ 1442957 w 1554821"/>
                <a:gd name="connsiteY44" fmla="*/ 2467513 h 3484138"/>
                <a:gd name="connsiteX45" fmla="*/ 1360275 w 1554821"/>
                <a:gd name="connsiteY45" fmla="*/ 2552351 h 3484138"/>
                <a:gd name="connsiteX46" fmla="*/ 985690 w 1554821"/>
                <a:gd name="connsiteY46" fmla="*/ 2969354 h 3484138"/>
                <a:gd name="connsiteX47" fmla="*/ 875688 w 1554821"/>
                <a:gd name="connsiteY47" fmla="*/ 3118902 h 3484138"/>
                <a:gd name="connsiteX48" fmla="*/ 868498 w 1554821"/>
                <a:gd name="connsiteY48" fmla="*/ 3130405 h 3484138"/>
                <a:gd name="connsiteX49" fmla="*/ 920264 w 1554821"/>
                <a:gd name="connsiteY49" fmla="*/ 3108835 h 3484138"/>
                <a:gd name="connsiteX50" fmla="*/ 1006540 w 1554821"/>
                <a:gd name="connsiteY50" fmla="*/ 3093017 h 3484138"/>
                <a:gd name="connsiteX51" fmla="*/ 1103603 w 1554821"/>
                <a:gd name="connsiteY51" fmla="*/ 3154849 h 3484138"/>
                <a:gd name="connsiteX52" fmla="*/ 1109353 w 1554821"/>
                <a:gd name="connsiteY52" fmla="*/ 3348972 h 3484138"/>
                <a:gd name="connsiteX53" fmla="*/ 954775 w 1554821"/>
                <a:gd name="connsiteY53" fmla="*/ 3474074 h 3484138"/>
                <a:gd name="connsiteX54" fmla="*/ 918108 w 1554821"/>
                <a:gd name="connsiteY54" fmla="*/ 3482700 h 3484138"/>
                <a:gd name="connsiteX55" fmla="*/ 877845 w 1554821"/>
                <a:gd name="connsiteY55" fmla="*/ 3484138 h 3484138"/>
                <a:gd name="connsiteX56" fmla="*/ 804510 w 1554821"/>
                <a:gd name="connsiteY56" fmla="*/ 3458974 h 3484138"/>
                <a:gd name="connsiteX57" fmla="*/ 704573 w 1554821"/>
                <a:gd name="connsiteY57" fmla="*/ 3316617 h 3484138"/>
                <a:gd name="connsiteX58" fmla="*/ 739084 w 1554821"/>
                <a:gd name="connsiteY58" fmla="*/ 3041971 h 3484138"/>
                <a:gd name="connsiteX59" fmla="*/ 737646 w 1554821"/>
                <a:gd name="connsiteY59" fmla="*/ 3011774 h 3484138"/>
                <a:gd name="connsiteX60" fmla="*/ 43118 w 1554821"/>
                <a:gd name="connsiteY60" fmla="*/ 1831222 h 3484138"/>
                <a:gd name="connsiteX61" fmla="*/ 30177 w 1554821"/>
                <a:gd name="connsiteY61" fmla="*/ 1802464 h 3484138"/>
                <a:gd name="connsiteX62" fmla="*/ 0 w 1554821"/>
                <a:gd name="connsiteY62" fmla="*/ 1802827 h 3484138"/>
                <a:gd name="connsiteX63" fmla="*/ 0 w 1554821"/>
                <a:gd name="connsiteY63" fmla="*/ 1719062 h 3484138"/>
                <a:gd name="connsiteX64" fmla="*/ 36648 w 1554821"/>
                <a:gd name="connsiteY64" fmla="*/ 1719062 h 3484138"/>
                <a:gd name="connsiteX65" fmla="*/ 38086 w 1554821"/>
                <a:gd name="connsiteY65" fmla="*/ 1716186 h 3484138"/>
                <a:gd name="connsiteX66" fmla="*/ 61812 w 1554821"/>
                <a:gd name="connsiteY66" fmla="*/ 1651478 h 3484138"/>
                <a:gd name="connsiteX67" fmla="*/ 801634 w 1554821"/>
                <a:gd name="connsiteY67" fmla="*/ 468770 h 3484138"/>
                <a:gd name="connsiteX68" fmla="*/ 803792 w 1554821"/>
                <a:gd name="connsiteY68" fmla="*/ 445044 h 3484138"/>
                <a:gd name="connsiteX69" fmla="*/ 772157 w 1554821"/>
                <a:gd name="connsiteY69" fmla="*/ 170397 h 3484138"/>
                <a:gd name="connsiteX70" fmla="*/ 915232 w 1554821"/>
                <a:gd name="connsiteY70" fmla="*/ 19412 h 3484138"/>
                <a:gd name="connsiteX71" fmla="*/ 979220 w 1554821"/>
                <a:gd name="connsiteY71" fmla="*/ 0 h 3484138"/>
                <a:gd name="connsiteX0" fmla="*/ 868498 w 1554821"/>
                <a:gd name="connsiteY0" fmla="*/ 574460 h 3484138"/>
                <a:gd name="connsiteX1" fmla="*/ 149528 w 1554821"/>
                <a:gd name="connsiteY1" fmla="*/ 1723377 h 3484138"/>
                <a:gd name="connsiteX2" fmla="*/ 257294 w 1554821"/>
                <a:gd name="connsiteY2" fmla="*/ 1726080 h 3484138"/>
                <a:gd name="connsiteX3" fmla="*/ 257294 w 1554821"/>
                <a:gd name="connsiteY3" fmla="*/ 1808934 h 3484138"/>
                <a:gd name="connsiteX4" fmla="*/ 162469 w 1554821"/>
                <a:gd name="connsiteY4" fmla="*/ 1808934 h 3484138"/>
                <a:gd name="connsiteX5" fmla="*/ 808824 w 1554821"/>
                <a:gd name="connsiteY5" fmla="*/ 2910399 h 3484138"/>
                <a:gd name="connsiteX6" fmla="*/ 897976 w 1554821"/>
                <a:gd name="connsiteY6" fmla="*/ 2798959 h 3484138"/>
                <a:gd name="connsiteX7" fmla="*/ 1118700 w 1554821"/>
                <a:gd name="connsiteY7" fmla="*/ 2519998 h 3484138"/>
                <a:gd name="connsiteX8" fmla="*/ 1250992 w 1554821"/>
                <a:gd name="connsiteY8" fmla="*/ 2194303 h 3484138"/>
                <a:gd name="connsiteX9" fmla="*/ 1221513 w 1554821"/>
                <a:gd name="connsiteY9" fmla="*/ 2005214 h 3484138"/>
                <a:gd name="connsiteX10" fmla="*/ 1199225 w 1554821"/>
                <a:gd name="connsiteY10" fmla="*/ 1987238 h 3484138"/>
                <a:gd name="connsiteX11" fmla="*/ 1046084 w 1554821"/>
                <a:gd name="connsiteY11" fmla="*/ 1841287 h 3484138"/>
                <a:gd name="connsiteX12" fmla="*/ 1028830 w 1554821"/>
                <a:gd name="connsiteY12" fmla="*/ 1828346 h 3484138"/>
                <a:gd name="connsiteX13" fmla="*/ 941471 w 1554821"/>
                <a:gd name="connsiteY13" fmla="*/ 1826141 h 3484138"/>
                <a:gd name="connsiteX14" fmla="*/ 941471 w 1554821"/>
                <a:gd name="connsiteY14" fmla="*/ 1743239 h 3484138"/>
                <a:gd name="connsiteX15" fmla="*/ 1038175 w 1554821"/>
                <a:gd name="connsiteY15" fmla="*/ 1745665 h 3484138"/>
                <a:gd name="connsiteX16" fmla="*/ 1203539 w 1554821"/>
                <a:gd name="connsiteY16" fmla="*/ 1574549 h 3484138"/>
                <a:gd name="connsiteX17" fmla="*/ 1211448 w 1554821"/>
                <a:gd name="connsiteY17" fmla="*/ 1553699 h 3484138"/>
                <a:gd name="connsiteX18" fmla="*/ 1271842 w 1554821"/>
                <a:gd name="connsiteY18" fmla="*/ 1373237 h 3484138"/>
                <a:gd name="connsiteX19" fmla="*/ 1242363 w 1554821"/>
                <a:gd name="connsiteY19" fmla="*/ 1174081 h 3484138"/>
                <a:gd name="connsiteX20" fmla="*/ 1068373 w 1554821"/>
                <a:gd name="connsiteY20" fmla="*/ 868518 h 3484138"/>
                <a:gd name="connsiteX21" fmla="*/ 1008698 w 1554821"/>
                <a:gd name="connsiteY21" fmla="*/ 796622 h 3484138"/>
                <a:gd name="connsiteX22" fmla="*/ 880721 w 1554821"/>
                <a:gd name="connsiteY22" fmla="*/ 594589 h 3484138"/>
                <a:gd name="connsiteX23" fmla="*/ 868498 w 1554821"/>
                <a:gd name="connsiteY23" fmla="*/ 574460 h 3484138"/>
                <a:gd name="connsiteX24" fmla="*/ 979220 w 1554821"/>
                <a:gd name="connsiteY24" fmla="*/ 0 h 3484138"/>
                <a:gd name="connsiteX25" fmla="*/ 1018045 w 1554821"/>
                <a:gd name="connsiteY25" fmla="*/ 0 h 3484138"/>
                <a:gd name="connsiteX26" fmla="*/ 1206416 w 1554821"/>
                <a:gd name="connsiteY26" fmla="*/ 189089 h 3484138"/>
                <a:gd name="connsiteX27" fmla="*/ 1146022 w 1554821"/>
                <a:gd name="connsiteY27" fmla="*/ 378898 h 3484138"/>
                <a:gd name="connsiteX28" fmla="*/ 1036019 w 1554821"/>
                <a:gd name="connsiteY28" fmla="*/ 405500 h 3484138"/>
                <a:gd name="connsiteX29" fmla="*/ 998633 w 1554821"/>
                <a:gd name="connsiteY29" fmla="*/ 405500 h 3484138"/>
                <a:gd name="connsiteX30" fmla="*/ 1011574 w 1554821"/>
                <a:gd name="connsiteY30" fmla="*/ 468770 h 3484138"/>
                <a:gd name="connsiteX31" fmla="*/ 1123014 w 1554821"/>
                <a:gd name="connsiteY31" fmla="*/ 631257 h 3484138"/>
                <a:gd name="connsiteX32" fmla="*/ 1237331 w 1554821"/>
                <a:gd name="connsiteY32" fmla="*/ 741979 h 3484138"/>
                <a:gd name="connsiteX33" fmla="*/ 1432172 w 1554821"/>
                <a:gd name="connsiteY33" fmla="*/ 972051 h 3484138"/>
                <a:gd name="connsiteX34" fmla="*/ 1477468 w 1554821"/>
                <a:gd name="connsiteY34" fmla="*/ 1023098 h 3484138"/>
                <a:gd name="connsiteX35" fmla="*/ 1554397 w 1554821"/>
                <a:gd name="connsiteY35" fmla="*/ 1244542 h 3484138"/>
                <a:gd name="connsiteX36" fmla="*/ 1491127 w 1554821"/>
                <a:gd name="connsiteY36" fmla="*/ 1440101 h 3484138"/>
                <a:gd name="connsiteX37" fmla="*/ 1359555 w 1554821"/>
                <a:gd name="connsiteY37" fmla="*/ 1600432 h 3484138"/>
                <a:gd name="connsiteX38" fmla="*/ 1460212 w 1554821"/>
                <a:gd name="connsiteY38" fmla="*/ 1755730 h 3484138"/>
                <a:gd name="connsiteX39" fmla="*/ 1450145 w 1554821"/>
                <a:gd name="connsiteY39" fmla="*/ 1849196 h 3484138"/>
                <a:gd name="connsiteX40" fmla="*/ 1378249 w 1554821"/>
                <a:gd name="connsiteY40" fmla="*/ 1949853 h 3484138"/>
                <a:gd name="connsiteX41" fmla="*/ 1390472 w 1554821"/>
                <a:gd name="connsiteY41" fmla="*/ 1962794 h 3484138"/>
                <a:gd name="connsiteX42" fmla="*/ 1506945 w 1554821"/>
                <a:gd name="connsiteY42" fmla="*/ 2166982 h 3484138"/>
                <a:gd name="connsiteX43" fmla="*/ 1442957 w 1554821"/>
                <a:gd name="connsiteY43" fmla="*/ 2467513 h 3484138"/>
                <a:gd name="connsiteX44" fmla="*/ 1360275 w 1554821"/>
                <a:gd name="connsiteY44" fmla="*/ 2552351 h 3484138"/>
                <a:gd name="connsiteX45" fmla="*/ 985690 w 1554821"/>
                <a:gd name="connsiteY45" fmla="*/ 2969354 h 3484138"/>
                <a:gd name="connsiteX46" fmla="*/ 875688 w 1554821"/>
                <a:gd name="connsiteY46" fmla="*/ 3118902 h 3484138"/>
                <a:gd name="connsiteX47" fmla="*/ 868498 w 1554821"/>
                <a:gd name="connsiteY47" fmla="*/ 3130405 h 3484138"/>
                <a:gd name="connsiteX48" fmla="*/ 920264 w 1554821"/>
                <a:gd name="connsiteY48" fmla="*/ 3108835 h 3484138"/>
                <a:gd name="connsiteX49" fmla="*/ 1006540 w 1554821"/>
                <a:gd name="connsiteY49" fmla="*/ 3093017 h 3484138"/>
                <a:gd name="connsiteX50" fmla="*/ 1103603 w 1554821"/>
                <a:gd name="connsiteY50" fmla="*/ 3154849 h 3484138"/>
                <a:gd name="connsiteX51" fmla="*/ 1109353 w 1554821"/>
                <a:gd name="connsiteY51" fmla="*/ 3348972 h 3484138"/>
                <a:gd name="connsiteX52" fmla="*/ 954775 w 1554821"/>
                <a:gd name="connsiteY52" fmla="*/ 3474074 h 3484138"/>
                <a:gd name="connsiteX53" fmla="*/ 918108 w 1554821"/>
                <a:gd name="connsiteY53" fmla="*/ 3482700 h 3484138"/>
                <a:gd name="connsiteX54" fmla="*/ 877845 w 1554821"/>
                <a:gd name="connsiteY54" fmla="*/ 3484138 h 3484138"/>
                <a:gd name="connsiteX55" fmla="*/ 804510 w 1554821"/>
                <a:gd name="connsiteY55" fmla="*/ 3458974 h 3484138"/>
                <a:gd name="connsiteX56" fmla="*/ 704573 w 1554821"/>
                <a:gd name="connsiteY56" fmla="*/ 3316617 h 3484138"/>
                <a:gd name="connsiteX57" fmla="*/ 739084 w 1554821"/>
                <a:gd name="connsiteY57" fmla="*/ 3041971 h 3484138"/>
                <a:gd name="connsiteX58" fmla="*/ 737646 w 1554821"/>
                <a:gd name="connsiteY58" fmla="*/ 3011774 h 3484138"/>
                <a:gd name="connsiteX59" fmla="*/ 43118 w 1554821"/>
                <a:gd name="connsiteY59" fmla="*/ 1831222 h 3484138"/>
                <a:gd name="connsiteX60" fmla="*/ 30177 w 1554821"/>
                <a:gd name="connsiteY60" fmla="*/ 1802464 h 3484138"/>
                <a:gd name="connsiteX61" fmla="*/ 0 w 1554821"/>
                <a:gd name="connsiteY61" fmla="*/ 1802827 h 3484138"/>
                <a:gd name="connsiteX62" fmla="*/ 0 w 1554821"/>
                <a:gd name="connsiteY62" fmla="*/ 1719062 h 3484138"/>
                <a:gd name="connsiteX63" fmla="*/ 36648 w 1554821"/>
                <a:gd name="connsiteY63" fmla="*/ 1719062 h 3484138"/>
                <a:gd name="connsiteX64" fmla="*/ 38086 w 1554821"/>
                <a:gd name="connsiteY64" fmla="*/ 1716186 h 3484138"/>
                <a:gd name="connsiteX65" fmla="*/ 61812 w 1554821"/>
                <a:gd name="connsiteY65" fmla="*/ 1651478 h 3484138"/>
                <a:gd name="connsiteX66" fmla="*/ 801634 w 1554821"/>
                <a:gd name="connsiteY66" fmla="*/ 468770 h 3484138"/>
                <a:gd name="connsiteX67" fmla="*/ 803792 w 1554821"/>
                <a:gd name="connsiteY67" fmla="*/ 445044 h 3484138"/>
                <a:gd name="connsiteX68" fmla="*/ 772157 w 1554821"/>
                <a:gd name="connsiteY68" fmla="*/ 170397 h 3484138"/>
                <a:gd name="connsiteX69" fmla="*/ 915232 w 1554821"/>
                <a:gd name="connsiteY69" fmla="*/ 19412 h 3484138"/>
                <a:gd name="connsiteX70" fmla="*/ 979220 w 1554821"/>
                <a:gd name="connsiteY70" fmla="*/ 0 h 3484138"/>
                <a:gd name="connsiteX0" fmla="*/ 868498 w 1554821"/>
                <a:gd name="connsiteY0" fmla="*/ 574460 h 3484138"/>
                <a:gd name="connsiteX1" fmla="*/ 149528 w 1554821"/>
                <a:gd name="connsiteY1" fmla="*/ 1723377 h 3484138"/>
                <a:gd name="connsiteX2" fmla="*/ 257294 w 1554821"/>
                <a:gd name="connsiteY2" fmla="*/ 1726080 h 3484138"/>
                <a:gd name="connsiteX3" fmla="*/ 257294 w 1554821"/>
                <a:gd name="connsiteY3" fmla="*/ 1808934 h 3484138"/>
                <a:gd name="connsiteX4" fmla="*/ 162469 w 1554821"/>
                <a:gd name="connsiteY4" fmla="*/ 1808934 h 3484138"/>
                <a:gd name="connsiteX5" fmla="*/ 808824 w 1554821"/>
                <a:gd name="connsiteY5" fmla="*/ 2910399 h 3484138"/>
                <a:gd name="connsiteX6" fmla="*/ 897976 w 1554821"/>
                <a:gd name="connsiteY6" fmla="*/ 2798959 h 3484138"/>
                <a:gd name="connsiteX7" fmla="*/ 1118700 w 1554821"/>
                <a:gd name="connsiteY7" fmla="*/ 2519998 h 3484138"/>
                <a:gd name="connsiteX8" fmla="*/ 1250992 w 1554821"/>
                <a:gd name="connsiteY8" fmla="*/ 2194303 h 3484138"/>
                <a:gd name="connsiteX9" fmla="*/ 1221513 w 1554821"/>
                <a:gd name="connsiteY9" fmla="*/ 2005214 h 3484138"/>
                <a:gd name="connsiteX10" fmla="*/ 1199225 w 1554821"/>
                <a:gd name="connsiteY10" fmla="*/ 1987238 h 3484138"/>
                <a:gd name="connsiteX11" fmla="*/ 1046084 w 1554821"/>
                <a:gd name="connsiteY11" fmla="*/ 1841287 h 3484138"/>
                <a:gd name="connsiteX12" fmla="*/ 1028830 w 1554821"/>
                <a:gd name="connsiteY12" fmla="*/ 1828346 h 3484138"/>
                <a:gd name="connsiteX13" fmla="*/ 941471 w 1554821"/>
                <a:gd name="connsiteY13" fmla="*/ 1826141 h 3484138"/>
                <a:gd name="connsiteX14" fmla="*/ 941471 w 1554821"/>
                <a:gd name="connsiteY14" fmla="*/ 1743239 h 3484138"/>
                <a:gd name="connsiteX15" fmla="*/ 1038175 w 1554821"/>
                <a:gd name="connsiteY15" fmla="*/ 1745665 h 3484138"/>
                <a:gd name="connsiteX16" fmla="*/ 1203539 w 1554821"/>
                <a:gd name="connsiteY16" fmla="*/ 1574549 h 3484138"/>
                <a:gd name="connsiteX17" fmla="*/ 1211448 w 1554821"/>
                <a:gd name="connsiteY17" fmla="*/ 1553699 h 3484138"/>
                <a:gd name="connsiteX18" fmla="*/ 1271842 w 1554821"/>
                <a:gd name="connsiteY18" fmla="*/ 1373237 h 3484138"/>
                <a:gd name="connsiteX19" fmla="*/ 1242363 w 1554821"/>
                <a:gd name="connsiteY19" fmla="*/ 1174081 h 3484138"/>
                <a:gd name="connsiteX20" fmla="*/ 1068373 w 1554821"/>
                <a:gd name="connsiteY20" fmla="*/ 868518 h 3484138"/>
                <a:gd name="connsiteX21" fmla="*/ 1008698 w 1554821"/>
                <a:gd name="connsiteY21" fmla="*/ 796622 h 3484138"/>
                <a:gd name="connsiteX22" fmla="*/ 880721 w 1554821"/>
                <a:gd name="connsiteY22" fmla="*/ 594589 h 3484138"/>
                <a:gd name="connsiteX23" fmla="*/ 868498 w 1554821"/>
                <a:gd name="connsiteY23" fmla="*/ 574460 h 3484138"/>
                <a:gd name="connsiteX24" fmla="*/ 979220 w 1554821"/>
                <a:gd name="connsiteY24" fmla="*/ 0 h 3484138"/>
                <a:gd name="connsiteX25" fmla="*/ 1018045 w 1554821"/>
                <a:gd name="connsiteY25" fmla="*/ 0 h 3484138"/>
                <a:gd name="connsiteX26" fmla="*/ 1206416 w 1554821"/>
                <a:gd name="connsiteY26" fmla="*/ 189089 h 3484138"/>
                <a:gd name="connsiteX27" fmla="*/ 1146022 w 1554821"/>
                <a:gd name="connsiteY27" fmla="*/ 378898 h 3484138"/>
                <a:gd name="connsiteX28" fmla="*/ 1036019 w 1554821"/>
                <a:gd name="connsiteY28" fmla="*/ 405500 h 3484138"/>
                <a:gd name="connsiteX29" fmla="*/ 998633 w 1554821"/>
                <a:gd name="connsiteY29" fmla="*/ 405500 h 3484138"/>
                <a:gd name="connsiteX30" fmla="*/ 1011574 w 1554821"/>
                <a:gd name="connsiteY30" fmla="*/ 468770 h 3484138"/>
                <a:gd name="connsiteX31" fmla="*/ 1123014 w 1554821"/>
                <a:gd name="connsiteY31" fmla="*/ 631257 h 3484138"/>
                <a:gd name="connsiteX32" fmla="*/ 1237331 w 1554821"/>
                <a:gd name="connsiteY32" fmla="*/ 741979 h 3484138"/>
                <a:gd name="connsiteX33" fmla="*/ 1432172 w 1554821"/>
                <a:gd name="connsiteY33" fmla="*/ 972051 h 3484138"/>
                <a:gd name="connsiteX34" fmla="*/ 1477468 w 1554821"/>
                <a:gd name="connsiteY34" fmla="*/ 1023098 h 3484138"/>
                <a:gd name="connsiteX35" fmla="*/ 1554397 w 1554821"/>
                <a:gd name="connsiteY35" fmla="*/ 1244542 h 3484138"/>
                <a:gd name="connsiteX36" fmla="*/ 1491127 w 1554821"/>
                <a:gd name="connsiteY36" fmla="*/ 1440101 h 3484138"/>
                <a:gd name="connsiteX37" fmla="*/ 1359555 w 1554821"/>
                <a:gd name="connsiteY37" fmla="*/ 1600432 h 3484138"/>
                <a:gd name="connsiteX38" fmla="*/ 1460212 w 1554821"/>
                <a:gd name="connsiteY38" fmla="*/ 1755730 h 3484138"/>
                <a:gd name="connsiteX39" fmla="*/ 1450145 w 1554821"/>
                <a:gd name="connsiteY39" fmla="*/ 1849196 h 3484138"/>
                <a:gd name="connsiteX40" fmla="*/ 1378249 w 1554821"/>
                <a:gd name="connsiteY40" fmla="*/ 1949853 h 3484138"/>
                <a:gd name="connsiteX41" fmla="*/ 1390472 w 1554821"/>
                <a:gd name="connsiteY41" fmla="*/ 1962794 h 3484138"/>
                <a:gd name="connsiteX42" fmla="*/ 1506945 w 1554821"/>
                <a:gd name="connsiteY42" fmla="*/ 2166982 h 3484138"/>
                <a:gd name="connsiteX43" fmla="*/ 1442957 w 1554821"/>
                <a:gd name="connsiteY43" fmla="*/ 2467513 h 3484138"/>
                <a:gd name="connsiteX44" fmla="*/ 1360275 w 1554821"/>
                <a:gd name="connsiteY44" fmla="*/ 2552351 h 3484138"/>
                <a:gd name="connsiteX45" fmla="*/ 985690 w 1554821"/>
                <a:gd name="connsiteY45" fmla="*/ 2969354 h 3484138"/>
                <a:gd name="connsiteX46" fmla="*/ 875688 w 1554821"/>
                <a:gd name="connsiteY46" fmla="*/ 3118902 h 3484138"/>
                <a:gd name="connsiteX47" fmla="*/ 868498 w 1554821"/>
                <a:gd name="connsiteY47" fmla="*/ 3130405 h 3484138"/>
                <a:gd name="connsiteX48" fmla="*/ 920264 w 1554821"/>
                <a:gd name="connsiteY48" fmla="*/ 3108835 h 3484138"/>
                <a:gd name="connsiteX49" fmla="*/ 1006540 w 1554821"/>
                <a:gd name="connsiteY49" fmla="*/ 3093017 h 3484138"/>
                <a:gd name="connsiteX50" fmla="*/ 1103603 w 1554821"/>
                <a:gd name="connsiteY50" fmla="*/ 3154849 h 3484138"/>
                <a:gd name="connsiteX51" fmla="*/ 1109353 w 1554821"/>
                <a:gd name="connsiteY51" fmla="*/ 3348972 h 3484138"/>
                <a:gd name="connsiteX52" fmla="*/ 954775 w 1554821"/>
                <a:gd name="connsiteY52" fmla="*/ 3474074 h 3484138"/>
                <a:gd name="connsiteX53" fmla="*/ 918108 w 1554821"/>
                <a:gd name="connsiteY53" fmla="*/ 3482700 h 3484138"/>
                <a:gd name="connsiteX54" fmla="*/ 877845 w 1554821"/>
                <a:gd name="connsiteY54" fmla="*/ 3484138 h 3484138"/>
                <a:gd name="connsiteX55" fmla="*/ 804510 w 1554821"/>
                <a:gd name="connsiteY55" fmla="*/ 3458974 h 3484138"/>
                <a:gd name="connsiteX56" fmla="*/ 704573 w 1554821"/>
                <a:gd name="connsiteY56" fmla="*/ 3316617 h 3484138"/>
                <a:gd name="connsiteX57" fmla="*/ 739084 w 1554821"/>
                <a:gd name="connsiteY57" fmla="*/ 3041971 h 3484138"/>
                <a:gd name="connsiteX58" fmla="*/ 737646 w 1554821"/>
                <a:gd name="connsiteY58" fmla="*/ 3011774 h 3484138"/>
                <a:gd name="connsiteX59" fmla="*/ 43118 w 1554821"/>
                <a:gd name="connsiteY59" fmla="*/ 1831222 h 3484138"/>
                <a:gd name="connsiteX60" fmla="*/ 30177 w 1554821"/>
                <a:gd name="connsiteY60" fmla="*/ 1802464 h 3484138"/>
                <a:gd name="connsiteX61" fmla="*/ 0 w 1554821"/>
                <a:gd name="connsiteY61" fmla="*/ 1802827 h 3484138"/>
                <a:gd name="connsiteX62" fmla="*/ 0 w 1554821"/>
                <a:gd name="connsiteY62" fmla="*/ 1719062 h 3484138"/>
                <a:gd name="connsiteX63" fmla="*/ 36648 w 1554821"/>
                <a:gd name="connsiteY63" fmla="*/ 1719062 h 3484138"/>
                <a:gd name="connsiteX64" fmla="*/ 38086 w 1554821"/>
                <a:gd name="connsiteY64" fmla="*/ 1716186 h 3484138"/>
                <a:gd name="connsiteX65" fmla="*/ 61812 w 1554821"/>
                <a:gd name="connsiteY65" fmla="*/ 1651478 h 3484138"/>
                <a:gd name="connsiteX66" fmla="*/ 801634 w 1554821"/>
                <a:gd name="connsiteY66" fmla="*/ 468770 h 3484138"/>
                <a:gd name="connsiteX67" fmla="*/ 803792 w 1554821"/>
                <a:gd name="connsiteY67" fmla="*/ 445044 h 3484138"/>
                <a:gd name="connsiteX68" fmla="*/ 772157 w 1554821"/>
                <a:gd name="connsiteY68" fmla="*/ 170397 h 3484138"/>
                <a:gd name="connsiteX69" fmla="*/ 915232 w 1554821"/>
                <a:gd name="connsiteY69" fmla="*/ 19412 h 3484138"/>
                <a:gd name="connsiteX70" fmla="*/ 979220 w 1554821"/>
                <a:gd name="connsiteY70" fmla="*/ 0 h 3484138"/>
                <a:gd name="connsiteX0" fmla="*/ 868498 w 1554821"/>
                <a:gd name="connsiteY0" fmla="*/ 574460 h 3484138"/>
                <a:gd name="connsiteX1" fmla="*/ 149528 w 1554821"/>
                <a:gd name="connsiteY1" fmla="*/ 1723377 h 3484138"/>
                <a:gd name="connsiteX2" fmla="*/ 257294 w 1554821"/>
                <a:gd name="connsiteY2" fmla="*/ 1726080 h 3484138"/>
                <a:gd name="connsiteX3" fmla="*/ 257294 w 1554821"/>
                <a:gd name="connsiteY3" fmla="*/ 1808934 h 3484138"/>
                <a:gd name="connsiteX4" fmla="*/ 162469 w 1554821"/>
                <a:gd name="connsiteY4" fmla="*/ 1808934 h 3484138"/>
                <a:gd name="connsiteX5" fmla="*/ 808824 w 1554821"/>
                <a:gd name="connsiteY5" fmla="*/ 2910399 h 3484138"/>
                <a:gd name="connsiteX6" fmla="*/ 897976 w 1554821"/>
                <a:gd name="connsiteY6" fmla="*/ 2798959 h 3484138"/>
                <a:gd name="connsiteX7" fmla="*/ 1118700 w 1554821"/>
                <a:gd name="connsiteY7" fmla="*/ 2519998 h 3484138"/>
                <a:gd name="connsiteX8" fmla="*/ 1250992 w 1554821"/>
                <a:gd name="connsiteY8" fmla="*/ 2194303 h 3484138"/>
                <a:gd name="connsiteX9" fmla="*/ 1221513 w 1554821"/>
                <a:gd name="connsiteY9" fmla="*/ 2005214 h 3484138"/>
                <a:gd name="connsiteX10" fmla="*/ 1199225 w 1554821"/>
                <a:gd name="connsiteY10" fmla="*/ 1987238 h 3484138"/>
                <a:gd name="connsiteX11" fmla="*/ 1046084 w 1554821"/>
                <a:gd name="connsiteY11" fmla="*/ 1841287 h 3484138"/>
                <a:gd name="connsiteX12" fmla="*/ 1028830 w 1554821"/>
                <a:gd name="connsiteY12" fmla="*/ 1828346 h 3484138"/>
                <a:gd name="connsiteX13" fmla="*/ 941471 w 1554821"/>
                <a:gd name="connsiteY13" fmla="*/ 1826141 h 3484138"/>
                <a:gd name="connsiteX14" fmla="*/ 941471 w 1554821"/>
                <a:gd name="connsiteY14" fmla="*/ 1743239 h 3484138"/>
                <a:gd name="connsiteX15" fmla="*/ 1038175 w 1554821"/>
                <a:gd name="connsiteY15" fmla="*/ 1745665 h 3484138"/>
                <a:gd name="connsiteX16" fmla="*/ 1203539 w 1554821"/>
                <a:gd name="connsiteY16" fmla="*/ 1574549 h 3484138"/>
                <a:gd name="connsiteX17" fmla="*/ 1211448 w 1554821"/>
                <a:gd name="connsiteY17" fmla="*/ 1553699 h 3484138"/>
                <a:gd name="connsiteX18" fmla="*/ 1271842 w 1554821"/>
                <a:gd name="connsiteY18" fmla="*/ 1373237 h 3484138"/>
                <a:gd name="connsiteX19" fmla="*/ 1242363 w 1554821"/>
                <a:gd name="connsiteY19" fmla="*/ 1174081 h 3484138"/>
                <a:gd name="connsiteX20" fmla="*/ 1068373 w 1554821"/>
                <a:gd name="connsiteY20" fmla="*/ 868518 h 3484138"/>
                <a:gd name="connsiteX21" fmla="*/ 1008698 w 1554821"/>
                <a:gd name="connsiteY21" fmla="*/ 796622 h 3484138"/>
                <a:gd name="connsiteX22" fmla="*/ 880721 w 1554821"/>
                <a:gd name="connsiteY22" fmla="*/ 594589 h 3484138"/>
                <a:gd name="connsiteX23" fmla="*/ 868498 w 1554821"/>
                <a:gd name="connsiteY23" fmla="*/ 574460 h 3484138"/>
                <a:gd name="connsiteX24" fmla="*/ 979220 w 1554821"/>
                <a:gd name="connsiteY24" fmla="*/ 0 h 3484138"/>
                <a:gd name="connsiteX25" fmla="*/ 1018045 w 1554821"/>
                <a:gd name="connsiteY25" fmla="*/ 0 h 3484138"/>
                <a:gd name="connsiteX26" fmla="*/ 1206416 w 1554821"/>
                <a:gd name="connsiteY26" fmla="*/ 189089 h 3484138"/>
                <a:gd name="connsiteX27" fmla="*/ 1146022 w 1554821"/>
                <a:gd name="connsiteY27" fmla="*/ 378898 h 3484138"/>
                <a:gd name="connsiteX28" fmla="*/ 1036019 w 1554821"/>
                <a:gd name="connsiteY28" fmla="*/ 405500 h 3484138"/>
                <a:gd name="connsiteX29" fmla="*/ 998633 w 1554821"/>
                <a:gd name="connsiteY29" fmla="*/ 405500 h 3484138"/>
                <a:gd name="connsiteX30" fmla="*/ 1011574 w 1554821"/>
                <a:gd name="connsiteY30" fmla="*/ 468770 h 3484138"/>
                <a:gd name="connsiteX31" fmla="*/ 1123014 w 1554821"/>
                <a:gd name="connsiteY31" fmla="*/ 631257 h 3484138"/>
                <a:gd name="connsiteX32" fmla="*/ 1237331 w 1554821"/>
                <a:gd name="connsiteY32" fmla="*/ 741979 h 3484138"/>
                <a:gd name="connsiteX33" fmla="*/ 1432172 w 1554821"/>
                <a:gd name="connsiteY33" fmla="*/ 972051 h 3484138"/>
                <a:gd name="connsiteX34" fmla="*/ 1477468 w 1554821"/>
                <a:gd name="connsiteY34" fmla="*/ 1023098 h 3484138"/>
                <a:gd name="connsiteX35" fmla="*/ 1554397 w 1554821"/>
                <a:gd name="connsiteY35" fmla="*/ 1244542 h 3484138"/>
                <a:gd name="connsiteX36" fmla="*/ 1491127 w 1554821"/>
                <a:gd name="connsiteY36" fmla="*/ 1440101 h 3484138"/>
                <a:gd name="connsiteX37" fmla="*/ 1359555 w 1554821"/>
                <a:gd name="connsiteY37" fmla="*/ 1600432 h 3484138"/>
                <a:gd name="connsiteX38" fmla="*/ 1460212 w 1554821"/>
                <a:gd name="connsiteY38" fmla="*/ 1755730 h 3484138"/>
                <a:gd name="connsiteX39" fmla="*/ 1450145 w 1554821"/>
                <a:gd name="connsiteY39" fmla="*/ 1849196 h 3484138"/>
                <a:gd name="connsiteX40" fmla="*/ 1378249 w 1554821"/>
                <a:gd name="connsiteY40" fmla="*/ 1949853 h 3484138"/>
                <a:gd name="connsiteX41" fmla="*/ 1390472 w 1554821"/>
                <a:gd name="connsiteY41" fmla="*/ 1962794 h 3484138"/>
                <a:gd name="connsiteX42" fmla="*/ 1506945 w 1554821"/>
                <a:gd name="connsiteY42" fmla="*/ 2166982 h 3484138"/>
                <a:gd name="connsiteX43" fmla="*/ 1442957 w 1554821"/>
                <a:gd name="connsiteY43" fmla="*/ 2467513 h 3484138"/>
                <a:gd name="connsiteX44" fmla="*/ 1360275 w 1554821"/>
                <a:gd name="connsiteY44" fmla="*/ 2552351 h 3484138"/>
                <a:gd name="connsiteX45" fmla="*/ 985690 w 1554821"/>
                <a:gd name="connsiteY45" fmla="*/ 2969354 h 3484138"/>
                <a:gd name="connsiteX46" fmla="*/ 875688 w 1554821"/>
                <a:gd name="connsiteY46" fmla="*/ 3118902 h 3484138"/>
                <a:gd name="connsiteX47" fmla="*/ 868498 w 1554821"/>
                <a:gd name="connsiteY47" fmla="*/ 3130405 h 3484138"/>
                <a:gd name="connsiteX48" fmla="*/ 920264 w 1554821"/>
                <a:gd name="connsiteY48" fmla="*/ 3108835 h 3484138"/>
                <a:gd name="connsiteX49" fmla="*/ 1006540 w 1554821"/>
                <a:gd name="connsiteY49" fmla="*/ 3093017 h 3484138"/>
                <a:gd name="connsiteX50" fmla="*/ 1103603 w 1554821"/>
                <a:gd name="connsiteY50" fmla="*/ 3154849 h 3484138"/>
                <a:gd name="connsiteX51" fmla="*/ 1109353 w 1554821"/>
                <a:gd name="connsiteY51" fmla="*/ 3348972 h 3484138"/>
                <a:gd name="connsiteX52" fmla="*/ 954775 w 1554821"/>
                <a:gd name="connsiteY52" fmla="*/ 3474074 h 3484138"/>
                <a:gd name="connsiteX53" fmla="*/ 918108 w 1554821"/>
                <a:gd name="connsiteY53" fmla="*/ 3482700 h 3484138"/>
                <a:gd name="connsiteX54" fmla="*/ 877845 w 1554821"/>
                <a:gd name="connsiteY54" fmla="*/ 3484138 h 3484138"/>
                <a:gd name="connsiteX55" fmla="*/ 804510 w 1554821"/>
                <a:gd name="connsiteY55" fmla="*/ 3458974 h 3484138"/>
                <a:gd name="connsiteX56" fmla="*/ 704573 w 1554821"/>
                <a:gd name="connsiteY56" fmla="*/ 3316617 h 3484138"/>
                <a:gd name="connsiteX57" fmla="*/ 739084 w 1554821"/>
                <a:gd name="connsiteY57" fmla="*/ 3041971 h 3484138"/>
                <a:gd name="connsiteX58" fmla="*/ 737646 w 1554821"/>
                <a:gd name="connsiteY58" fmla="*/ 3011774 h 3484138"/>
                <a:gd name="connsiteX59" fmla="*/ 43118 w 1554821"/>
                <a:gd name="connsiteY59" fmla="*/ 1831222 h 3484138"/>
                <a:gd name="connsiteX60" fmla="*/ 30177 w 1554821"/>
                <a:gd name="connsiteY60" fmla="*/ 1802464 h 3484138"/>
                <a:gd name="connsiteX61" fmla="*/ 0 w 1554821"/>
                <a:gd name="connsiteY61" fmla="*/ 1802827 h 3484138"/>
                <a:gd name="connsiteX62" fmla="*/ 0 w 1554821"/>
                <a:gd name="connsiteY62" fmla="*/ 1719062 h 3484138"/>
                <a:gd name="connsiteX63" fmla="*/ 36648 w 1554821"/>
                <a:gd name="connsiteY63" fmla="*/ 1719062 h 3484138"/>
                <a:gd name="connsiteX64" fmla="*/ 38086 w 1554821"/>
                <a:gd name="connsiteY64" fmla="*/ 1716186 h 3484138"/>
                <a:gd name="connsiteX65" fmla="*/ 61812 w 1554821"/>
                <a:gd name="connsiteY65" fmla="*/ 1651478 h 3484138"/>
                <a:gd name="connsiteX66" fmla="*/ 801634 w 1554821"/>
                <a:gd name="connsiteY66" fmla="*/ 468770 h 3484138"/>
                <a:gd name="connsiteX67" fmla="*/ 803792 w 1554821"/>
                <a:gd name="connsiteY67" fmla="*/ 445044 h 3484138"/>
                <a:gd name="connsiteX68" fmla="*/ 772157 w 1554821"/>
                <a:gd name="connsiteY68" fmla="*/ 170397 h 3484138"/>
                <a:gd name="connsiteX69" fmla="*/ 915232 w 1554821"/>
                <a:gd name="connsiteY69" fmla="*/ 19412 h 3484138"/>
                <a:gd name="connsiteX70" fmla="*/ 979220 w 1554821"/>
                <a:gd name="connsiteY70" fmla="*/ 0 h 3484138"/>
                <a:gd name="connsiteX0" fmla="*/ 868498 w 1554821"/>
                <a:gd name="connsiteY0" fmla="*/ 574460 h 3484138"/>
                <a:gd name="connsiteX1" fmla="*/ 149528 w 1554821"/>
                <a:gd name="connsiteY1" fmla="*/ 1723377 h 3484138"/>
                <a:gd name="connsiteX2" fmla="*/ 257294 w 1554821"/>
                <a:gd name="connsiteY2" fmla="*/ 1726080 h 3484138"/>
                <a:gd name="connsiteX3" fmla="*/ 257294 w 1554821"/>
                <a:gd name="connsiteY3" fmla="*/ 1808934 h 3484138"/>
                <a:gd name="connsiteX4" fmla="*/ 162469 w 1554821"/>
                <a:gd name="connsiteY4" fmla="*/ 1808934 h 3484138"/>
                <a:gd name="connsiteX5" fmla="*/ 808824 w 1554821"/>
                <a:gd name="connsiteY5" fmla="*/ 2910399 h 3484138"/>
                <a:gd name="connsiteX6" fmla="*/ 897976 w 1554821"/>
                <a:gd name="connsiteY6" fmla="*/ 2798959 h 3484138"/>
                <a:gd name="connsiteX7" fmla="*/ 1118700 w 1554821"/>
                <a:gd name="connsiteY7" fmla="*/ 2519998 h 3484138"/>
                <a:gd name="connsiteX8" fmla="*/ 1250992 w 1554821"/>
                <a:gd name="connsiteY8" fmla="*/ 2194303 h 3484138"/>
                <a:gd name="connsiteX9" fmla="*/ 1221513 w 1554821"/>
                <a:gd name="connsiteY9" fmla="*/ 2005214 h 3484138"/>
                <a:gd name="connsiteX10" fmla="*/ 1199225 w 1554821"/>
                <a:gd name="connsiteY10" fmla="*/ 1987238 h 3484138"/>
                <a:gd name="connsiteX11" fmla="*/ 1046084 w 1554821"/>
                <a:gd name="connsiteY11" fmla="*/ 1841287 h 3484138"/>
                <a:gd name="connsiteX12" fmla="*/ 1028830 w 1554821"/>
                <a:gd name="connsiteY12" fmla="*/ 1828346 h 3484138"/>
                <a:gd name="connsiteX13" fmla="*/ 941471 w 1554821"/>
                <a:gd name="connsiteY13" fmla="*/ 1743239 h 3484138"/>
                <a:gd name="connsiteX14" fmla="*/ 1038175 w 1554821"/>
                <a:gd name="connsiteY14" fmla="*/ 1745665 h 3484138"/>
                <a:gd name="connsiteX15" fmla="*/ 1203539 w 1554821"/>
                <a:gd name="connsiteY15" fmla="*/ 1574549 h 3484138"/>
                <a:gd name="connsiteX16" fmla="*/ 1211448 w 1554821"/>
                <a:gd name="connsiteY16" fmla="*/ 1553699 h 3484138"/>
                <a:gd name="connsiteX17" fmla="*/ 1271842 w 1554821"/>
                <a:gd name="connsiteY17" fmla="*/ 1373237 h 3484138"/>
                <a:gd name="connsiteX18" fmla="*/ 1242363 w 1554821"/>
                <a:gd name="connsiteY18" fmla="*/ 1174081 h 3484138"/>
                <a:gd name="connsiteX19" fmla="*/ 1068373 w 1554821"/>
                <a:gd name="connsiteY19" fmla="*/ 868518 h 3484138"/>
                <a:gd name="connsiteX20" fmla="*/ 1008698 w 1554821"/>
                <a:gd name="connsiteY20" fmla="*/ 796622 h 3484138"/>
                <a:gd name="connsiteX21" fmla="*/ 880721 w 1554821"/>
                <a:gd name="connsiteY21" fmla="*/ 594589 h 3484138"/>
                <a:gd name="connsiteX22" fmla="*/ 868498 w 1554821"/>
                <a:gd name="connsiteY22" fmla="*/ 574460 h 3484138"/>
                <a:gd name="connsiteX23" fmla="*/ 979220 w 1554821"/>
                <a:gd name="connsiteY23" fmla="*/ 0 h 3484138"/>
                <a:gd name="connsiteX24" fmla="*/ 1018045 w 1554821"/>
                <a:gd name="connsiteY24" fmla="*/ 0 h 3484138"/>
                <a:gd name="connsiteX25" fmla="*/ 1206416 w 1554821"/>
                <a:gd name="connsiteY25" fmla="*/ 189089 h 3484138"/>
                <a:gd name="connsiteX26" fmla="*/ 1146022 w 1554821"/>
                <a:gd name="connsiteY26" fmla="*/ 378898 h 3484138"/>
                <a:gd name="connsiteX27" fmla="*/ 1036019 w 1554821"/>
                <a:gd name="connsiteY27" fmla="*/ 405500 h 3484138"/>
                <a:gd name="connsiteX28" fmla="*/ 998633 w 1554821"/>
                <a:gd name="connsiteY28" fmla="*/ 405500 h 3484138"/>
                <a:gd name="connsiteX29" fmla="*/ 1011574 w 1554821"/>
                <a:gd name="connsiteY29" fmla="*/ 468770 h 3484138"/>
                <a:gd name="connsiteX30" fmla="*/ 1123014 w 1554821"/>
                <a:gd name="connsiteY30" fmla="*/ 631257 h 3484138"/>
                <a:gd name="connsiteX31" fmla="*/ 1237331 w 1554821"/>
                <a:gd name="connsiteY31" fmla="*/ 741979 h 3484138"/>
                <a:gd name="connsiteX32" fmla="*/ 1432172 w 1554821"/>
                <a:gd name="connsiteY32" fmla="*/ 972051 h 3484138"/>
                <a:gd name="connsiteX33" fmla="*/ 1477468 w 1554821"/>
                <a:gd name="connsiteY33" fmla="*/ 1023098 h 3484138"/>
                <a:gd name="connsiteX34" fmla="*/ 1554397 w 1554821"/>
                <a:gd name="connsiteY34" fmla="*/ 1244542 h 3484138"/>
                <a:gd name="connsiteX35" fmla="*/ 1491127 w 1554821"/>
                <a:gd name="connsiteY35" fmla="*/ 1440101 h 3484138"/>
                <a:gd name="connsiteX36" fmla="*/ 1359555 w 1554821"/>
                <a:gd name="connsiteY36" fmla="*/ 1600432 h 3484138"/>
                <a:gd name="connsiteX37" fmla="*/ 1460212 w 1554821"/>
                <a:gd name="connsiteY37" fmla="*/ 1755730 h 3484138"/>
                <a:gd name="connsiteX38" fmla="*/ 1450145 w 1554821"/>
                <a:gd name="connsiteY38" fmla="*/ 1849196 h 3484138"/>
                <a:gd name="connsiteX39" fmla="*/ 1378249 w 1554821"/>
                <a:gd name="connsiteY39" fmla="*/ 1949853 h 3484138"/>
                <a:gd name="connsiteX40" fmla="*/ 1390472 w 1554821"/>
                <a:gd name="connsiteY40" fmla="*/ 1962794 h 3484138"/>
                <a:gd name="connsiteX41" fmla="*/ 1506945 w 1554821"/>
                <a:gd name="connsiteY41" fmla="*/ 2166982 h 3484138"/>
                <a:gd name="connsiteX42" fmla="*/ 1442957 w 1554821"/>
                <a:gd name="connsiteY42" fmla="*/ 2467513 h 3484138"/>
                <a:gd name="connsiteX43" fmla="*/ 1360275 w 1554821"/>
                <a:gd name="connsiteY43" fmla="*/ 2552351 h 3484138"/>
                <a:gd name="connsiteX44" fmla="*/ 985690 w 1554821"/>
                <a:gd name="connsiteY44" fmla="*/ 2969354 h 3484138"/>
                <a:gd name="connsiteX45" fmla="*/ 875688 w 1554821"/>
                <a:gd name="connsiteY45" fmla="*/ 3118902 h 3484138"/>
                <a:gd name="connsiteX46" fmla="*/ 868498 w 1554821"/>
                <a:gd name="connsiteY46" fmla="*/ 3130405 h 3484138"/>
                <a:gd name="connsiteX47" fmla="*/ 920264 w 1554821"/>
                <a:gd name="connsiteY47" fmla="*/ 3108835 h 3484138"/>
                <a:gd name="connsiteX48" fmla="*/ 1006540 w 1554821"/>
                <a:gd name="connsiteY48" fmla="*/ 3093017 h 3484138"/>
                <a:gd name="connsiteX49" fmla="*/ 1103603 w 1554821"/>
                <a:gd name="connsiteY49" fmla="*/ 3154849 h 3484138"/>
                <a:gd name="connsiteX50" fmla="*/ 1109353 w 1554821"/>
                <a:gd name="connsiteY50" fmla="*/ 3348972 h 3484138"/>
                <a:gd name="connsiteX51" fmla="*/ 954775 w 1554821"/>
                <a:gd name="connsiteY51" fmla="*/ 3474074 h 3484138"/>
                <a:gd name="connsiteX52" fmla="*/ 918108 w 1554821"/>
                <a:gd name="connsiteY52" fmla="*/ 3482700 h 3484138"/>
                <a:gd name="connsiteX53" fmla="*/ 877845 w 1554821"/>
                <a:gd name="connsiteY53" fmla="*/ 3484138 h 3484138"/>
                <a:gd name="connsiteX54" fmla="*/ 804510 w 1554821"/>
                <a:gd name="connsiteY54" fmla="*/ 3458974 h 3484138"/>
                <a:gd name="connsiteX55" fmla="*/ 704573 w 1554821"/>
                <a:gd name="connsiteY55" fmla="*/ 3316617 h 3484138"/>
                <a:gd name="connsiteX56" fmla="*/ 739084 w 1554821"/>
                <a:gd name="connsiteY56" fmla="*/ 3041971 h 3484138"/>
                <a:gd name="connsiteX57" fmla="*/ 737646 w 1554821"/>
                <a:gd name="connsiteY57" fmla="*/ 3011774 h 3484138"/>
                <a:gd name="connsiteX58" fmla="*/ 43118 w 1554821"/>
                <a:gd name="connsiteY58" fmla="*/ 1831222 h 3484138"/>
                <a:gd name="connsiteX59" fmla="*/ 30177 w 1554821"/>
                <a:gd name="connsiteY59" fmla="*/ 1802464 h 3484138"/>
                <a:gd name="connsiteX60" fmla="*/ 0 w 1554821"/>
                <a:gd name="connsiteY60" fmla="*/ 1802827 h 3484138"/>
                <a:gd name="connsiteX61" fmla="*/ 0 w 1554821"/>
                <a:gd name="connsiteY61" fmla="*/ 1719062 h 3484138"/>
                <a:gd name="connsiteX62" fmla="*/ 36648 w 1554821"/>
                <a:gd name="connsiteY62" fmla="*/ 1719062 h 3484138"/>
                <a:gd name="connsiteX63" fmla="*/ 38086 w 1554821"/>
                <a:gd name="connsiteY63" fmla="*/ 1716186 h 3484138"/>
                <a:gd name="connsiteX64" fmla="*/ 61812 w 1554821"/>
                <a:gd name="connsiteY64" fmla="*/ 1651478 h 3484138"/>
                <a:gd name="connsiteX65" fmla="*/ 801634 w 1554821"/>
                <a:gd name="connsiteY65" fmla="*/ 468770 h 3484138"/>
                <a:gd name="connsiteX66" fmla="*/ 803792 w 1554821"/>
                <a:gd name="connsiteY66" fmla="*/ 445044 h 3484138"/>
                <a:gd name="connsiteX67" fmla="*/ 772157 w 1554821"/>
                <a:gd name="connsiteY67" fmla="*/ 170397 h 3484138"/>
                <a:gd name="connsiteX68" fmla="*/ 915232 w 1554821"/>
                <a:gd name="connsiteY68" fmla="*/ 19412 h 3484138"/>
                <a:gd name="connsiteX69" fmla="*/ 979220 w 1554821"/>
                <a:gd name="connsiteY69" fmla="*/ 0 h 3484138"/>
                <a:gd name="connsiteX0" fmla="*/ 868498 w 1554821"/>
                <a:gd name="connsiteY0" fmla="*/ 574460 h 3484138"/>
                <a:gd name="connsiteX1" fmla="*/ 149528 w 1554821"/>
                <a:gd name="connsiteY1" fmla="*/ 1723377 h 3484138"/>
                <a:gd name="connsiteX2" fmla="*/ 257294 w 1554821"/>
                <a:gd name="connsiteY2" fmla="*/ 1726080 h 3484138"/>
                <a:gd name="connsiteX3" fmla="*/ 257294 w 1554821"/>
                <a:gd name="connsiteY3" fmla="*/ 1808934 h 3484138"/>
                <a:gd name="connsiteX4" fmla="*/ 162469 w 1554821"/>
                <a:gd name="connsiteY4" fmla="*/ 1808934 h 3484138"/>
                <a:gd name="connsiteX5" fmla="*/ 808824 w 1554821"/>
                <a:gd name="connsiteY5" fmla="*/ 2910399 h 3484138"/>
                <a:gd name="connsiteX6" fmla="*/ 897976 w 1554821"/>
                <a:gd name="connsiteY6" fmla="*/ 2798959 h 3484138"/>
                <a:gd name="connsiteX7" fmla="*/ 1118700 w 1554821"/>
                <a:gd name="connsiteY7" fmla="*/ 2519998 h 3484138"/>
                <a:gd name="connsiteX8" fmla="*/ 1250992 w 1554821"/>
                <a:gd name="connsiteY8" fmla="*/ 2194303 h 3484138"/>
                <a:gd name="connsiteX9" fmla="*/ 1221513 w 1554821"/>
                <a:gd name="connsiteY9" fmla="*/ 2005214 h 3484138"/>
                <a:gd name="connsiteX10" fmla="*/ 1199225 w 1554821"/>
                <a:gd name="connsiteY10" fmla="*/ 1987238 h 3484138"/>
                <a:gd name="connsiteX11" fmla="*/ 1046084 w 1554821"/>
                <a:gd name="connsiteY11" fmla="*/ 1841287 h 3484138"/>
                <a:gd name="connsiteX12" fmla="*/ 1028830 w 1554821"/>
                <a:gd name="connsiteY12" fmla="*/ 1828346 h 3484138"/>
                <a:gd name="connsiteX13" fmla="*/ 1038175 w 1554821"/>
                <a:gd name="connsiteY13" fmla="*/ 1745665 h 3484138"/>
                <a:gd name="connsiteX14" fmla="*/ 1203539 w 1554821"/>
                <a:gd name="connsiteY14" fmla="*/ 1574549 h 3484138"/>
                <a:gd name="connsiteX15" fmla="*/ 1211448 w 1554821"/>
                <a:gd name="connsiteY15" fmla="*/ 1553699 h 3484138"/>
                <a:gd name="connsiteX16" fmla="*/ 1271842 w 1554821"/>
                <a:gd name="connsiteY16" fmla="*/ 1373237 h 3484138"/>
                <a:gd name="connsiteX17" fmla="*/ 1242363 w 1554821"/>
                <a:gd name="connsiteY17" fmla="*/ 1174081 h 3484138"/>
                <a:gd name="connsiteX18" fmla="*/ 1068373 w 1554821"/>
                <a:gd name="connsiteY18" fmla="*/ 868518 h 3484138"/>
                <a:gd name="connsiteX19" fmla="*/ 1008698 w 1554821"/>
                <a:gd name="connsiteY19" fmla="*/ 796622 h 3484138"/>
                <a:gd name="connsiteX20" fmla="*/ 880721 w 1554821"/>
                <a:gd name="connsiteY20" fmla="*/ 594589 h 3484138"/>
                <a:gd name="connsiteX21" fmla="*/ 868498 w 1554821"/>
                <a:gd name="connsiteY21" fmla="*/ 574460 h 3484138"/>
                <a:gd name="connsiteX22" fmla="*/ 979220 w 1554821"/>
                <a:gd name="connsiteY22" fmla="*/ 0 h 3484138"/>
                <a:gd name="connsiteX23" fmla="*/ 1018045 w 1554821"/>
                <a:gd name="connsiteY23" fmla="*/ 0 h 3484138"/>
                <a:gd name="connsiteX24" fmla="*/ 1206416 w 1554821"/>
                <a:gd name="connsiteY24" fmla="*/ 189089 h 3484138"/>
                <a:gd name="connsiteX25" fmla="*/ 1146022 w 1554821"/>
                <a:gd name="connsiteY25" fmla="*/ 378898 h 3484138"/>
                <a:gd name="connsiteX26" fmla="*/ 1036019 w 1554821"/>
                <a:gd name="connsiteY26" fmla="*/ 405500 h 3484138"/>
                <a:gd name="connsiteX27" fmla="*/ 998633 w 1554821"/>
                <a:gd name="connsiteY27" fmla="*/ 405500 h 3484138"/>
                <a:gd name="connsiteX28" fmla="*/ 1011574 w 1554821"/>
                <a:gd name="connsiteY28" fmla="*/ 468770 h 3484138"/>
                <a:gd name="connsiteX29" fmla="*/ 1123014 w 1554821"/>
                <a:gd name="connsiteY29" fmla="*/ 631257 h 3484138"/>
                <a:gd name="connsiteX30" fmla="*/ 1237331 w 1554821"/>
                <a:gd name="connsiteY30" fmla="*/ 741979 h 3484138"/>
                <a:gd name="connsiteX31" fmla="*/ 1432172 w 1554821"/>
                <a:gd name="connsiteY31" fmla="*/ 972051 h 3484138"/>
                <a:gd name="connsiteX32" fmla="*/ 1477468 w 1554821"/>
                <a:gd name="connsiteY32" fmla="*/ 1023098 h 3484138"/>
                <a:gd name="connsiteX33" fmla="*/ 1554397 w 1554821"/>
                <a:gd name="connsiteY33" fmla="*/ 1244542 h 3484138"/>
                <a:gd name="connsiteX34" fmla="*/ 1491127 w 1554821"/>
                <a:gd name="connsiteY34" fmla="*/ 1440101 h 3484138"/>
                <a:gd name="connsiteX35" fmla="*/ 1359555 w 1554821"/>
                <a:gd name="connsiteY35" fmla="*/ 1600432 h 3484138"/>
                <a:gd name="connsiteX36" fmla="*/ 1460212 w 1554821"/>
                <a:gd name="connsiteY36" fmla="*/ 1755730 h 3484138"/>
                <a:gd name="connsiteX37" fmla="*/ 1450145 w 1554821"/>
                <a:gd name="connsiteY37" fmla="*/ 1849196 h 3484138"/>
                <a:gd name="connsiteX38" fmla="*/ 1378249 w 1554821"/>
                <a:gd name="connsiteY38" fmla="*/ 1949853 h 3484138"/>
                <a:gd name="connsiteX39" fmla="*/ 1390472 w 1554821"/>
                <a:gd name="connsiteY39" fmla="*/ 1962794 h 3484138"/>
                <a:gd name="connsiteX40" fmla="*/ 1506945 w 1554821"/>
                <a:gd name="connsiteY40" fmla="*/ 2166982 h 3484138"/>
                <a:gd name="connsiteX41" fmla="*/ 1442957 w 1554821"/>
                <a:gd name="connsiteY41" fmla="*/ 2467513 h 3484138"/>
                <a:gd name="connsiteX42" fmla="*/ 1360275 w 1554821"/>
                <a:gd name="connsiteY42" fmla="*/ 2552351 h 3484138"/>
                <a:gd name="connsiteX43" fmla="*/ 985690 w 1554821"/>
                <a:gd name="connsiteY43" fmla="*/ 2969354 h 3484138"/>
                <a:gd name="connsiteX44" fmla="*/ 875688 w 1554821"/>
                <a:gd name="connsiteY44" fmla="*/ 3118902 h 3484138"/>
                <a:gd name="connsiteX45" fmla="*/ 868498 w 1554821"/>
                <a:gd name="connsiteY45" fmla="*/ 3130405 h 3484138"/>
                <a:gd name="connsiteX46" fmla="*/ 920264 w 1554821"/>
                <a:gd name="connsiteY46" fmla="*/ 3108835 h 3484138"/>
                <a:gd name="connsiteX47" fmla="*/ 1006540 w 1554821"/>
                <a:gd name="connsiteY47" fmla="*/ 3093017 h 3484138"/>
                <a:gd name="connsiteX48" fmla="*/ 1103603 w 1554821"/>
                <a:gd name="connsiteY48" fmla="*/ 3154849 h 3484138"/>
                <a:gd name="connsiteX49" fmla="*/ 1109353 w 1554821"/>
                <a:gd name="connsiteY49" fmla="*/ 3348972 h 3484138"/>
                <a:gd name="connsiteX50" fmla="*/ 954775 w 1554821"/>
                <a:gd name="connsiteY50" fmla="*/ 3474074 h 3484138"/>
                <a:gd name="connsiteX51" fmla="*/ 918108 w 1554821"/>
                <a:gd name="connsiteY51" fmla="*/ 3482700 h 3484138"/>
                <a:gd name="connsiteX52" fmla="*/ 877845 w 1554821"/>
                <a:gd name="connsiteY52" fmla="*/ 3484138 h 3484138"/>
                <a:gd name="connsiteX53" fmla="*/ 804510 w 1554821"/>
                <a:gd name="connsiteY53" fmla="*/ 3458974 h 3484138"/>
                <a:gd name="connsiteX54" fmla="*/ 704573 w 1554821"/>
                <a:gd name="connsiteY54" fmla="*/ 3316617 h 3484138"/>
                <a:gd name="connsiteX55" fmla="*/ 739084 w 1554821"/>
                <a:gd name="connsiteY55" fmla="*/ 3041971 h 3484138"/>
                <a:gd name="connsiteX56" fmla="*/ 737646 w 1554821"/>
                <a:gd name="connsiteY56" fmla="*/ 3011774 h 3484138"/>
                <a:gd name="connsiteX57" fmla="*/ 43118 w 1554821"/>
                <a:gd name="connsiteY57" fmla="*/ 1831222 h 3484138"/>
                <a:gd name="connsiteX58" fmla="*/ 30177 w 1554821"/>
                <a:gd name="connsiteY58" fmla="*/ 1802464 h 3484138"/>
                <a:gd name="connsiteX59" fmla="*/ 0 w 1554821"/>
                <a:gd name="connsiteY59" fmla="*/ 1802827 h 3484138"/>
                <a:gd name="connsiteX60" fmla="*/ 0 w 1554821"/>
                <a:gd name="connsiteY60" fmla="*/ 1719062 h 3484138"/>
                <a:gd name="connsiteX61" fmla="*/ 36648 w 1554821"/>
                <a:gd name="connsiteY61" fmla="*/ 1719062 h 3484138"/>
                <a:gd name="connsiteX62" fmla="*/ 38086 w 1554821"/>
                <a:gd name="connsiteY62" fmla="*/ 1716186 h 3484138"/>
                <a:gd name="connsiteX63" fmla="*/ 61812 w 1554821"/>
                <a:gd name="connsiteY63" fmla="*/ 1651478 h 3484138"/>
                <a:gd name="connsiteX64" fmla="*/ 801634 w 1554821"/>
                <a:gd name="connsiteY64" fmla="*/ 468770 h 3484138"/>
                <a:gd name="connsiteX65" fmla="*/ 803792 w 1554821"/>
                <a:gd name="connsiteY65" fmla="*/ 445044 h 3484138"/>
                <a:gd name="connsiteX66" fmla="*/ 772157 w 1554821"/>
                <a:gd name="connsiteY66" fmla="*/ 170397 h 3484138"/>
                <a:gd name="connsiteX67" fmla="*/ 915232 w 1554821"/>
                <a:gd name="connsiteY67" fmla="*/ 19412 h 3484138"/>
                <a:gd name="connsiteX68" fmla="*/ 979220 w 1554821"/>
                <a:gd name="connsiteY68" fmla="*/ 0 h 3484138"/>
                <a:gd name="connsiteX0" fmla="*/ 868498 w 1554821"/>
                <a:gd name="connsiteY0" fmla="*/ 574460 h 3484138"/>
                <a:gd name="connsiteX1" fmla="*/ 149528 w 1554821"/>
                <a:gd name="connsiteY1" fmla="*/ 1723377 h 3484138"/>
                <a:gd name="connsiteX2" fmla="*/ 257294 w 1554821"/>
                <a:gd name="connsiteY2" fmla="*/ 1726080 h 3484138"/>
                <a:gd name="connsiteX3" fmla="*/ 257294 w 1554821"/>
                <a:gd name="connsiteY3" fmla="*/ 1808934 h 3484138"/>
                <a:gd name="connsiteX4" fmla="*/ 162469 w 1554821"/>
                <a:gd name="connsiteY4" fmla="*/ 1808934 h 3484138"/>
                <a:gd name="connsiteX5" fmla="*/ 808824 w 1554821"/>
                <a:gd name="connsiteY5" fmla="*/ 2910399 h 3484138"/>
                <a:gd name="connsiteX6" fmla="*/ 897976 w 1554821"/>
                <a:gd name="connsiteY6" fmla="*/ 2798959 h 3484138"/>
                <a:gd name="connsiteX7" fmla="*/ 1118700 w 1554821"/>
                <a:gd name="connsiteY7" fmla="*/ 2519998 h 3484138"/>
                <a:gd name="connsiteX8" fmla="*/ 1250992 w 1554821"/>
                <a:gd name="connsiteY8" fmla="*/ 2194303 h 3484138"/>
                <a:gd name="connsiteX9" fmla="*/ 1221513 w 1554821"/>
                <a:gd name="connsiteY9" fmla="*/ 2005214 h 3484138"/>
                <a:gd name="connsiteX10" fmla="*/ 1199225 w 1554821"/>
                <a:gd name="connsiteY10" fmla="*/ 1987238 h 3484138"/>
                <a:gd name="connsiteX11" fmla="*/ 1046084 w 1554821"/>
                <a:gd name="connsiteY11" fmla="*/ 1841287 h 3484138"/>
                <a:gd name="connsiteX12" fmla="*/ 1038175 w 1554821"/>
                <a:gd name="connsiteY12" fmla="*/ 1745665 h 3484138"/>
                <a:gd name="connsiteX13" fmla="*/ 1203539 w 1554821"/>
                <a:gd name="connsiteY13" fmla="*/ 1574549 h 3484138"/>
                <a:gd name="connsiteX14" fmla="*/ 1211448 w 1554821"/>
                <a:gd name="connsiteY14" fmla="*/ 1553699 h 3484138"/>
                <a:gd name="connsiteX15" fmla="*/ 1271842 w 1554821"/>
                <a:gd name="connsiteY15" fmla="*/ 1373237 h 3484138"/>
                <a:gd name="connsiteX16" fmla="*/ 1242363 w 1554821"/>
                <a:gd name="connsiteY16" fmla="*/ 1174081 h 3484138"/>
                <a:gd name="connsiteX17" fmla="*/ 1068373 w 1554821"/>
                <a:gd name="connsiteY17" fmla="*/ 868518 h 3484138"/>
                <a:gd name="connsiteX18" fmla="*/ 1008698 w 1554821"/>
                <a:gd name="connsiteY18" fmla="*/ 796622 h 3484138"/>
                <a:gd name="connsiteX19" fmla="*/ 880721 w 1554821"/>
                <a:gd name="connsiteY19" fmla="*/ 594589 h 3484138"/>
                <a:gd name="connsiteX20" fmla="*/ 868498 w 1554821"/>
                <a:gd name="connsiteY20" fmla="*/ 574460 h 3484138"/>
                <a:gd name="connsiteX21" fmla="*/ 979220 w 1554821"/>
                <a:gd name="connsiteY21" fmla="*/ 0 h 3484138"/>
                <a:gd name="connsiteX22" fmla="*/ 1018045 w 1554821"/>
                <a:gd name="connsiteY22" fmla="*/ 0 h 3484138"/>
                <a:gd name="connsiteX23" fmla="*/ 1206416 w 1554821"/>
                <a:gd name="connsiteY23" fmla="*/ 189089 h 3484138"/>
                <a:gd name="connsiteX24" fmla="*/ 1146022 w 1554821"/>
                <a:gd name="connsiteY24" fmla="*/ 378898 h 3484138"/>
                <a:gd name="connsiteX25" fmla="*/ 1036019 w 1554821"/>
                <a:gd name="connsiteY25" fmla="*/ 405500 h 3484138"/>
                <a:gd name="connsiteX26" fmla="*/ 998633 w 1554821"/>
                <a:gd name="connsiteY26" fmla="*/ 405500 h 3484138"/>
                <a:gd name="connsiteX27" fmla="*/ 1011574 w 1554821"/>
                <a:gd name="connsiteY27" fmla="*/ 468770 h 3484138"/>
                <a:gd name="connsiteX28" fmla="*/ 1123014 w 1554821"/>
                <a:gd name="connsiteY28" fmla="*/ 631257 h 3484138"/>
                <a:gd name="connsiteX29" fmla="*/ 1237331 w 1554821"/>
                <a:gd name="connsiteY29" fmla="*/ 741979 h 3484138"/>
                <a:gd name="connsiteX30" fmla="*/ 1432172 w 1554821"/>
                <a:gd name="connsiteY30" fmla="*/ 972051 h 3484138"/>
                <a:gd name="connsiteX31" fmla="*/ 1477468 w 1554821"/>
                <a:gd name="connsiteY31" fmla="*/ 1023098 h 3484138"/>
                <a:gd name="connsiteX32" fmla="*/ 1554397 w 1554821"/>
                <a:gd name="connsiteY32" fmla="*/ 1244542 h 3484138"/>
                <a:gd name="connsiteX33" fmla="*/ 1491127 w 1554821"/>
                <a:gd name="connsiteY33" fmla="*/ 1440101 h 3484138"/>
                <a:gd name="connsiteX34" fmla="*/ 1359555 w 1554821"/>
                <a:gd name="connsiteY34" fmla="*/ 1600432 h 3484138"/>
                <a:gd name="connsiteX35" fmla="*/ 1460212 w 1554821"/>
                <a:gd name="connsiteY35" fmla="*/ 1755730 h 3484138"/>
                <a:gd name="connsiteX36" fmla="*/ 1450145 w 1554821"/>
                <a:gd name="connsiteY36" fmla="*/ 1849196 h 3484138"/>
                <a:gd name="connsiteX37" fmla="*/ 1378249 w 1554821"/>
                <a:gd name="connsiteY37" fmla="*/ 1949853 h 3484138"/>
                <a:gd name="connsiteX38" fmla="*/ 1390472 w 1554821"/>
                <a:gd name="connsiteY38" fmla="*/ 1962794 h 3484138"/>
                <a:gd name="connsiteX39" fmla="*/ 1506945 w 1554821"/>
                <a:gd name="connsiteY39" fmla="*/ 2166982 h 3484138"/>
                <a:gd name="connsiteX40" fmla="*/ 1442957 w 1554821"/>
                <a:gd name="connsiteY40" fmla="*/ 2467513 h 3484138"/>
                <a:gd name="connsiteX41" fmla="*/ 1360275 w 1554821"/>
                <a:gd name="connsiteY41" fmla="*/ 2552351 h 3484138"/>
                <a:gd name="connsiteX42" fmla="*/ 985690 w 1554821"/>
                <a:gd name="connsiteY42" fmla="*/ 2969354 h 3484138"/>
                <a:gd name="connsiteX43" fmla="*/ 875688 w 1554821"/>
                <a:gd name="connsiteY43" fmla="*/ 3118902 h 3484138"/>
                <a:gd name="connsiteX44" fmla="*/ 868498 w 1554821"/>
                <a:gd name="connsiteY44" fmla="*/ 3130405 h 3484138"/>
                <a:gd name="connsiteX45" fmla="*/ 920264 w 1554821"/>
                <a:gd name="connsiteY45" fmla="*/ 3108835 h 3484138"/>
                <a:gd name="connsiteX46" fmla="*/ 1006540 w 1554821"/>
                <a:gd name="connsiteY46" fmla="*/ 3093017 h 3484138"/>
                <a:gd name="connsiteX47" fmla="*/ 1103603 w 1554821"/>
                <a:gd name="connsiteY47" fmla="*/ 3154849 h 3484138"/>
                <a:gd name="connsiteX48" fmla="*/ 1109353 w 1554821"/>
                <a:gd name="connsiteY48" fmla="*/ 3348972 h 3484138"/>
                <a:gd name="connsiteX49" fmla="*/ 954775 w 1554821"/>
                <a:gd name="connsiteY49" fmla="*/ 3474074 h 3484138"/>
                <a:gd name="connsiteX50" fmla="*/ 918108 w 1554821"/>
                <a:gd name="connsiteY50" fmla="*/ 3482700 h 3484138"/>
                <a:gd name="connsiteX51" fmla="*/ 877845 w 1554821"/>
                <a:gd name="connsiteY51" fmla="*/ 3484138 h 3484138"/>
                <a:gd name="connsiteX52" fmla="*/ 804510 w 1554821"/>
                <a:gd name="connsiteY52" fmla="*/ 3458974 h 3484138"/>
                <a:gd name="connsiteX53" fmla="*/ 704573 w 1554821"/>
                <a:gd name="connsiteY53" fmla="*/ 3316617 h 3484138"/>
                <a:gd name="connsiteX54" fmla="*/ 739084 w 1554821"/>
                <a:gd name="connsiteY54" fmla="*/ 3041971 h 3484138"/>
                <a:gd name="connsiteX55" fmla="*/ 737646 w 1554821"/>
                <a:gd name="connsiteY55" fmla="*/ 3011774 h 3484138"/>
                <a:gd name="connsiteX56" fmla="*/ 43118 w 1554821"/>
                <a:gd name="connsiteY56" fmla="*/ 1831222 h 3484138"/>
                <a:gd name="connsiteX57" fmla="*/ 30177 w 1554821"/>
                <a:gd name="connsiteY57" fmla="*/ 1802464 h 3484138"/>
                <a:gd name="connsiteX58" fmla="*/ 0 w 1554821"/>
                <a:gd name="connsiteY58" fmla="*/ 1802827 h 3484138"/>
                <a:gd name="connsiteX59" fmla="*/ 0 w 1554821"/>
                <a:gd name="connsiteY59" fmla="*/ 1719062 h 3484138"/>
                <a:gd name="connsiteX60" fmla="*/ 36648 w 1554821"/>
                <a:gd name="connsiteY60" fmla="*/ 1719062 h 3484138"/>
                <a:gd name="connsiteX61" fmla="*/ 38086 w 1554821"/>
                <a:gd name="connsiteY61" fmla="*/ 1716186 h 3484138"/>
                <a:gd name="connsiteX62" fmla="*/ 61812 w 1554821"/>
                <a:gd name="connsiteY62" fmla="*/ 1651478 h 3484138"/>
                <a:gd name="connsiteX63" fmla="*/ 801634 w 1554821"/>
                <a:gd name="connsiteY63" fmla="*/ 468770 h 3484138"/>
                <a:gd name="connsiteX64" fmla="*/ 803792 w 1554821"/>
                <a:gd name="connsiteY64" fmla="*/ 445044 h 3484138"/>
                <a:gd name="connsiteX65" fmla="*/ 772157 w 1554821"/>
                <a:gd name="connsiteY65" fmla="*/ 170397 h 3484138"/>
                <a:gd name="connsiteX66" fmla="*/ 915232 w 1554821"/>
                <a:gd name="connsiteY66" fmla="*/ 19412 h 3484138"/>
                <a:gd name="connsiteX67" fmla="*/ 979220 w 1554821"/>
                <a:gd name="connsiteY67" fmla="*/ 0 h 3484138"/>
                <a:gd name="connsiteX0" fmla="*/ 868498 w 1554821"/>
                <a:gd name="connsiteY0" fmla="*/ 574460 h 3484138"/>
                <a:gd name="connsiteX1" fmla="*/ 149528 w 1554821"/>
                <a:gd name="connsiteY1" fmla="*/ 1723377 h 3484138"/>
                <a:gd name="connsiteX2" fmla="*/ 257294 w 1554821"/>
                <a:gd name="connsiteY2" fmla="*/ 1726080 h 3484138"/>
                <a:gd name="connsiteX3" fmla="*/ 257294 w 1554821"/>
                <a:gd name="connsiteY3" fmla="*/ 1808934 h 3484138"/>
                <a:gd name="connsiteX4" fmla="*/ 162469 w 1554821"/>
                <a:gd name="connsiteY4" fmla="*/ 1808934 h 3484138"/>
                <a:gd name="connsiteX5" fmla="*/ 808824 w 1554821"/>
                <a:gd name="connsiteY5" fmla="*/ 2910399 h 3484138"/>
                <a:gd name="connsiteX6" fmla="*/ 897976 w 1554821"/>
                <a:gd name="connsiteY6" fmla="*/ 2798959 h 3484138"/>
                <a:gd name="connsiteX7" fmla="*/ 1118700 w 1554821"/>
                <a:gd name="connsiteY7" fmla="*/ 2519998 h 3484138"/>
                <a:gd name="connsiteX8" fmla="*/ 1250992 w 1554821"/>
                <a:gd name="connsiteY8" fmla="*/ 2194303 h 3484138"/>
                <a:gd name="connsiteX9" fmla="*/ 1221513 w 1554821"/>
                <a:gd name="connsiteY9" fmla="*/ 2005214 h 3484138"/>
                <a:gd name="connsiteX10" fmla="*/ 1199225 w 1554821"/>
                <a:gd name="connsiteY10" fmla="*/ 1987238 h 3484138"/>
                <a:gd name="connsiteX11" fmla="*/ 1046084 w 1554821"/>
                <a:gd name="connsiteY11" fmla="*/ 1841287 h 3484138"/>
                <a:gd name="connsiteX12" fmla="*/ 1038175 w 1554821"/>
                <a:gd name="connsiteY12" fmla="*/ 1745665 h 3484138"/>
                <a:gd name="connsiteX13" fmla="*/ 1203539 w 1554821"/>
                <a:gd name="connsiteY13" fmla="*/ 1574549 h 3484138"/>
                <a:gd name="connsiteX14" fmla="*/ 1211448 w 1554821"/>
                <a:gd name="connsiteY14" fmla="*/ 1553699 h 3484138"/>
                <a:gd name="connsiteX15" fmla="*/ 1271842 w 1554821"/>
                <a:gd name="connsiteY15" fmla="*/ 1373237 h 3484138"/>
                <a:gd name="connsiteX16" fmla="*/ 1242363 w 1554821"/>
                <a:gd name="connsiteY16" fmla="*/ 1174081 h 3484138"/>
                <a:gd name="connsiteX17" fmla="*/ 1068373 w 1554821"/>
                <a:gd name="connsiteY17" fmla="*/ 868518 h 3484138"/>
                <a:gd name="connsiteX18" fmla="*/ 1008698 w 1554821"/>
                <a:gd name="connsiteY18" fmla="*/ 796622 h 3484138"/>
                <a:gd name="connsiteX19" fmla="*/ 880721 w 1554821"/>
                <a:gd name="connsiteY19" fmla="*/ 594589 h 3484138"/>
                <a:gd name="connsiteX20" fmla="*/ 868498 w 1554821"/>
                <a:gd name="connsiteY20" fmla="*/ 574460 h 3484138"/>
                <a:gd name="connsiteX21" fmla="*/ 979220 w 1554821"/>
                <a:gd name="connsiteY21" fmla="*/ 0 h 3484138"/>
                <a:gd name="connsiteX22" fmla="*/ 1018045 w 1554821"/>
                <a:gd name="connsiteY22" fmla="*/ 0 h 3484138"/>
                <a:gd name="connsiteX23" fmla="*/ 1206416 w 1554821"/>
                <a:gd name="connsiteY23" fmla="*/ 189089 h 3484138"/>
                <a:gd name="connsiteX24" fmla="*/ 1146022 w 1554821"/>
                <a:gd name="connsiteY24" fmla="*/ 378898 h 3484138"/>
                <a:gd name="connsiteX25" fmla="*/ 1036019 w 1554821"/>
                <a:gd name="connsiteY25" fmla="*/ 405500 h 3484138"/>
                <a:gd name="connsiteX26" fmla="*/ 998633 w 1554821"/>
                <a:gd name="connsiteY26" fmla="*/ 405500 h 3484138"/>
                <a:gd name="connsiteX27" fmla="*/ 1011574 w 1554821"/>
                <a:gd name="connsiteY27" fmla="*/ 468770 h 3484138"/>
                <a:gd name="connsiteX28" fmla="*/ 1123014 w 1554821"/>
                <a:gd name="connsiteY28" fmla="*/ 631257 h 3484138"/>
                <a:gd name="connsiteX29" fmla="*/ 1237331 w 1554821"/>
                <a:gd name="connsiteY29" fmla="*/ 741979 h 3484138"/>
                <a:gd name="connsiteX30" fmla="*/ 1432172 w 1554821"/>
                <a:gd name="connsiteY30" fmla="*/ 972051 h 3484138"/>
                <a:gd name="connsiteX31" fmla="*/ 1477468 w 1554821"/>
                <a:gd name="connsiteY31" fmla="*/ 1023098 h 3484138"/>
                <a:gd name="connsiteX32" fmla="*/ 1554397 w 1554821"/>
                <a:gd name="connsiteY32" fmla="*/ 1244542 h 3484138"/>
                <a:gd name="connsiteX33" fmla="*/ 1491127 w 1554821"/>
                <a:gd name="connsiteY33" fmla="*/ 1440101 h 3484138"/>
                <a:gd name="connsiteX34" fmla="*/ 1359555 w 1554821"/>
                <a:gd name="connsiteY34" fmla="*/ 1600432 h 3484138"/>
                <a:gd name="connsiteX35" fmla="*/ 1460212 w 1554821"/>
                <a:gd name="connsiteY35" fmla="*/ 1755730 h 3484138"/>
                <a:gd name="connsiteX36" fmla="*/ 1450145 w 1554821"/>
                <a:gd name="connsiteY36" fmla="*/ 1849196 h 3484138"/>
                <a:gd name="connsiteX37" fmla="*/ 1378249 w 1554821"/>
                <a:gd name="connsiteY37" fmla="*/ 1949853 h 3484138"/>
                <a:gd name="connsiteX38" fmla="*/ 1390472 w 1554821"/>
                <a:gd name="connsiteY38" fmla="*/ 1962794 h 3484138"/>
                <a:gd name="connsiteX39" fmla="*/ 1506945 w 1554821"/>
                <a:gd name="connsiteY39" fmla="*/ 2166982 h 3484138"/>
                <a:gd name="connsiteX40" fmla="*/ 1442957 w 1554821"/>
                <a:gd name="connsiteY40" fmla="*/ 2467513 h 3484138"/>
                <a:gd name="connsiteX41" fmla="*/ 1360275 w 1554821"/>
                <a:gd name="connsiteY41" fmla="*/ 2552351 h 3484138"/>
                <a:gd name="connsiteX42" fmla="*/ 985690 w 1554821"/>
                <a:gd name="connsiteY42" fmla="*/ 2969354 h 3484138"/>
                <a:gd name="connsiteX43" fmla="*/ 875688 w 1554821"/>
                <a:gd name="connsiteY43" fmla="*/ 3118902 h 3484138"/>
                <a:gd name="connsiteX44" fmla="*/ 868498 w 1554821"/>
                <a:gd name="connsiteY44" fmla="*/ 3130405 h 3484138"/>
                <a:gd name="connsiteX45" fmla="*/ 920264 w 1554821"/>
                <a:gd name="connsiteY45" fmla="*/ 3108835 h 3484138"/>
                <a:gd name="connsiteX46" fmla="*/ 1006540 w 1554821"/>
                <a:gd name="connsiteY46" fmla="*/ 3093017 h 3484138"/>
                <a:gd name="connsiteX47" fmla="*/ 1103603 w 1554821"/>
                <a:gd name="connsiteY47" fmla="*/ 3154849 h 3484138"/>
                <a:gd name="connsiteX48" fmla="*/ 1109353 w 1554821"/>
                <a:gd name="connsiteY48" fmla="*/ 3348972 h 3484138"/>
                <a:gd name="connsiteX49" fmla="*/ 954775 w 1554821"/>
                <a:gd name="connsiteY49" fmla="*/ 3474074 h 3484138"/>
                <a:gd name="connsiteX50" fmla="*/ 918108 w 1554821"/>
                <a:gd name="connsiteY50" fmla="*/ 3482700 h 3484138"/>
                <a:gd name="connsiteX51" fmla="*/ 877845 w 1554821"/>
                <a:gd name="connsiteY51" fmla="*/ 3484138 h 3484138"/>
                <a:gd name="connsiteX52" fmla="*/ 804510 w 1554821"/>
                <a:gd name="connsiteY52" fmla="*/ 3458974 h 3484138"/>
                <a:gd name="connsiteX53" fmla="*/ 704573 w 1554821"/>
                <a:gd name="connsiteY53" fmla="*/ 3316617 h 3484138"/>
                <a:gd name="connsiteX54" fmla="*/ 739084 w 1554821"/>
                <a:gd name="connsiteY54" fmla="*/ 3041971 h 3484138"/>
                <a:gd name="connsiteX55" fmla="*/ 737646 w 1554821"/>
                <a:gd name="connsiteY55" fmla="*/ 3011774 h 3484138"/>
                <a:gd name="connsiteX56" fmla="*/ 43118 w 1554821"/>
                <a:gd name="connsiteY56" fmla="*/ 1831222 h 3484138"/>
                <a:gd name="connsiteX57" fmla="*/ 30177 w 1554821"/>
                <a:gd name="connsiteY57" fmla="*/ 1802464 h 3484138"/>
                <a:gd name="connsiteX58" fmla="*/ 0 w 1554821"/>
                <a:gd name="connsiteY58" fmla="*/ 1802827 h 3484138"/>
                <a:gd name="connsiteX59" fmla="*/ 0 w 1554821"/>
                <a:gd name="connsiteY59" fmla="*/ 1719062 h 3484138"/>
                <a:gd name="connsiteX60" fmla="*/ 36648 w 1554821"/>
                <a:gd name="connsiteY60" fmla="*/ 1719062 h 3484138"/>
                <a:gd name="connsiteX61" fmla="*/ 38086 w 1554821"/>
                <a:gd name="connsiteY61" fmla="*/ 1716186 h 3484138"/>
                <a:gd name="connsiteX62" fmla="*/ 61812 w 1554821"/>
                <a:gd name="connsiteY62" fmla="*/ 1651478 h 3484138"/>
                <a:gd name="connsiteX63" fmla="*/ 801634 w 1554821"/>
                <a:gd name="connsiteY63" fmla="*/ 468770 h 3484138"/>
                <a:gd name="connsiteX64" fmla="*/ 803792 w 1554821"/>
                <a:gd name="connsiteY64" fmla="*/ 445044 h 3484138"/>
                <a:gd name="connsiteX65" fmla="*/ 772157 w 1554821"/>
                <a:gd name="connsiteY65" fmla="*/ 170397 h 3484138"/>
                <a:gd name="connsiteX66" fmla="*/ 915232 w 1554821"/>
                <a:gd name="connsiteY66" fmla="*/ 19412 h 3484138"/>
                <a:gd name="connsiteX67" fmla="*/ 979220 w 1554821"/>
                <a:gd name="connsiteY67" fmla="*/ 0 h 3484138"/>
                <a:gd name="connsiteX0" fmla="*/ 868498 w 1554821"/>
                <a:gd name="connsiteY0" fmla="*/ 574460 h 3484138"/>
                <a:gd name="connsiteX1" fmla="*/ 149528 w 1554821"/>
                <a:gd name="connsiteY1" fmla="*/ 1723377 h 3484138"/>
                <a:gd name="connsiteX2" fmla="*/ 257294 w 1554821"/>
                <a:gd name="connsiteY2" fmla="*/ 1726080 h 3484138"/>
                <a:gd name="connsiteX3" fmla="*/ 257294 w 1554821"/>
                <a:gd name="connsiteY3" fmla="*/ 1808934 h 3484138"/>
                <a:gd name="connsiteX4" fmla="*/ 162469 w 1554821"/>
                <a:gd name="connsiteY4" fmla="*/ 1808934 h 3484138"/>
                <a:gd name="connsiteX5" fmla="*/ 808824 w 1554821"/>
                <a:gd name="connsiteY5" fmla="*/ 2910399 h 3484138"/>
                <a:gd name="connsiteX6" fmla="*/ 897976 w 1554821"/>
                <a:gd name="connsiteY6" fmla="*/ 2798959 h 3484138"/>
                <a:gd name="connsiteX7" fmla="*/ 1118700 w 1554821"/>
                <a:gd name="connsiteY7" fmla="*/ 2519998 h 3484138"/>
                <a:gd name="connsiteX8" fmla="*/ 1250992 w 1554821"/>
                <a:gd name="connsiteY8" fmla="*/ 2194303 h 3484138"/>
                <a:gd name="connsiteX9" fmla="*/ 1221513 w 1554821"/>
                <a:gd name="connsiteY9" fmla="*/ 2005214 h 3484138"/>
                <a:gd name="connsiteX10" fmla="*/ 1199225 w 1554821"/>
                <a:gd name="connsiteY10" fmla="*/ 1987238 h 3484138"/>
                <a:gd name="connsiteX11" fmla="*/ 1046084 w 1554821"/>
                <a:gd name="connsiteY11" fmla="*/ 1841287 h 3484138"/>
                <a:gd name="connsiteX12" fmla="*/ 1038175 w 1554821"/>
                <a:gd name="connsiteY12" fmla="*/ 1745665 h 3484138"/>
                <a:gd name="connsiteX13" fmla="*/ 1203539 w 1554821"/>
                <a:gd name="connsiteY13" fmla="*/ 1574549 h 3484138"/>
                <a:gd name="connsiteX14" fmla="*/ 1211448 w 1554821"/>
                <a:gd name="connsiteY14" fmla="*/ 1553699 h 3484138"/>
                <a:gd name="connsiteX15" fmla="*/ 1271842 w 1554821"/>
                <a:gd name="connsiteY15" fmla="*/ 1373237 h 3484138"/>
                <a:gd name="connsiteX16" fmla="*/ 1242363 w 1554821"/>
                <a:gd name="connsiteY16" fmla="*/ 1174081 h 3484138"/>
                <a:gd name="connsiteX17" fmla="*/ 1068373 w 1554821"/>
                <a:gd name="connsiteY17" fmla="*/ 868518 h 3484138"/>
                <a:gd name="connsiteX18" fmla="*/ 1008698 w 1554821"/>
                <a:gd name="connsiteY18" fmla="*/ 796622 h 3484138"/>
                <a:gd name="connsiteX19" fmla="*/ 880721 w 1554821"/>
                <a:gd name="connsiteY19" fmla="*/ 594589 h 3484138"/>
                <a:gd name="connsiteX20" fmla="*/ 868498 w 1554821"/>
                <a:gd name="connsiteY20" fmla="*/ 574460 h 3484138"/>
                <a:gd name="connsiteX21" fmla="*/ 979220 w 1554821"/>
                <a:gd name="connsiteY21" fmla="*/ 0 h 3484138"/>
                <a:gd name="connsiteX22" fmla="*/ 1018045 w 1554821"/>
                <a:gd name="connsiteY22" fmla="*/ 0 h 3484138"/>
                <a:gd name="connsiteX23" fmla="*/ 1206416 w 1554821"/>
                <a:gd name="connsiteY23" fmla="*/ 189089 h 3484138"/>
                <a:gd name="connsiteX24" fmla="*/ 1146022 w 1554821"/>
                <a:gd name="connsiteY24" fmla="*/ 378898 h 3484138"/>
                <a:gd name="connsiteX25" fmla="*/ 1036019 w 1554821"/>
                <a:gd name="connsiteY25" fmla="*/ 405500 h 3484138"/>
                <a:gd name="connsiteX26" fmla="*/ 998633 w 1554821"/>
                <a:gd name="connsiteY26" fmla="*/ 405500 h 3484138"/>
                <a:gd name="connsiteX27" fmla="*/ 1011574 w 1554821"/>
                <a:gd name="connsiteY27" fmla="*/ 468770 h 3484138"/>
                <a:gd name="connsiteX28" fmla="*/ 1123014 w 1554821"/>
                <a:gd name="connsiteY28" fmla="*/ 631257 h 3484138"/>
                <a:gd name="connsiteX29" fmla="*/ 1237331 w 1554821"/>
                <a:gd name="connsiteY29" fmla="*/ 741979 h 3484138"/>
                <a:gd name="connsiteX30" fmla="*/ 1432172 w 1554821"/>
                <a:gd name="connsiteY30" fmla="*/ 972051 h 3484138"/>
                <a:gd name="connsiteX31" fmla="*/ 1477468 w 1554821"/>
                <a:gd name="connsiteY31" fmla="*/ 1023098 h 3484138"/>
                <a:gd name="connsiteX32" fmla="*/ 1554397 w 1554821"/>
                <a:gd name="connsiteY32" fmla="*/ 1244542 h 3484138"/>
                <a:gd name="connsiteX33" fmla="*/ 1491127 w 1554821"/>
                <a:gd name="connsiteY33" fmla="*/ 1440101 h 3484138"/>
                <a:gd name="connsiteX34" fmla="*/ 1359555 w 1554821"/>
                <a:gd name="connsiteY34" fmla="*/ 1600432 h 3484138"/>
                <a:gd name="connsiteX35" fmla="*/ 1460212 w 1554821"/>
                <a:gd name="connsiteY35" fmla="*/ 1755730 h 3484138"/>
                <a:gd name="connsiteX36" fmla="*/ 1450145 w 1554821"/>
                <a:gd name="connsiteY36" fmla="*/ 1849196 h 3484138"/>
                <a:gd name="connsiteX37" fmla="*/ 1378249 w 1554821"/>
                <a:gd name="connsiteY37" fmla="*/ 1949853 h 3484138"/>
                <a:gd name="connsiteX38" fmla="*/ 1390472 w 1554821"/>
                <a:gd name="connsiteY38" fmla="*/ 1962794 h 3484138"/>
                <a:gd name="connsiteX39" fmla="*/ 1506945 w 1554821"/>
                <a:gd name="connsiteY39" fmla="*/ 2166982 h 3484138"/>
                <a:gd name="connsiteX40" fmla="*/ 1442957 w 1554821"/>
                <a:gd name="connsiteY40" fmla="*/ 2467513 h 3484138"/>
                <a:gd name="connsiteX41" fmla="*/ 1360275 w 1554821"/>
                <a:gd name="connsiteY41" fmla="*/ 2552351 h 3484138"/>
                <a:gd name="connsiteX42" fmla="*/ 985690 w 1554821"/>
                <a:gd name="connsiteY42" fmla="*/ 2969354 h 3484138"/>
                <a:gd name="connsiteX43" fmla="*/ 875688 w 1554821"/>
                <a:gd name="connsiteY43" fmla="*/ 3118902 h 3484138"/>
                <a:gd name="connsiteX44" fmla="*/ 868498 w 1554821"/>
                <a:gd name="connsiteY44" fmla="*/ 3130405 h 3484138"/>
                <a:gd name="connsiteX45" fmla="*/ 920264 w 1554821"/>
                <a:gd name="connsiteY45" fmla="*/ 3108835 h 3484138"/>
                <a:gd name="connsiteX46" fmla="*/ 1006540 w 1554821"/>
                <a:gd name="connsiteY46" fmla="*/ 3093017 h 3484138"/>
                <a:gd name="connsiteX47" fmla="*/ 1103603 w 1554821"/>
                <a:gd name="connsiteY47" fmla="*/ 3154849 h 3484138"/>
                <a:gd name="connsiteX48" fmla="*/ 1109353 w 1554821"/>
                <a:gd name="connsiteY48" fmla="*/ 3348972 h 3484138"/>
                <a:gd name="connsiteX49" fmla="*/ 954775 w 1554821"/>
                <a:gd name="connsiteY49" fmla="*/ 3474074 h 3484138"/>
                <a:gd name="connsiteX50" fmla="*/ 918108 w 1554821"/>
                <a:gd name="connsiteY50" fmla="*/ 3482700 h 3484138"/>
                <a:gd name="connsiteX51" fmla="*/ 877845 w 1554821"/>
                <a:gd name="connsiteY51" fmla="*/ 3484138 h 3484138"/>
                <a:gd name="connsiteX52" fmla="*/ 804510 w 1554821"/>
                <a:gd name="connsiteY52" fmla="*/ 3458974 h 3484138"/>
                <a:gd name="connsiteX53" fmla="*/ 704573 w 1554821"/>
                <a:gd name="connsiteY53" fmla="*/ 3316617 h 3484138"/>
                <a:gd name="connsiteX54" fmla="*/ 739084 w 1554821"/>
                <a:gd name="connsiteY54" fmla="*/ 3041971 h 3484138"/>
                <a:gd name="connsiteX55" fmla="*/ 737646 w 1554821"/>
                <a:gd name="connsiteY55" fmla="*/ 3011774 h 3484138"/>
                <a:gd name="connsiteX56" fmla="*/ 43118 w 1554821"/>
                <a:gd name="connsiteY56" fmla="*/ 1831222 h 3484138"/>
                <a:gd name="connsiteX57" fmla="*/ 30177 w 1554821"/>
                <a:gd name="connsiteY57" fmla="*/ 1802464 h 3484138"/>
                <a:gd name="connsiteX58" fmla="*/ 0 w 1554821"/>
                <a:gd name="connsiteY58" fmla="*/ 1802827 h 3484138"/>
                <a:gd name="connsiteX59" fmla="*/ 0 w 1554821"/>
                <a:gd name="connsiteY59" fmla="*/ 1719062 h 3484138"/>
                <a:gd name="connsiteX60" fmla="*/ 36648 w 1554821"/>
                <a:gd name="connsiteY60" fmla="*/ 1719062 h 3484138"/>
                <a:gd name="connsiteX61" fmla="*/ 38086 w 1554821"/>
                <a:gd name="connsiteY61" fmla="*/ 1716186 h 3484138"/>
                <a:gd name="connsiteX62" fmla="*/ 61812 w 1554821"/>
                <a:gd name="connsiteY62" fmla="*/ 1651478 h 3484138"/>
                <a:gd name="connsiteX63" fmla="*/ 801634 w 1554821"/>
                <a:gd name="connsiteY63" fmla="*/ 468770 h 3484138"/>
                <a:gd name="connsiteX64" fmla="*/ 803792 w 1554821"/>
                <a:gd name="connsiteY64" fmla="*/ 445044 h 3484138"/>
                <a:gd name="connsiteX65" fmla="*/ 772157 w 1554821"/>
                <a:gd name="connsiteY65" fmla="*/ 170397 h 3484138"/>
                <a:gd name="connsiteX66" fmla="*/ 915232 w 1554821"/>
                <a:gd name="connsiteY66" fmla="*/ 19412 h 3484138"/>
                <a:gd name="connsiteX67" fmla="*/ 979220 w 1554821"/>
                <a:gd name="connsiteY67" fmla="*/ 0 h 3484138"/>
                <a:gd name="connsiteX0" fmla="*/ 868498 w 1554821"/>
                <a:gd name="connsiteY0" fmla="*/ 574460 h 3484138"/>
                <a:gd name="connsiteX1" fmla="*/ 149528 w 1554821"/>
                <a:gd name="connsiteY1" fmla="*/ 1723377 h 3484138"/>
                <a:gd name="connsiteX2" fmla="*/ 257294 w 1554821"/>
                <a:gd name="connsiteY2" fmla="*/ 1726080 h 3484138"/>
                <a:gd name="connsiteX3" fmla="*/ 257294 w 1554821"/>
                <a:gd name="connsiteY3" fmla="*/ 1808934 h 3484138"/>
                <a:gd name="connsiteX4" fmla="*/ 162469 w 1554821"/>
                <a:gd name="connsiteY4" fmla="*/ 1808934 h 3484138"/>
                <a:gd name="connsiteX5" fmla="*/ 808824 w 1554821"/>
                <a:gd name="connsiteY5" fmla="*/ 2910399 h 3484138"/>
                <a:gd name="connsiteX6" fmla="*/ 897976 w 1554821"/>
                <a:gd name="connsiteY6" fmla="*/ 2798959 h 3484138"/>
                <a:gd name="connsiteX7" fmla="*/ 1118700 w 1554821"/>
                <a:gd name="connsiteY7" fmla="*/ 2519998 h 3484138"/>
                <a:gd name="connsiteX8" fmla="*/ 1250992 w 1554821"/>
                <a:gd name="connsiteY8" fmla="*/ 2194303 h 3484138"/>
                <a:gd name="connsiteX9" fmla="*/ 1221513 w 1554821"/>
                <a:gd name="connsiteY9" fmla="*/ 2005214 h 3484138"/>
                <a:gd name="connsiteX10" fmla="*/ 1199225 w 1554821"/>
                <a:gd name="connsiteY10" fmla="*/ 1987238 h 3484138"/>
                <a:gd name="connsiteX11" fmla="*/ 1046084 w 1554821"/>
                <a:gd name="connsiteY11" fmla="*/ 1841287 h 3484138"/>
                <a:gd name="connsiteX12" fmla="*/ 1038175 w 1554821"/>
                <a:gd name="connsiteY12" fmla="*/ 1745665 h 3484138"/>
                <a:gd name="connsiteX13" fmla="*/ 1203539 w 1554821"/>
                <a:gd name="connsiteY13" fmla="*/ 1574549 h 3484138"/>
                <a:gd name="connsiteX14" fmla="*/ 1211448 w 1554821"/>
                <a:gd name="connsiteY14" fmla="*/ 1553699 h 3484138"/>
                <a:gd name="connsiteX15" fmla="*/ 1271842 w 1554821"/>
                <a:gd name="connsiteY15" fmla="*/ 1373237 h 3484138"/>
                <a:gd name="connsiteX16" fmla="*/ 1242363 w 1554821"/>
                <a:gd name="connsiteY16" fmla="*/ 1174081 h 3484138"/>
                <a:gd name="connsiteX17" fmla="*/ 1068373 w 1554821"/>
                <a:gd name="connsiteY17" fmla="*/ 868518 h 3484138"/>
                <a:gd name="connsiteX18" fmla="*/ 1008698 w 1554821"/>
                <a:gd name="connsiteY18" fmla="*/ 796622 h 3484138"/>
                <a:gd name="connsiteX19" fmla="*/ 880721 w 1554821"/>
                <a:gd name="connsiteY19" fmla="*/ 594589 h 3484138"/>
                <a:gd name="connsiteX20" fmla="*/ 868498 w 1554821"/>
                <a:gd name="connsiteY20" fmla="*/ 574460 h 3484138"/>
                <a:gd name="connsiteX21" fmla="*/ 979220 w 1554821"/>
                <a:gd name="connsiteY21" fmla="*/ 0 h 3484138"/>
                <a:gd name="connsiteX22" fmla="*/ 1018045 w 1554821"/>
                <a:gd name="connsiteY22" fmla="*/ 0 h 3484138"/>
                <a:gd name="connsiteX23" fmla="*/ 1206416 w 1554821"/>
                <a:gd name="connsiteY23" fmla="*/ 189089 h 3484138"/>
                <a:gd name="connsiteX24" fmla="*/ 1146022 w 1554821"/>
                <a:gd name="connsiteY24" fmla="*/ 378898 h 3484138"/>
                <a:gd name="connsiteX25" fmla="*/ 1036019 w 1554821"/>
                <a:gd name="connsiteY25" fmla="*/ 405500 h 3484138"/>
                <a:gd name="connsiteX26" fmla="*/ 998633 w 1554821"/>
                <a:gd name="connsiteY26" fmla="*/ 405500 h 3484138"/>
                <a:gd name="connsiteX27" fmla="*/ 1011574 w 1554821"/>
                <a:gd name="connsiteY27" fmla="*/ 468770 h 3484138"/>
                <a:gd name="connsiteX28" fmla="*/ 1123014 w 1554821"/>
                <a:gd name="connsiteY28" fmla="*/ 631257 h 3484138"/>
                <a:gd name="connsiteX29" fmla="*/ 1237331 w 1554821"/>
                <a:gd name="connsiteY29" fmla="*/ 741979 h 3484138"/>
                <a:gd name="connsiteX30" fmla="*/ 1432172 w 1554821"/>
                <a:gd name="connsiteY30" fmla="*/ 972051 h 3484138"/>
                <a:gd name="connsiteX31" fmla="*/ 1477468 w 1554821"/>
                <a:gd name="connsiteY31" fmla="*/ 1023098 h 3484138"/>
                <a:gd name="connsiteX32" fmla="*/ 1554397 w 1554821"/>
                <a:gd name="connsiteY32" fmla="*/ 1244542 h 3484138"/>
                <a:gd name="connsiteX33" fmla="*/ 1491127 w 1554821"/>
                <a:gd name="connsiteY33" fmla="*/ 1440101 h 3484138"/>
                <a:gd name="connsiteX34" fmla="*/ 1359555 w 1554821"/>
                <a:gd name="connsiteY34" fmla="*/ 1600432 h 3484138"/>
                <a:gd name="connsiteX35" fmla="*/ 1460212 w 1554821"/>
                <a:gd name="connsiteY35" fmla="*/ 1755730 h 3484138"/>
                <a:gd name="connsiteX36" fmla="*/ 1450145 w 1554821"/>
                <a:gd name="connsiteY36" fmla="*/ 1849196 h 3484138"/>
                <a:gd name="connsiteX37" fmla="*/ 1378249 w 1554821"/>
                <a:gd name="connsiteY37" fmla="*/ 1949853 h 3484138"/>
                <a:gd name="connsiteX38" fmla="*/ 1390472 w 1554821"/>
                <a:gd name="connsiteY38" fmla="*/ 1962794 h 3484138"/>
                <a:gd name="connsiteX39" fmla="*/ 1506945 w 1554821"/>
                <a:gd name="connsiteY39" fmla="*/ 2166982 h 3484138"/>
                <a:gd name="connsiteX40" fmla="*/ 1442957 w 1554821"/>
                <a:gd name="connsiteY40" fmla="*/ 2467513 h 3484138"/>
                <a:gd name="connsiteX41" fmla="*/ 1360275 w 1554821"/>
                <a:gd name="connsiteY41" fmla="*/ 2552351 h 3484138"/>
                <a:gd name="connsiteX42" fmla="*/ 985690 w 1554821"/>
                <a:gd name="connsiteY42" fmla="*/ 2969354 h 3484138"/>
                <a:gd name="connsiteX43" fmla="*/ 875688 w 1554821"/>
                <a:gd name="connsiteY43" fmla="*/ 3118902 h 3484138"/>
                <a:gd name="connsiteX44" fmla="*/ 868498 w 1554821"/>
                <a:gd name="connsiteY44" fmla="*/ 3130405 h 3484138"/>
                <a:gd name="connsiteX45" fmla="*/ 920264 w 1554821"/>
                <a:gd name="connsiteY45" fmla="*/ 3108835 h 3484138"/>
                <a:gd name="connsiteX46" fmla="*/ 1006540 w 1554821"/>
                <a:gd name="connsiteY46" fmla="*/ 3093017 h 3484138"/>
                <a:gd name="connsiteX47" fmla="*/ 1103603 w 1554821"/>
                <a:gd name="connsiteY47" fmla="*/ 3154849 h 3484138"/>
                <a:gd name="connsiteX48" fmla="*/ 1109353 w 1554821"/>
                <a:gd name="connsiteY48" fmla="*/ 3348972 h 3484138"/>
                <a:gd name="connsiteX49" fmla="*/ 954775 w 1554821"/>
                <a:gd name="connsiteY49" fmla="*/ 3474074 h 3484138"/>
                <a:gd name="connsiteX50" fmla="*/ 918108 w 1554821"/>
                <a:gd name="connsiteY50" fmla="*/ 3482700 h 3484138"/>
                <a:gd name="connsiteX51" fmla="*/ 877845 w 1554821"/>
                <a:gd name="connsiteY51" fmla="*/ 3484138 h 3484138"/>
                <a:gd name="connsiteX52" fmla="*/ 804510 w 1554821"/>
                <a:gd name="connsiteY52" fmla="*/ 3458974 h 3484138"/>
                <a:gd name="connsiteX53" fmla="*/ 704573 w 1554821"/>
                <a:gd name="connsiteY53" fmla="*/ 3316617 h 3484138"/>
                <a:gd name="connsiteX54" fmla="*/ 739084 w 1554821"/>
                <a:gd name="connsiteY54" fmla="*/ 3041971 h 3484138"/>
                <a:gd name="connsiteX55" fmla="*/ 737646 w 1554821"/>
                <a:gd name="connsiteY55" fmla="*/ 3011774 h 3484138"/>
                <a:gd name="connsiteX56" fmla="*/ 43118 w 1554821"/>
                <a:gd name="connsiteY56" fmla="*/ 1831222 h 3484138"/>
                <a:gd name="connsiteX57" fmla="*/ 30177 w 1554821"/>
                <a:gd name="connsiteY57" fmla="*/ 1802464 h 3484138"/>
                <a:gd name="connsiteX58" fmla="*/ 0 w 1554821"/>
                <a:gd name="connsiteY58" fmla="*/ 1719062 h 3484138"/>
                <a:gd name="connsiteX59" fmla="*/ 36648 w 1554821"/>
                <a:gd name="connsiteY59" fmla="*/ 1719062 h 3484138"/>
                <a:gd name="connsiteX60" fmla="*/ 38086 w 1554821"/>
                <a:gd name="connsiteY60" fmla="*/ 1716186 h 3484138"/>
                <a:gd name="connsiteX61" fmla="*/ 61812 w 1554821"/>
                <a:gd name="connsiteY61" fmla="*/ 1651478 h 3484138"/>
                <a:gd name="connsiteX62" fmla="*/ 801634 w 1554821"/>
                <a:gd name="connsiteY62" fmla="*/ 468770 h 3484138"/>
                <a:gd name="connsiteX63" fmla="*/ 803792 w 1554821"/>
                <a:gd name="connsiteY63" fmla="*/ 445044 h 3484138"/>
                <a:gd name="connsiteX64" fmla="*/ 772157 w 1554821"/>
                <a:gd name="connsiteY64" fmla="*/ 170397 h 3484138"/>
                <a:gd name="connsiteX65" fmla="*/ 915232 w 1554821"/>
                <a:gd name="connsiteY65" fmla="*/ 19412 h 3484138"/>
                <a:gd name="connsiteX66" fmla="*/ 979220 w 1554821"/>
                <a:gd name="connsiteY66" fmla="*/ 0 h 3484138"/>
                <a:gd name="connsiteX0" fmla="*/ 868498 w 1554821"/>
                <a:gd name="connsiteY0" fmla="*/ 574460 h 3484138"/>
                <a:gd name="connsiteX1" fmla="*/ 149528 w 1554821"/>
                <a:gd name="connsiteY1" fmla="*/ 1723377 h 3484138"/>
                <a:gd name="connsiteX2" fmla="*/ 257294 w 1554821"/>
                <a:gd name="connsiteY2" fmla="*/ 1726080 h 3484138"/>
                <a:gd name="connsiteX3" fmla="*/ 257294 w 1554821"/>
                <a:gd name="connsiteY3" fmla="*/ 1808934 h 3484138"/>
                <a:gd name="connsiteX4" fmla="*/ 162469 w 1554821"/>
                <a:gd name="connsiteY4" fmla="*/ 1808934 h 3484138"/>
                <a:gd name="connsiteX5" fmla="*/ 808824 w 1554821"/>
                <a:gd name="connsiteY5" fmla="*/ 2910399 h 3484138"/>
                <a:gd name="connsiteX6" fmla="*/ 897976 w 1554821"/>
                <a:gd name="connsiteY6" fmla="*/ 2798959 h 3484138"/>
                <a:gd name="connsiteX7" fmla="*/ 1118700 w 1554821"/>
                <a:gd name="connsiteY7" fmla="*/ 2519998 h 3484138"/>
                <a:gd name="connsiteX8" fmla="*/ 1250992 w 1554821"/>
                <a:gd name="connsiteY8" fmla="*/ 2194303 h 3484138"/>
                <a:gd name="connsiteX9" fmla="*/ 1221513 w 1554821"/>
                <a:gd name="connsiteY9" fmla="*/ 2005214 h 3484138"/>
                <a:gd name="connsiteX10" fmla="*/ 1199225 w 1554821"/>
                <a:gd name="connsiteY10" fmla="*/ 1987238 h 3484138"/>
                <a:gd name="connsiteX11" fmla="*/ 1046084 w 1554821"/>
                <a:gd name="connsiteY11" fmla="*/ 1841287 h 3484138"/>
                <a:gd name="connsiteX12" fmla="*/ 1038175 w 1554821"/>
                <a:gd name="connsiteY12" fmla="*/ 1745665 h 3484138"/>
                <a:gd name="connsiteX13" fmla="*/ 1203539 w 1554821"/>
                <a:gd name="connsiteY13" fmla="*/ 1574549 h 3484138"/>
                <a:gd name="connsiteX14" fmla="*/ 1211448 w 1554821"/>
                <a:gd name="connsiteY14" fmla="*/ 1553699 h 3484138"/>
                <a:gd name="connsiteX15" fmla="*/ 1271842 w 1554821"/>
                <a:gd name="connsiteY15" fmla="*/ 1373237 h 3484138"/>
                <a:gd name="connsiteX16" fmla="*/ 1242363 w 1554821"/>
                <a:gd name="connsiteY16" fmla="*/ 1174081 h 3484138"/>
                <a:gd name="connsiteX17" fmla="*/ 1068373 w 1554821"/>
                <a:gd name="connsiteY17" fmla="*/ 868518 h 3484138"/>
                <a:gd name="connsiteX18" fmla="*/ 1008698 w 1554821"/>
                <a:gd name="connsiteY18" fmla="*/ 796622 h 3484138"/>
                <a:gd name="connsiteX19" fmla="*/ 880721 w 1554821"/>
                <a:gd name="connsiteY19" fmla="*/ 594589 h 3484138"/>
                <a:gd name="connsiteX20" fmla="*/ 868498 w 1554821"/>
                <a:gd name="connsiteY20" fmla="*/ 574460 h 3484138"/>
                <a:gd name="connsiteX21" fmla="*/ 979220 w 1554821"/>
                <a:gd name="connsiteY21" fmla="*/ 0 h 3484138"/>
                <a:gd name="connsiteX22" fmla="*/ 1018045 w 1554821"/>
                <a:gd name="connsiteY22" fmla="*/ 0 h 3484138"/>
                <a:gd name="connsiteX23" fmla="*/ 1206416 w 1554821"/>
                <a:gd name="connsiteY23" fmla="*/ 189089 h 3484138"/>
                <a:gd name="connsiteX24" fmla="*/ 1146022 w 1554821"/>
                <a:gd name="connsiteY24" fmla="*/ 378898 h 3484138"/>
                <a:gd name="connsiteX25" fmla="*/ 1036019 w 1554821"/>
                <a:gd name="connsiteY25" fmla="*/ 405500 h 3484138"/>
                <a:gd name="connsiteX26" fmla="*/ 998633 w 1554821"/>
                <a:gd name="connsiteY26" fmla="*/ 405500 h 3484138"/>
                <a:gd name="connsiteX27" fmla="*/ 1011574 w 1554821"/>
                <a:gd name="connsiteY27" fmla="*/ 468770 h 3484138"/>
                <a:gd name="connsiteX28" fmla="*/ 1123014 w 1554821"/>
                <a:gd name="connsiteY28" fmla="*/ 631257 h 3484138"/>
                <a:gd name="connsiteX29" fmla="*/ 1237331 w 1554821"/>
                <a:gd name="connsiteY29" fmla="*/ 741979 h 3484138"/>
                <a:gd name="connsiteX30" fmla="*/ 1432172 w 1554821"/>
                <a:gd name="connsiteY30" fmla="*/ 972051 h 3484138"/>
                <a:gd name="connsiteX31" fmla="*/ 1477468 w 1554821"/>
                <a:gd name="connsiteY31" fmla="*/ 1023098 h 3484138"/>
                <a:gd name="connsiteX32" fmla="*/ 1554397 w 1554821"/>
                <a:gd name="connsiteY32" fmla="*/ 1244542 h 3484138"/>
                <a:gd name="connsiteX33" fmla="*/ 1491127 w 1554821"/>
                <a:gd name="connsiteY33" fmla="*/ 1440101 h 3484138"/>
                <a:gd name="connsiteX34" fmla="*/ 1359555 w 1554821"/>
                <a:gd name="connsiteY34" fmla="*/ 1600432 h 3484138"/>
                <a:gd name="connsiteX35" fmla="*/ 1460212 w 1554821"/>
                <a:gd name="connsiteY35" fmla="*/ 1755730 h 3484138"/>
                <a:gd name="connsiteX36" fmla="*/ 1450145 w 1554821"/>
                <a:gd name="connsiteY36" fmla="*/ 1849196 h 3484138"/>
                <a:gd name="connsiteX37" fmla="*/ 1378249 w 1554821"/>
                <a:gd name="connsiteY37" fmla="*/ 1949853 h 3484138"/>
                <a:gd name="connsiteX38" fmla="*/ 1390472 w 1554821"/>
                <a:gd name="connsiteY38" fmla="*/ 1962794 h 3484138"/>
                <a:gd name="connsiteX39" fmla="*/ 1506945 w 1554821"/>
                <a:gd name="connsiteY39" fmla="*/ 2166982 h 3484138"/>
                <a:gd name="connsiteX40" fmla="*/ 1442957 w 1554821"/>
                <a:gd name="connsiteY40" fmla="*/ 2467513 h 3484138"/>
                <a:gd name="connsiteX41" fmla="*/ 1360275 w 1554821"/>
                <a:gd name="connsiteY41" fmla="*/ 2552351 h 3484138"/>
                <a:gd name="connsiteX42" fmla="*/ 985690 w 1554821"/>
                <a:gd name="connsiteY42" fmla="*/ 2969354 h 3484138"/>
                <a:gd name="connsiteX43" fmla="*/ 875688 w 1554821"/>
                <a:gd name="connsiteY43" fmla="*/ 3118902 h 3484138"/>
                <a:gd name="connsiteX44" fmla="*/ 868498 w 1554821"/>
                <a:gd name="connsiteY44" fmla="*/ 3130405 h 3484138"/>
                <a:gd name="connsiteX45" fmla="*/ 920264 w 1554821"/>
                <a:gd name="connsiteY45" fmla="*/ 3108835 h 3484138"/>
                <a:gd name="connsiteX46" fmla="*/ 1006540 w 1554821"/>
                <a:gd name="connsiteY46" fmla="*/ 3093017 h 3484138"/>
                <a:gd name="connsiteX47" fmla="*/ 1103603 w 1554821"/>
                <a:gd name="connsiteY47" fmla="*/ 3154849 h 3484138"/>
                <a:gd name="connsiteX48" fmla="*/ 1109353 w 1554821"/>
                <a:gd name="connsiteY48" fmla="*/ 3348972 h 3484138"/>
                <a:gd name="connsiteX49" fmla="*/ 954775 w 1554821"/>
                <a:gd name="connsiteY49" fmla="*/ 3474074 h 3484138"/>
                <a:gd name="connsiteX50" fmla="*/ 918108 w 1554821"/>
                <a:gd name="connsiteY50" fmla="*/ 3482700 h 3484138"/>
                <a:gd name="connsiteX51" fmla="*/ 877845 w 1554821"/>
                <a:gd name="connsiteY51" fmla="*/ 3484138 h 3484138"/>
                <a:gd name="connsiteX52" fmla="*/ 804510 w 1554821"/>
                <a:gd name="connsiteY52" fmla="*/ 3458974 h 3484138"/>
                <a:gd name="connsiteX53" fmla="*/ 704573 w 1554821"/>
                <a:gd name="connsiteY53" fmla="*/ 3316617 h 3484138"/>
                <a:gd name="connsiteX54" fmla="*/ 739084 w 1554821"/>
                <a:gd name="connsiteY54" fmla="*/ 3041971 h 3484138"/>
                <a:gd name="connsiteX55" fmla="*/ 737646 w 1554821"/>
                <a:gd name="connsiteY55" fmla="*/ 3011774 h 3484138"/>
                <a:gd name="connsiteX56" fmla="*/ 43118 w 1554821"/>
                <a:gd name="connsiteY56" fmla="*/ 1831222 h 3484138"/>
                <a:gd name="connsiteX57" fmla="*/ 30177 w 1554821"/>
                <a:gd name="connsiteY57" fmla="*/ 1802464 h 3484138"/>
                <a:gd name="connsiteX58" fmla="*/ 0 w 1554821"/>
                <a:gd name="connsiteY58" fmla="*/ 1719062 h 3484138"/>
                <a:gd name="connsiteX59" fmla="*/ 36648 w 1554821"/>
                <a:gd name="connsiteY59" fmla="*/ 1719062 h 3484138"/>
                <a:gd name="connsiteX60" fmla="*/ 61812 w 1554821"/>
                <a:gd name="connsiteY60" fmla="*/ 1651478 h 3484138"/>
                <a:gd name="connsiteX61" fmla="*/ 801634 w 1554821"/>
                <a:gd name="connsiteY61" fmla="*/ 468770 h 3484138"/>
                <a:gd name="connsiteX62" fmla="*/ 803792 w 1554821"/>
                <a:gd name="connsiteY62" fmla="*/ 445044 h 3484138"/>
                <a:gd name="connsiteX63" fmla="*/ 772157 w 1554821"/>
                <a:gd name="connsiteY63" fmla="*/ 170397 h 3484138"/>
                <a:gd name="connsiteX64" fmla="*/ 915232 w 1554821"/>
                <a:gd name="connsiteY64" fmla="*/ 19412 h 3484138"/>
                <a:gd name="connsiteX65" fmla="*/ 979220 w 1554821"/>
                <a:gd name="connsiteY65" fmla="*/ 0 h 3484138"/>
                <a:gd name="connsiteX0" fmla="*/ 867979 w 1554302"/>
                <a:gd name="connsiteY0" fmla="*/ 574460 h 3484138"/>
                <a:gd name="connsiteX1" fmla="*/ 149009 w 1554302"/>
                <a:gd name="connsiteY1" fmla="*/ 1723377 h 3484138"/>
                <a:gd name="connsiteX2" fmla="*/ 256775 w 1554302"/>
                <a:gd name="connsiteY2" fmla="*/ 1726080 h 3484138"/>
                <a:gd name="connsiteX3" fmla="*/ 256775 w 1554302"/>
                <a:gd name="connsiteY3" fmla="*/ 1808934 h 3484138"/>
                <a:gd name="connsiteX4" fmla="*/ 161950 w 1554302"/>
                <a:gd name="connsiteY4" fmla="*/ 1808934 h 3484138"/>
                <a:gd name="connsiteX5" fmla="*/ 808305 w 1554302"/>
                <a:gd name="connsiteY5" fmla="*/ 2910399 h 3484138"/>
                <a:gd name="connsiteX6" fmla="*/ 897457 w 1554302"/>
                <a:gd name="connsiteY6" fmla="*/ 2798959 h 3484138"/>
                <a:gd name="connsiteX7" fmla="*/ 1118181 w 1554302"/>
                <a:gd name="connsiteY7" fmla="*/ 2519998 h 3484138"/>
                <a:gd name="connsiteX8" fmla="*/ 1250473 w 1554302"/>
                <a:gd name="connsiteY8" fmla="*/ 2194303 h 3484138"/>
                <a:gd name="connsiteX9" fmla="*/ 1220994 w 1554302"/>
                <a:gd name="connsiteY9" fmla="*/ 2005214 h 3484138"/>
                <a:gd name="connsiteX10" fmla="*/ 1198706 w 1554302"/>
                <a:gd name="connsiteY10" fmla="*/ 1987238 h 3484138"/>
                <a:gd name="connsiteX11" fmla="*/ 1045565 w 1554302"/>
                <a:gd name="connsiteY11" fmla="*/ 1841287 h 3484138"/>
                <a:gd name="connsiteX12" fmla="*/ 1037656 w 1554302"/>
                <a:gd name="connsiteY12" fmla="*/ 1745665 h 3484138"/>
                <a:gd name="connsiteX13" fmla="*/ 1203020 w 1554302"/>
                <a:gd name="connsiteY13" fmla="*/ 1574549 h 3484138"/>
                <a:gd name="connsiteX14" fmla="*/ 1210929 w 1554302"/>
                <a:gd name="connsiteY14" fmla="*/ 1553699 h 3484138"/>
                <a:gd name="connsiteX15" fmla="*/ 1271323 w 1554302"/>
                <a:gd name="connsiteY15" fmla="*/ 1373237 h 3484138"/>
                <a:gd name="connsiteX16" fmla="*/ 1241844 w 1554302"/>
                <a:gd name="connsiteY16" fmla="*/ 1174081 h 3484138"/>
                <a:gd name="connsiteX17" fmla="*/ 1067854 w 1554302"/>
                <a:gd name="connsiteY17" fmla="*/ 868518 h 3484138"/>
                <a:gd name="connsiteX18" fmla="*/ 1008179 w 1554302"/>
                <a:gd name="connsiteY18" fmla="*/ 796622 h 3484138"/>
                <a:gd name="connsiteX19" fmla="*/ 880202 w 1554302"/>
                <a:gd name="connsiteY19" fmla="*/ 594589 h 3484138"/>
                <a:gd name="connsiteX20" fmla="*/ 867979 w 1554302"/>
                <a:gd name="connsiteY20" fmla="*/ 574460 h 3484138"/>
                <a:gd name="connsiteX21" fmla="*/ 978701 w 1554302"/>
                <a:gd name="connsiteY21" fmla="*/ 0 h 3484138"/>
                <a:gd name="connsiteX22" fmla="*/ 1017526 w 1554302"/>
                <a:gd name="connsiteY22" fmla="*/ 0 h 3484138"/>
                <a:gd name="connsiteX23" fmla="*/ 1205897 w 1554302"/>
                <a:gd name="connsiteY23" fmla="*/ 189089 h 3484138"/>
                <a:gd name="connsiteX24" fmla="*/ 1145503 w 1554302"/>
                <a:gd name="connsiteY24" fmla="*/ 378898 h 3484138"/>
                <a:gd name="connsiteX25" fmla="*/ 1035500 w 1554302"/>
                <a:gd name="connsiteY25" fmla="*/ 405500 h 3484138"/>
                <a:gd name="connsiteX26" fmla="*/ 998114 w 1554302"/>
                <a:gd name="connsiteY26" fmla="*/ 405500 h 3484138"/>
                <a:gd name="connsiteX27" fmla="*/ 1011055 w 1554302"/>
                <a:gd name="connsiteY27" fmla="*/ 468770 h 3484138"/>
                <a:gd name="connsiteX28" fmla="*/ 1122495 w 1554302"/>
                <a:gd name="connsiteY28" fmla="*/ 631257 h 3484138"/>
                <a:gd name="connsiteX29" fmla="*/ 1236812 w 1554302"/>
                <a:gd name="connsiteY29" fmla="*/ 741979 h 3484138"/>
                <a:gd name="connsiteX30" fmla="*/ 1431653 w 1554302"/>
                <a:gd name="connsiteY30" fmla="*/ 972051 h 3484138"/>
                <a:gd name="connsiteX31" fmla="*/ 1476949 w 1554302"/>
                <a:gd name="connsiteY31" fmla="*/ 1023098 h 3484138"/>
                <a:gd name="connsiteX32" fmla="*/ 1553878 w 1554302"/>
                <a:gd name="connsiteY32" fmla="*/ 1244542 h 3484138"/>
                <a:gd name="connsiteX33" fmla="*/ 1490608 w 1554302"/>
                <a:gd name="connsiteY33" fmla="*/ 1440101 h 3484138"/>
                <a:gd name="connsiteX34" fmla="*/ 1359036 w 1554302"/>
                <a:gd name="connsiteY34" fmla="*/ 1600432 h 3484138"/>
                <a:gd name="connsiteX35" fmla="*/ 1459693 w 1554302"/>
                <a:gd name="connsiteY35" fmla="*/ 1755730 h 3484138"/>
                <a:gd name="connsiteX36" fmla="*/ 1449626 w 1554302"/>
                <a:gd name="connsiteY36" fmla="*/ 1849196 h 3484138"/>
                <a:gd name="connsiteX37" fmla="*/ 1377730 w 1554302"/>
                <a:gd name="connsiteY37" fmla="*/ 1949853 h 3484138"/>
                <a:gd name="connsiteX38" fmla="*/ 1389953 w 1554302"/>
                <a:gd name="connsiteY38" fmla="*/ 1962794 h 3484138"/>
                <a:gd name="connsiteX39" fmla="*/ 1506426 w 1554302"/>
                <a:gd name="connsiteY39" fmla="*/ 2166982 h 3484138"/>
                <a:gd name="connsiteX40" fmla="*/ 1442438 w 1554302"/>
                <a:gd name="connsiteY40" fmla="*/ 2467513 h 3484138"/>
                <a:gd name="connsiteX41" fmla="*/ 1359756 w 1554302"/>
                <a:gd name="connsiteY41" fmla="*/ 2552351 h 3484138"/>
                <a:gd name="connsiteX42" fmla="*/ 985171 w 1554302"/>
                <a:gd name="connsiteY42" fmla="*/ 2969354 h 3484138"/>
                <a:gd name="connsiteX43" fmla="*/ 875169 w 1554302"/>
                <a:gd name="connsiteY43" fmla="*/ 3118902 h 3484138"/>
                <a:gd name="connsiteX44" fmla="*/ 867979 w 1554302"/>
                <a:gd name="connsiteY44" fmla="*/ 3130405 h 3484138"/>
                <a:gd name="connsiteX45" fmla="*/ 919745 w 1554302"/>
                <a:gd name="connsiteY45" fmla="*/ 3108835 h 3484138"/>
                <a:gd name="connsiteX46" fmla="*/ 1006021 w 1554302"/>
                <a:gd name="connsiteY46" fmla="*/ 3093017 h 3484138"/>
                <a:gd name="connsiteX47" fmla="*/ 1103084 w 1554302"/>
                <a:gd name="connsiteY47" fmla="*/ 3154849 h 3484138"/>
                <a:gd name="connsiteX48" fmla="*/ 1108834 w 1554302"/>
                <a:gd name="connsiteY48" fmla="*/ 3348972 h 3484138"/>
                <a:gd name="connsiteX49" fmla="*/ 954256 w 1554302"/>
                <a:gd name="connsiteY49" fmla="*/ 3474074 h 3484138"/>
                <a:gd name="connsiteX50" fmla="*/ 917589 w 1554302"/>
                <a:gd name="connsiteY50" fmla="*/ 3482700 h 3484138"/>
                <a:gd name="connsiteX51" fmla="*/ 877326 w 1554302"/>
                <a:gd name="connsiteY51" fmla="*/ 3484138 h 3484138"/>
                <a:gd name="connsiteX52" fmla="*/ 803991 w 1554302"/>
                <a:gd name="connsiteY52" fmla="*/ 3458974 h 3484138"/>
                <a:gd name="connsiteX53" fmla="*/ 704054 w 1554302"/>
                <a:gd name="connsiteY53" fmla="*/ 3316617 h 3484138"/>
                <a:gd name="connsiteX54" fmla="*/ 738565 w 1554302"/>
                <a:gd name="connsiteY54" fmla="*/ 3041971 h 3484138"/>
                <a:gd name="connsiteX55" fmla="*/ 737127 w 1554302"/>
                <a:gd name="connsiteY55" fmla="*/ 3011774 h 3484138"/>
                <a:gd name="connsiteX56" fmla="*/ 42599 w 1554302"/>
                <a:gd name="connsiteY56" fmla="*/ 1831222 h 3484138"/>
                <a:gd name="connsiteX57" fmla="*/ 29658 w 1554302"/>
                <a:gd name="connsiteY57" fmla="*/ 1802464 h 3484138"/>
                <a:gd name="connsiteX58" fmla="*/ 36129 w 1554302"/>
                <a:gd name="connsiteY58" fmla="*/ 1719062 h 3484138"/>
                <a:gd name="connsiteX59" fmla="*/ 61293 w 1554302"/>
                <a:gd name="connsiteY59" fmla="*/ 1651478 h 3484138"/>
                <a:gd name="connsiteX60" fmla="*/ 801115 w 1554302"/>
                <a:gd name="connsiteY60" fmla="*/ 468770 h 3484138"/>
                <a:gd name="connsiteX61" fmla="*/ 803273 w 1554302"/>
                <a:gd name="connsiteY61" fmla="*/ 445044 h 3484138"/>
                <a:gd name="connsiteX62" fmla="*/ 771638 w 1554302"/>
                <a:gd name="connsiteY62" fmla="*/ 170397 h 3484138"/>
                <a:gd name="connsiteX63" fmla="*/ 914713 w 1554302"/>
                <a:gd name="connsiteY63" fmla="*/ 19412 h 3484138"/>
                <a:gd name="connsiteX64" fmla="*/ 978701 w 1554302"/>
                <a:gd name="connsiteY64" fmla="*/ 0 h 3484138"/>
                <a:gd name="connsiteX0" fmla="*/ 838321 w 1524644"/>
                <a:gd name="connsiteY0" fmla="*/ 574460 h 3484138"/>
                <a:gd name="connsiteX1" fmla="*/ 119351 w 1524644"/>
                <a:gd name="connsiteY1" fmla="*/ 1723377 h 3484138"/>
                <a:gd name="connsiteX2" fmla="*/ 227117 w 1524644"/>
                <a:gd name="connsiteY2" fmla="*/ 1726080 h 3484138"/>
                <a:gd name="connsiteX3" fmla="*/ 227117 w 1524644"/>
                <a:gd name="connsiteY3" fmla="*/ 1808934 h 3484138"/>
                <a:gd name="connsiteX4" fmla="*/ 132292 w 1524644"/>
                <a:gd name="connsiteY4" fmla="*/ 1808934 h 3484138"/>
                <a:gd name="connsiteX5" fmla="*/ 778647 w 1524644"/>
                <a:gd name="connsiteY5" fmla="*/ 2910399 h 3484138"/>
                <a:gd name="connsiteX6" fmla="*/ 867799 w 1524644"/>
                <a:gd name="connsiteY6" fmla="*/ 2798959 h 3484138"/>
                <a:gd name="connsiteX7" fmla="*/ 1088523 w 1524644"/>
                <a:gd name="connsiteY7" fmla="*/ 2519998 h 3484138"/>
                <a:gd name="connsiteX8" fmla="*/ 1220815 w 1524644"/>
                <a:gd name="connsiteY8" fmla="*/ 2194303 h 3484138"/>
                <a:gd name="connsiteX9" fmla="*/ 1191336 w 1524644"/>
                <a:gd name="connsiteY9" fmla="*/ 2005214 h 3484138"/>
                <a:gd name="connsiteX10" fmla="*/ 1169048 w 1524644"/>
                <a:gd name="connsiteY10" fmla="*/ 1987238 h 3484138"/>
                <a:gd name="connsiteX11" fmla="*/ 1015907 w 1524644"/>
                <a:gd name="connsiteY11" fmla="*/ 1841287 h 3484138"/>
                <a:gd name="connsiteX12" fmla="*/ 1007998 w 1524644"/>
                <a:gd name="connsiteY12" fmla="*/ 1745665 h 3484138"/>
                <a:gd name="connsiteX13" fmla="*/ 1173362 w 1524644"/>
                <a:gd name="connsiteY13" fmla="*/ 1574549 h 3484138"/>
                <a:gd name="connsiteX14" fmla="*/ 1181271 w 1524644"/>
                <a:gd name="connsiteY14" fmla="*/ 1553699 h 3484138"/>
                <a:gd name="connsiteX15" fmla="*/ 1241665 w 1524644"/>
                <a:gd name="connsiteY15" fmla="*/ 1373237 h 3484138"/>
                <a:gd name="connsiteX16" fmla="*/ 1212186 w 1524644"/>
                <a:gd name="connsiteY16" fmla="*/ 1174081 h 3484138"/>
                <a:gd name="connsiteX17" fmla="*/ 1038196 w 1524644"/>
                <a:gd name="connsiteY17" fmla="*/ 868518 h 3484138"/>
                <a:gd name="connsiteX18" fmla="*/ 978521 w 1524644"/>
                <a:gd name="connsiteY18" fmla="*/ 796622 h 3484138"/>
                <a:gd name="connsiteX19" fmla="*/ 850544 w 1524644"/>
                <a:gd name="connsiteY19" fmla="*/ 594589 h 3484138"/>
                <a:gd name="connsiteX20" fmla="*/ 838321 w 1524644"/>
                <a:gd name="connsiteY20" fmla="*/ 574460 h 3484138"/>
                <a:gd name="connsiteX21" fmla="*/ 949043 w 1524644"/>
                <a:gd name="connsiteY21" fmla="*/ 0 h 3484138"/>
                <a:gd name="connsiteX22" fmla="*/ 987868 w 1524644"/>
                <a:gd name="connsiteY22" fmla="*/ 0 h 3484138"/>
                <a:gd name="connsiteX23" fmla="*/ 1176239 w 1524644"/>
                <a:gd name="connsiteY23" fmla="*/ 189089 h 3484138"/>
                <a:gd name="connsiteX24" fmla="*/ 1115845 w 1524644"/>
                <a:gd name="connsiteY24" fmla="*/ 378898 h 3484138"/>
                <a:gd name="connsiteX25" fmla="*/ 1005842 w 1524644"/>
                <a:gd name="connsiteY25" fmla="*/ 405500 h 3484138"/>
                <a:gd name="connsiteX26" fmla="*/ 968456 w 1524644"/>
                <a:gd name="connsiteY26" fmla="*/ 405500 h 3484138"/>
                <a:gd name="connsiteX27" fmla="*/ 981397 w 1524644"/>
                <a:gd name="connsiteY27" fmla="*/ 468770 h 3484138"/>
                <a:gd name="connsiteX28" fmla="*/ 1092837 w 1524644"/>
                <a:gd name="connsiteY28" fmla="*/ 631257 h 3484138"/>
                <a:gd name="connsiteX29" fmla="*/ 1207154 w 1524644"/>
                <a:gd name="connsiteY29" fmla="*/ 741979 h 3484138"/>
                <a:gd name="connsiteX30" fmla="*/ 1401995 w 1524644"/>
                <a:gd name="connsiteY30" fmla="*/ 972051 h 3484138"/>
                <a:gd name="connsiteX31" fmla="*/ 1447291 w 1524644"/>
                <a:gd name="connsiteY31" fmla="*/ 1023098 h 3484138"/>
                <a:gd name="connsiteX32" fmla="*/ 1524220 w 1524644"/>
                <a:gd name="connsiteY32" fmla="*/ 1244542 h 3484138"/>
                <a:gd name="connsiteX33" fmla="*/ 1460950 w 1524644"/>
                <a:gd name="connsiteY33" fmla="*/ 1440101 h 3484138"/>
                <a:gd name="connsiteX34" fmla="*/ 1329378 w 1524644"/>
                <a:gd name="connsiteY34" fmla="*/ 1600432 h 3484138"/>
                <a:gd name="connsiteX35" fmla="*/ 1430035 w 1524644"/>
                <a:gd name="connsiteY35" fmla="*/ 1755730 h 3484138"/>
                <a:gd name="connsiteX36" fmla="*/ 1419968 w 1524644"/>
                <a:gd name="connsiteY36" fmla="*/ 1849196 h 3484138"/>
                <a:gd name="connsiteX37" fmla="*/ 1348072 w 1524644"/>
                <a:gd name="connsiteY37" fmla="*/ 1949853 h 3484138"/>
                <a:gd name="connsiteX38" fmla="*/ 1360295 w 1524644"/>
                <a:gd name="connsiteY38" fmla="*/ 1962794 h 3484138"/>
                <a:gd name="connsiteX39" fmla="*/ 1476768 w 1524644"/>
                <a:gd name="connsiteY39" fmla="*/ 2166982 h 3484138"/>
                <a:gd name="connsiteX40" fmla="*/ 1412780 w 1524644"/>
                <a:gd name="connsiteY40" fmla="*/ 2467513 h 3484138"/>
                <a:gd name="connsiteX41" fmla="*/ 1330098 w 1524644"/>
                <a:gd name="connsiteY41" fmla="*/ 2552351 h 3484138"/>
                <a:gd name="connsiteX42" fmla="*/ 955513 w 1524644"/>
                <a:gd name="connsiteY42" fmla="*/ 2969354 h 3484138"/>
                <a:gd name="connsiteX43" fmla="*/ 845511 w 1524644"/>
                <a:gd name="connsiteY43" fmla="*/ 3118902 h 3484138"/>
                <a:gd name="connsiteX44" fmla="*/ 838321 w 1524644"/>
                <a:gd name="connsiteY44" fmla="*/ 3130405 h 3484138"/>
                <a:gd name="connsiteX45" fmla="*/ 890087 w 1524644"/>
                <a:gd name="connsiteY45" fmla="*/ 3108835 h 3484138"/>
                <a:gd name="connsiteX46" fmla="*/ 976363 w 1524644"/>
                <a:gd name="connsiteY46" fmla="*/ 3093017 h 3484138"/>
                <a:gd name="connsiteX47" fmla="*/ 1073426 w 1524644"/>
                <a:gd name="connsiteY47" fmla="*/ 3154849 h 3484138"/>
                <a:gd name="connsiteX48" fmla="*/ 1079176 w 1524644"/>
                <a:gd name="connsiteY48" fmla="*/ 3348972 h 3484138"/>
                <a:gd name="connsiteX49" fmla="*/ 924598 w 1524644"/>
                <a:gd name="connsiteY49" fmla="*/ 3474074 h 3484138"/>
                <a:gd name="connsiteX50" fmla="*/ 887931 w 1524644"/>
                <a:gd name="connsiteY50" fmla="*/ 3482700 h 3484138"/>
                <a:gd name="connsiteX51" fmla="*/ 847668 w 1524644"/>
                <a:gd name="connsiteY51" fmla="*/ 3484138 h 3484138"/>
                <a:gd name="connsiteX52" fmla="*/ 774333 w 1524644"/>
                <a:gd name="connsiteY52" fmla="*/ 3458974 h 3484138"/>
                <a:gd name="connsiteX53" fmla="*/ 674396 w 1524644"/>
                <a:gd name="connsiteY53" fmla="*/ 3316617 h 3484138"/>
                <a:gd name="connsiteX54" fmla="*/ 708907 w 1524644"/>
                <a:gd name="connsiteY54" fmla="*/ 3041971 h 3484138"/>
                <a:gd name="connsiteX55" fmla="*/ 707469 w 1524644"/>
                <a:gd name="connsiteY55" fmla="*/ 3011774 h 3484138"/>
                <a:gd name="connsiteX56" fmla="*/ 12941 w 1524644"/>
                <a:gd name="connsiteY56" fmla="*/ 1831222 h 3484138"/>
                <a:gd name="connsiteX57" fmla="*/ 0 w 1524644"/>
                <a:gd name="connsiteY57" fmla="*/ 1802464 h 3484138"/>
                <a:gd name="connsiteX58" fmla="*/ 31635 w 1524644"/>
                <a:gd name="connsiteY58" fmla="*/ 1651478 h 3484138"/>
                <a:gd name="connsiteX59" fmla="*/ 771457 w 1524644"/>
                <a:gd name="connsiteY59" fmla="*/ 468770 h 3484138"/>
                <a:gd name="connsiteX60" fmla="*/ 773615 w 1524644"/>
                <a:gd name="connsiteY60" fmla="*/ 445044 h 3484138"/>
                <a:gd name="connsiteX61" fmla="*/ 741980 w 1524644"/>
                <a:gd name="connsiteY61" fmla="*/ 170397 h 3484138"/>
                <a:gd name="connsiteX62" fmla="*/ 885055 w 1524644"/>
                <a:gd name="connsiteY62" fmla="*/ 19412 h 3484138"/>
                <a:gd name="connsiteX63" fmla="*/ 949043 w 1524644"/>
                <a:gd name="connsiteY63" fmla="*/ 0 h 3484138"/>
                <a:gd name="connsiteX0" fmla="*/ 905898 w 1592221"/>
                <a:gd name="connsiteY0" fmla="*/ 574460 h 3484138"/>
                <a:gd name="connsiteX1" fmla="*/ 186928 w 1592221"/>
                <a:gd name="connsiteY1" fmla="*/ 1723377 h 3484138"/>
                <a:gd name="connsiteX2" fmla="*/ 294694 w 1592221"/>
                <a:gd name="connsiteY2" fmla="*/ 1726080 h 3484138"/>
                <a:gd name="connsiteX3" fmla="*/ 294694 w 1592221"/>
                <a:gd name="connsiteY3" fmla="*/ 1808934 h 3484138"/>
                <a:gd name="connsiteX4" fmla="*/ 199869 w 1592221"/>
                <a:gd name="connsiteY4" fmla="*/ 1808934 h 3484138"/>
                <a:gd name="connsiteX5" fmla="*/ 846224 w 1592221"/>
                <a:gd name="connsiteY5" fmla="*/ 2910399 h 3484138"/>
                <a:gd name="connsiteX6" fmla="*/ 935376 w 1592221"/>
                <a:gd name="connsiteY6" fmla="*/ 2798959 h 3484138"/>
                <a:gd name="connsiteX7" fmla="*/ 1156100 w 1592221"/>
                <a:gd name="connsiteY7" fmla="*/ 2519998 h 3484138"/>
                <a:gd name="connsiteX8" fmla="*/ 1288392 w 1592221"/>
                <a:gd name="connsiteY8" fmla="*/ 2194303 h 3484138"/>
                <a:gd name="connsiteX9" fmla="*/ 1258913 w 1592221"/>
                <a:gd name="connsiteY9" fmla="*/ 2005214 h 3484138"/>
                <a:gd name="connsiteX10" fmla="*/ 1236625 w 1592221"/>
                <a:gd name="connsiteY10" fmla="*/ 1987238 h 3484138"/>
                <a:gd name="connsiteX11" fmla="*/ 1083484 w 1592221"/>
                <a:gd name="connsiteY11" fmla="*/ 1841287 h 3484138"/>
                <a:gd name="connsiteX12" fmla="*/ 1075575 w 1592221"/>
                <a:gd name="connsiteY12" fmla="*/ 1745665 h 3484138"/>
                <a:gd name="connsiteX13" fmla="*/ 1240939 w 1592221"/>
                <a:gd name="connsiteY13" fmla="*/ 1574549 h 3484138"/>
                <a:gd name="connsiteX14" fmla="*/ 1248848 w 1592221"/>
                <a:gd name="connsiteY14" fmla="*/ 1553699 h 3484138"/>
                <a:gd name="connsiteX15" fmla="*/ 1309242 w 1592221"/>
                <a:gd name="connsiteY15" fmla="*/ 1373237 h 3484138"/>
                <a:gd name="connsiteX16" fmla="*/ 1279763 w 1592221"/>
                <a:gd name="connsiteY16" fmla="*/ 1174081 h 3484138"/>
                <a:gd name="connsiteX17" fmla="*/ 1105773 w 1592221"/>
                <a:gd name="connsiteY17" fmla="*/ 868518 h 3484138"/>
                <a:gd name="connsiteX18" fmla="*/ 1046098 w 1592221"/>
                <a:gd name="connsiteY18" fmla="*/ 796622 h 3484138"/>
                <a:gd name="connsiteX19" fmla="*/ 918121 w 1592221"/>
                <a:gd name="connsiteY19" fmla="*/ 594589 h 3484138"/>
                <a:gd name="connsiteX20" fmla="*/ 905898 w 1592221"/>
                <a:gd name="connsiteY20" fmla="*/ 574460 h 3484138"/>
                <a:gd name="connsiteX21" fmla="*/ 1016620 w 1592221"/>
                <a:gd name="connsiteY21" fmla="*/ 0 h 3484138"/>
                <a:gd name="connsiteX22" fmla="*/ 1055445 w 1592221"/>
                <a:gd name="connsiteY22" fmla="*/ 0 h 3484138"/>
                <a:gd name="connsiteX23" fmla="*/ 1243816 w 1592221"/>
                <a:gd name="connsiteY23" fmla="*/ 189089 h 3484138"/>
                <a:gd name="connsiteX24" fmla="*/ 1183422 w 1592221"/>
                <a:gd name="connsiteY24" fmla="*/ 378898 h 3484138"/>
                <a:gd name="connsiteX25" fmla="*/ 1073419 w 1592221"/>
                <a:gd name="connsiteY25" fmla="*/ 405500 h 3484138"/>
                <a:gd name="connsiteX26" fmla="*/ 1036033 w 1592221"/>
                <a:gd name="connsiteY26" fmla="*/ 405500 h 3484138"/>
                <a:gd name="connsiteX27" fmla="*/ 1048974 w 1592221"/>
                <a:gd name="connsiteY27" fmla="*/ 468770 h 3484138"/>
                <a:gd name="connsiteX28" fmla="*/ 1160414 w 1592221"/>
                <a:gd name="connsiteY28" fmla="*/ 631257 h 3484138"/>
                <a:gd name="connsiteX29" fmla="*/ 1274731 w 1592221"/>
                <a:gd name="connsiteY29" fmla="*/ 741979 h 3484138"/>
                <a:gd name="connsiteX30" fmla="*/ 1469572 w 1592221"/>
                <a:gd name="connsiteY30" fmla="*/ 972051 h 3484138"/>
                <a:gd name="connsiteX31" fmla="*/ 1514868 w 1592221"/>
                <a:gd name="connsiteY31" fmla="*/ 1023098 h 3484138"/>
                <a:gd name="connsiteX32" fmla="*/ 1591797 w 1592221"/>
                <a:gd name="connsiteY32" fmla="*/ 1244542 h 3484138"/>
                <a:gd name="connsiteX33" fmla="*/ 1528527 w 1592221"/>
                <a:gd name="connsiteY33" fmla="*/ 1440101 h 3484138"/>
                <a:gd name="connsiteX34" fmla="*/ 1396955 w 1592221"/>
                <a:gd name="connsiteY34" fmla="*/ 1600432 h 3484138"/>
                <a:gd name="connsiteX35" fmla="*/ 1497612 w 1592221"/>
                <a:gd name="connsiteY35" fmla="*/ 1755730 h 3484138"/>
                <a:gd name="connsiteX36" fmla="*/ 1487545 w 1592221"/>
                <a:gd name="connsiteY36" fmla="*/ 1849196 h 3484138"/>
                <a:gd name="connsiteX37" fmla="*/ 1415649 w 1592221"/>
                <a:gd name="connsiteY37" fmla="*/ 1949853 h 3484138"/>
                <a:gd name="connsiteX38" fmla="*/ 1427872 w 1592221"/>
                <a:gd name="connsiteY38" fmla="*/ 1962794 h 3484138"/>
                <a:gd name="connsiteX39" fmla="*/ 1544345 w 1592221"/>
                <a:gd name="connsiteY39" fmla="*/ 2166982 h 3484138"/>
                <a:gd name="connsiteX40" fmla="*/ 1480357 w 1592221"/>
                <a:gd name="connsiteY40" fmla="*/ 2467513 h 3484138"/>
                <a:gd name="connsiteX41" fmla="*/ 1397675 w 1592221"/>
                <a:gd name="connsiteY41" fmla="*/ 2552351 h 3484138"/>
                <a:gd name="connsiteX42" fmla="*/ 1023090 w 1592221"/>
                <a:gd name="connsiteY42" fmla="*/ 2969354 h 3484138"/>
                <a:gd name="connsiteX43" fmla="*/ 913088 w 1592221"/>
                <a:gd name="connsiteY43" fmla="*/ 3118902 h 3484138"/>
                <a:gd name="connsiteX44" fmla="*/ 905898 w 1592221"/>
                <a:gd name="connsiteY44" fmla="*/ 3130405 h 3484138"/>
                <a:gd name="connsiteX45" fmla="*/ 957664 w 1592221"/>
                <a:gd name="connsiteY45" fmla="*/ 3108835 h 3484138"/>
                <a:gd name="connsiteX46" fmla="*/ 1043940 w 1592221"/>
                <a:gd name="connsiteY46" fmla="*/ 3093017 h 3484138"/>
                <a:gd name="connsiteX47" fmla="*/ 1141003 w 1592221"/>
                <a:gd name="connsiteY47" fmla="*/ 3154849 h 3484138"/>
                <a:gd name="connsiteX48" fmla="*/ 1146753 w 1592221"/>
                <a:gd name="connsiteY48" fmla="*/ 3348972 h 3484138"/>
                <a:gd name="connsiteX49" fmla="*/ 992175 w 1592221"/>
                <a:gd name="connsiteY49" fmla="*/ 3474074 h 3484138"/>
                <a:gd name="connsiteX50" fmla="*/ 955508 w 1592221"/>
                <a:gd name="connsiteY50" fmla="*/ 3482700 h 3484138"/>
                <a:gd name="connsiteX51" fmla="*/ 915245 w 1592221"/>
                <a:gd name="connsiteY51" fmla="*/ 3484138 h 3484138"/>
                <a:gd name="connsiteX52" fmla="*/ 841910 w 1592221"/>
                <a:gd name="connsiteY52" fmla="*/ 3458974 h 3484138"/>
                <a:gd name="connsiteX53" fmla="*/ 741973 w 1592221"/>
                <a:gd name="connsiteY53" fmla="*/ 3316617 h 3484138"/>
                <a:gd name="connsiteX54" fmla="*/ 776484 w 1592221"/>
                <a:gd name="connsiteY54" fmla="*/ 3041971 h 3484138"/>
                <a:gd name="connsiteX55" fmla="*/ 775046 w 1592221"/>
                <a:gd name="connsiteY55" fmla="*/ 3011774 h 3484138"/>
                <a:gd name="connsiteX56" fmla="*/ 80518 w 1592221"/>
                <a:gd name="connsiteY56" fmla="*/ 1831222 h 3484138"/>
                <a:gd name="connsiteX57" fmla="*/ 99212 w 1592221"/>
                <a:gd name="connsiteY57" fmla="*/ 1651478 h 3484138"/>
                <a:gd name="connsiteX58" fmla="*/ 839034 w 1592221"/>
                <a:gd name="connsiteY58" fmla="*/ 468770 h 3484138"/>
                <a:gd name="connsiteX59" fmla="*/ 841192 w 1592221"/>
                <a:gd name="connsiteY59" fmla="*/ 445044 h 3484138"/>
                <a:gd name="connsiteX60" fmla="*/ 809557 w 1592221"/>
                <a:gd name="connsiteY60" fmla="*/ 170397 h 3484138"/>
                <a:gd name="connsiteX61" fmla="*/ 952632 w 1592221"/>
                <a:gd name="connsiteY61" fmla="*/ 19412 h 3484138"/>
                <a:gd name="connsiteX62" fmla="*/ 1016620 w 1592221"/>
                <a:gd name="connsiteY62" fmla="*/ 0 h 3484138"/>
                <a:gd name="connsiteX0" fmla="*/ 883842 w 1570165"/>
                <a:gd name="connsiteY0" fmla="*/ 574460 h 3484138"/>
                <a:gd name="connsiteX1" fmla="*/ 164872 w 1570165"/>
                <a:gd name="connsiteY1" fmla="*/ 1723377 h 3484138"/>
                <a:gd name="connsiteX2" fmla="*/ 272638 w 1570165"/>
                <a:gd name="connsiteY2" fmla="*/ 1726080 h 3484138"/>
                <a:gd name="connsiteX3" fmla="*/ 272638 w 1570165"/>
                <a:gd name="connsiteY3" fmla="*/ 1808934 h 3484138"/>
                <a:gd name="connsiteX4" fmla="*/ 177813 w 1570165"/>
                <a:gd name="connsiteY4" fmla="*/ 1808934 h 3484138"/>
                <a:gd name="connsiteX5" fmla="*/ 824168 w 1570165"/>
                <a:gd name="connsiteY5" fmla="*/ 2910399 h 3484138"/>
                <a:gd name="connsiteX6" fmla="*/ 913320 w 1570165"/>
                <a:gd name="connsiteY6" fmla="*/ 2798959 h 3484138"/>
                <a:gd name="connsiteX7" fmla="*/ 1134044 w 1570165"/>
                <a:gd name="connsiteY7" fmla="*/ 2519998 h 3484138"/>
                <a:gd name="connsiteX8" fmla="*/ 1266336 w 1570165"/>
                <a:gd name="connsiteY8" fmla="*/ 2194303 h 3484138"/>
                <a:gd name="connsiteX9" fmla="*/ 1236857 w 1570165"/>
                <a:gd name="connsiteY9" fmla="*/ 2005214 h 3484138"/>
                <a:gd name="connsiteX10" fmla="*/ 1214569 w 1570165"/>
                <a:gd name="connsiteY10" fmla="*/ 1987238 h 3484138"/>
                <a:gd name="connsiteX11" fmla="*/ 1061428 w 1570165"/>
                <a:gd name="connsiteY11" fmla="*/ 1841287 h 3484138"/>
                <a:gd name="connsiteX12" fmla="*/ 1053519 w 1570165"/>
                <a:gd name="connsiteY12" fmla="*/ 1745665 h 3484138"/>
                <a:gd name="connsiteX13" fmla="*/ 1218883 w 1570165"/>
                <a:gd name="connsiteY13" fmla="*/ 1574549 h 3484138"/>
                <a:gd name="connsiteX14" fmla="*/ 1226792 w 1570165"/>
                <a:gd name="connsiteY14" fmla="*/ 1553699 h 3484138"/>
                <a:gd name="connsiteX15" fmla="*/ 1287186 w 1570165"/>
                <a:gd name="connsiteY15" fmla="*/ 1373237 h 3484138"/>
                <a:gd name="connsiteX16" fmla="*/ 1257707 w 1570165"/>
                <a:gd name="connsiteY16" fmla="*/ 1174081 h 3484138"/>
                <a:gd name="connsiteX17" fmla="*/ 1083717 w 1570165"/>
                <a:gd name="connsiteY17" fmla="*/ 868518 h 3484138"/>
                <a:gd name="connsiteX18" fmla="*/ 1024042 w 1570165"/>
                <a:gd name="connsiteY18" fmla="*/ 796622 h 3484138"/>
                <a:gd name="connsiteX19" fmla="*/ 896065 w 1570165"/>
                <a:gd name="connsiteY19" fmla="*/ 594589 h 3484138"/>
                <a:gd name="connsiteX20" fmla="*/ 883842 w 1570165"/>
                <a:gd name="connsiteY20" fmla="*/ 574460 h 3484138"/>
                <a:gd name="connsiteX21" fmla="*/ 994564 w 1570165"/>
                <a:gd name="connsiteY21" fmla="*/ 0 h 3484138"/>
                <a:gd name="connsiteX22" fmla="*/ 1033389 w 1570165"/>
                <a:gd name="connsiteY22" fmla="*/ 0 h 3484138"/>
                <a:gd name="connsiteX23" fmla="*/ 1221760 w 1570165"/>
                <a:gd name="connsiteY23" fmla="*/ 189089 h 3484138"/>
                <a:gd name="connsiteX24" fmla="*/ 1161366 w 1570165"/>
                <a:gd name="connsiteY24" fmla="*/ 378898 h 3484138"/>
                <a:gd name="connsiteX25" fmla="*/ 1051363 w 1570165"/>
                <a:gd name="connsiteY25" fmla="*/ 405500 h 3484138"/>
                <a:gd name="connsiteX26" fmla="*/ 1013977 w 1570165"/>
                <a:gd name="connsiteY26" fmla="*/ 405500 h 3484138"/>
                <a:gd name="connsiteX27" fmla="*/ 1026918 w 1570165"/>
                <a:gd name="connsiteY27" fmla="*/ 468770 h 3484138"/>
                <a:gd name="connsiteX28" fmla="*/ 1138358 w 1570165"/>
                <a:gd name="connsiteY28" fmla="*/ 631257 h 3484138"/>
                <a:gd name="connsiteX29" fmla="*/ 1252675 w 1570165"/>
                <a:gd name="connsiteY29" fmla="*/ 741979 h 3484138"/>
                <a:gd name="connsiteX30" fmla="*/ 1447516 w 1570165"/>
                <a:gd name="connsiteY30" fmla="*/ 972051 h 3484138"/>
                <a:gd name="connsiteX31" fmla="*/ 1492812 w 1570165"/>
                <a:gd name="connsiteY31" fmla="*/ 1023098 h 3484138"/>
                <a:gd name="connsiteX32" fmla="*/ 1569741 w 1570165"/>
                <a:gd name="connsiteY32" fmla="*/ 1244542 h 3484138"/>
                <a:gd name="connsiteX33" fmla="*/ 1506471 w 1570165"/>
                <a:gd name="connsiteY33" fmla="*/ 1440101 h 3484138"/>
                <a:gd name="connsiteX34" fmla="*/ 1374899 w 1570165"/>
                <a:gd name="connsiteY34" fmla="*/ 1600432 h 3484138"/>
                <a:gd name="connsiteX35" fmla="*/ 1475556 w 1570165"/>
                <a:gd name="connsiteY35" fmla="*/ 1755730 h 3484138"/>
                <a:gd name="connsiteX36" fmla="*/ 1465489 w 1570165"/>
                <a:gd name="connsiteY36" fmla="*/ 1849196 h 3484138"/>
                <a:gd name="connsiteX37" fmla="*/ 1393593 w 1570165"/>
                <a:gd name="connsiteY37" fmla="*/ 1949853 h 3484138"/>
                <a:gd name="connsiteX38" fmla="*/ 1405816 w 1570165"/>
                <a:gd name="connsiteY38" fmla="*/ 1962794 h 3484138"/>
                <a:gd name="connsiteX39" fmla="*/ 1522289 w 1570165"/>
                <a:gd name="connsiteY39" fmla="*/ 2166982 h 3484138"/>
                <a:gd name="connsiteX40" fmla="*/ 1458301 w 1570165"/>
                <a:gd name="connsiteY40" fmla="*/ 2467513 h 3484138"/>
                <a:gd name="connsiteX41" fmla="*/ 1375619 w 1570165"/>
                <a:gd name="connsiteY41" fmla="*/ 2552351 h 3484138"/>
                <a:gd name="connsiteX42" fmla="*/ 1001034 w 1570165"/>
                <a:gd name="connsiteY42" fmla="*/ 2969354 h 3484138"/>
                <a:gd name="connsiteX43" fmla="*/ 891032 w 1570165"/>
                <a:gd name="connsiteY43" fmla="*/ 3118902 h 3484138"/>
                <a:gd name="connsiteX44" fmla="*/ 883842 w 1570165"/>
                <a:gd name="connsiteY44" fmla="*/ 3130405 h 3484138"/>
                <a:gd name="connsiteX45" fmla="*/ 935608 w 1570165"/>
                <a:gd name="connsiteY45" fmla="*/ 3108835 h 3484138"/>
                <a:gd name="connsiteX46" fmla="*/ 1021884 w 1570165"/>
                <a:gd name="connsiteY46" fmla="*/ 3093017 h 3484138"/>
                <a:gd name="connsiteX47" fmla="*/ 1118947 w 1570165"/>
                <a:gd name="connsiteY47" fmla="*/ 3154849 h 3484138"/>
                <a:gd name="connsiteX48" fmla="*/ 1124697 w 1570165"/>
                <a:gd name="connsiteY48" fmla="*/ 3348972 h 3484138"/>
                <a:gd name="connsiteX49" fmla="*/ 970119 w 1570165"/>
                <a:gd name="connsiteY49" fmla="*/ 3474074 h 3484138"/>
                <a:gd name="connsiteX50" fmla="*/ 933452 w 1570165"/>
                <a:gd name="connsiteY50" fmla="*/ 3482700 h 3484138"/>
                <a:gd name="connsiteX51" fmla="*/ 893189 w 1570165"/>
                <a:gd name="connsiteY51" fmla="*/ 3484138 h 3484138"/>
                <a:gd name="connsiteX52" fmla="*/ 819854 w 1570165"/>
                <a:gd name="connsiteY52" fmla="*/ 3458974 h 3484138"/>
                <a:gd name="connsiteX53" fmla="*/ 719917 w 1570165"/>
                <a:gd name="connsiteY53" fmla="*/ 3316617 h 3484138"/>
                <a:gd name="connsiteX54" fmla="*/ 754428 w 1570165"/>
                <a:gd name="connsiteY54" fmla="*/ 3041971 h 3484138"/>
                <a:gd name="connsiteX55" fmla="*/ 752990 w 1570165"/>
                <a:gd name="connsiteY55" fmla="*/ 3011774 h 3484138"/>
                <a:gd name="connsiteX56" fmla="*/ 58462 w 1570165"/>
                <a:gd name="connsiteY56" fmla="*/ 1831222 h 3484138"/>
                <a:gd name="connsiteX57" fmla="*/ 77156 w 1570165"/>
                <a:gd name="connsiteY57" fmla="*/ 1651478 h 3484138"/>
                <a:gd name="connsiteX58" fmla="*/ 816978 w 1570165"/>
                <a:gd name="connsiteY58" fmla="*/ 468770 h 3484138"/>
                <a:gd name="connsiteX59" fmla="*/ 819136 w 1570165"/>
                <a:gd name="connsiteY59" fmla="*/ 445044 h 3484138"/>
                <a:gd name="connsiteX60" fmla="*/ 787501 w 1570165"/>
                <a:gd name="connsiteY60" fmla="*/ 170397 h 3484138"/>
                <a:gd name="connsiteX61" fmla="*/ 930576 w 1570165"/>
                <a:gd name="connsiteY61" fmla="*/ 19412 h 3484138"/>
                <a:gd name="connsiteX62" fmla="*/ 994564 w 1570165"/>
                <a:gd name="connsiteY62" fmla="*/ 0 h 3484138"/>
                <a:gd name="connsiteX0" fmla="*/ 853693 w 1540016"/>
                <a:gd name="connsiteY0" fmla="*/ 574460 h 3484138"/>
                <a:gd name="connsiteX1" fmla="*/ 134723 w 1540016"/>
                <a:gd name="connsiteY1" fmla="*/ 1723377 h 3484138"/>
                <a:gd name="connsiteX2" fmla="*/ 242489 w 1540016"/>
                <a:gd name="connsiteY2" fmla="*/ 1726080 h 3484138"/>
                <a:gd name="connsiteX3" fmla="*/ 242489 w 1540016"/>
                <a:gd name="connsiteY3" fmla="*/ 1808934 h 3484138"/>
                <a:gd name="connsiteX4" fmla="*/ 147664 w 1540016"/>
                <a:gd name="connsiteY4" fmla="*/ 1808934 h 3484138"/>
                <a:gd name="connsiteX5" fmla="*/ 794019 w 1540016"/>
                <a:gd name="connsiteY5" fmla="*/ 2910399 h 3484138"/>
                <a:gd name="connsiteX6" fmla="*/ 883171 w 1540016"/>
                <a:gd name="connsiteY6" fmla="*/ 2798959 h 3484138"/>
                <a:gd name="connsiteX7" fmla="*/ 1103895 w 1540016"/>
                <a:gd name="connsiteY7" fmla="*/ 2519998 h 3484138"/>
                <a:gd name="connsiteX8" fmla="*/ 1236187 w 1540016"/>
                <a:gd name="connsiteY8" fmla="*/ 2194303 h 3484138"/>
                <a:gd name="connsiteX9" fmla="*/ 1206708 w 1540016"/>
                <a:gd name="connsiteY9" fmla="*/ 2005214 h 3484138"/>
                <a:gd name="connsiteX10" fmla="*/ 1184420 w 1540016"/>
                <a:gd name="connsiteY10" fmla="*/ 1987238 h 3484138"/>
                <a:gd name="connsiteX11" fmla="*/ 1031279 w 1540016"/>
                <a:gd name="connsiteY11" fmla="*/ 1841287 h 3484138"/>
                <a:gd name="connsiteX12" fmla="*/ 1023370 w 1540016"/>
                <a:gd name="connsiteY12" fmla="*/ 1745665 h 3484138"/>
                <a:gd name="connsiteX13" fmla="*/ 1188734 w 1540016"/>
                <a:gd name="connsiteY13" fmla="*/ 1574549 h 3484138"/>
                <a:gd name="connsiteX14" fmla="*/ 1196643 w 1540016"/>
                <a:gd name="connsiteY14" fmla="*/ 1553699 h 3484138"/>
                <a:gd name="connsiteX15" fmla="*/ 1257037 w 1540016"/>
                <a:gd name="connsiteY15" fmla="*/ 1373237 h 3484138"/>
                <a:gd name="connsiteX16" fmla="*/ 1227558 w 1540016"/>
                <a:gd name="connsiteY16" fmla="*/ 1174081 h 3484138"/>
                <a:gd name="connsiteX17" fmla="*/ 1053568 w 1540016"/>
                <a:gd name="connsiteY17" fmla="*/ 868518 h 3484138"/>
                <a:gd name="connsiteX18" fmla="*/ 993893 w 1540016"/>
                <a:gd name="connsiteY18" fmla="*/ 796622 h 3484138"/>
                <a:gd name="connsiteX19" fmla="*/ 865916 w 1540016"/>
                <a:gd name="connsiteY19" fmla="*/ 594589 h 3484138"/>
                <a:gd name="connsiteX20" fmla="*/ 853693 w 1540016"/>
                <a:gd name="connsiteY20" fmla="*/ 574460 h 3484138"/>
                <a:gd name="connsiteX21" fmla="*/ 964415 w 1540016"/>
                <a:gd name="connsiteY21" fmla="*/ 0 h 3484138"/>
                <a:gd name="connsiteX22" fmla="*/ 1003240 w 1540016"/>
                <a:gd name="connsiteY22" fmla="*/ 0 h 3484138"/>
                <a:gd name="connsiteX23" fmla="*/ 1191611 w 1540016"/>
                <a:gd name="connsiteY23" fmla="*/ 189089 h 3484138"/>
                <a:gd name="connsiteX24" fmla="*/ 1131217 w 1540016"/>
                <a:gd name="connsiteY24" fmla="*/ 378898 h 3484138"/>
                <a:gd name="connsiteX25" fmla="*/ 1021214 w 1540016"/>
                <a:gd name="connsiteY25" fmla="*/ 405500 h 3484138"/>
                <a:gd name="connsiteX26" fmla="*/ 983828 w 1540016"/>
                <a:gd name="connsiteY26" fmla="*/ 405500 h 3484138"/>
                <a:gd name="connsiteX27" fmla="*/ 996769 w 1540016"/>
                <a:gd name="connsiteY27" fmla="*/ 468770 h 3484138"/>
                <a:gd name="connsiteX28" fmla="*/ 1108209 w 1540016"/>
                <a:gd name="connsiteY28" fmla="*/ 631257 h 3484138"/>
                <a:gd name="connsiteX29" fmla="*/ 1222526 w 1540016"/>
                <a:gd name="connsiteY29" fmla="*/ 741979 h 3484138"/>
                <a:gd name="connsiteX30" fmla="*/ 1417367 w 1540016"/>
                <a:gd name="connsiteY30" fmla="*/ 972051 h 3484138"/>
                <a:gd name="connsiteX31" fmla="*/ 1462663 w 1540016"/>
                <a:gd name="connsiteY31" fmla="*/ 1023098 h 3484138"/>
                <a:gd name="connsiteX32" fmla="*/ 1539592 w 1540016"/>
                <a:gd name="connsiteY32" fmla="*/ 1244542 h 3484138"/>
                <a:gd name="connsiteX33" fmla="*/ 1476322 w 1540016"/>
                <a:gd name="connsiteY33" fmla="*/ 1440101 h 3484138"/>
                <a:gd name="connsiteX34" fmla="*/ 1344750 w 1540016"/>
                <a:gd name="connsiteY34" fmla="*/ 1600432 h 3484138"/>
                <a:gd name="connsiteX35" fmla="*/ 1445407 w 1540016"/>
                <a:gd name="connsiteY35" fmla="*/ 1755730 h 3484138"/>
                <a:gd name="connsiteX36" fmla="*/ 1435340 w 1540016"/>
                <a:gd name="connsiteY36" fmla="*/ 1849196 h 3484138"/>
                <a:gd name="connsiteX37" fmla="*/ 1363444 w 1540016"/>
                <a:gd name="connsiteY37" fmla="*/ 1949853 h 3484138"/>
                <a:gd name="connsiteX38" fmla="*/ 1375667 w 1540016"/>
                <a:gd name="connsiteY38" fmla="*/ 1962794 h 3484138"/>
                <a:gd name="connsiteX39" fmla="*/ 1492140 w 1540016"/>
                <a:gd name="connsiteY39" fmla="*/ 2166982 h 3484138"/>
                <a:gd name="connsiteX40" fmla="*/ 1428152 w 1540016"/>
                <a:gd name="connsiteY40" fmla="*/ 2467513 h 3484138"/>
                <a:gd name="connsiteX41" fmla="*/ 1345470 w 1540016"/>
                <a:gd name="connsiteY41" fmla="*/ 2552351 h 3484138"/>
                <a:gd name="connsiteX42" fmla="*/ 970885 w 1540016"/>
                <a:gd name="connsiteY42" fmla="*/ 2969354 h 3484138"/>
                <a:gd name="connsiteX43" fmla="*/ 860883 w 1540016"/>
                <a:gd name="connsiteY43" fmla="*/ 3118902 h 3484138"/>
                <a:gd name="connsiteX44" fmla="*/ 853693 w 1540016"/>
                <a:gd name="connsiteY44" fmla="*/ 3130405 h 3484138"/>
                <a:gd name="connsiteX45" fmla="*/ 905459 w 1540016"/>
                <a:gd name="connsiteY45" fmla="*/ 3108835 h 3484138"/>
                <a:gd name="connsiteX46" fmla="*/ 991735 w 1540016"/>
                <a:gd name="connsiteY46" fmla="*/ 3093017 h 3484138"/>
                <a:gd name="connsiteX47" fmla="*/ 1088798 w 1540016"/>
                <a:gd name="connsiteY47" fmla="*/ 3154849 h 3484138"/>
                <a:gd name="connsiteX48" fmla="*/ 1094548 w 1540016"/>
                <a:gd name="connsiteY48" fmla="*/ 3348972 h 3484138"/>
                <a:gd name="connsiteX49" fmla="*/ 939970 w 1540016"/>
                <a:gd name="connsiteY49" fmla="*/ 3474074 h 3484138"/>
                <a:gd name="connsiteX50" fmla="*/ 903303 w 1540016"/>
                <a:gd name="connsiteY50" fmla="*/ 3482700 h 3484138"/>
                <a:gd name="connsiteX51" fmla="*/ 863040 w 1540016"/>
                <a:gd name="connsiteY51" fmla="*/ 3484138 h 3484138"/>
                <a:gd name="connsiteX52" fmla="*/ 789705 w 1540016"/>
                <a:gd name="connsiteY52" fmla="*/ 3458974 h 3484138"/>
                <a:gd name="connsiteX53" fmla="*/ 689768 w 1540016"/>
                <a:gd name="connsiteY53" fmla="*/ 3316617 h 3484138"/>
                <a:gd name="connsiteX54" fmla="*/ 724279 w 1540016"/>
                <a:gd name="connsiteY54" fmla="*/ 3041971 h 3484138"/>
                <a:gd name="connsiteX55" fmla="*/ 722841 w 1540016"/>
                <a:gd name="connsiteY55" fmla="*/ 3011774 h 3484138"/>
                <a:gd name="connsiteX56" fmla="*/ 28313 w 1540016"/>
                <a:gd name="connsiteY56" fmla="*/ 1831222 h 3484138"/>
                <a:gd name="connsiteX57" fmla="*/ 47007 w 1540016"/>
                <a:gd name="connsiteY57" fmla="*/ 1651478 h 3484138"/>
                <a:gd name="connsiteX58" fmla="*/ 786829 w 1540016"/>
                <a:gd name="connsiteY58" fmla="*/ 468770 h 3484138"/>
                <a:gd name="connsiteX59" fmla="*/ 788987 w 1540016"/>
                <a:gd name="connsiteY59" fmla="*/ 445044 h 3484138"/>
                <a:gd name="connsiteX60" fmla="*/ 757352 w 1540016"/>
                <a:gd name="connsiteY60" fmla="*/ 170397 h 3484138"/>
                <a:gd name="connsiteX61" fmla="*/ 900427 w 1540016"/>
                <a:gd name="connsiteY61" fmla="*/ 19412 h 3484138"/>
                <a:gd name="connsiteX62" fmla="*/ 964415 w 1540016"/>
                <a:gd name="connsiteY62" fmla="*/ 0 h 3484138"/>
                <a:gd name="connsiteX0" fmla="*/ 853693 w 1540016"/>
                <a:gd name="connsiteY0" fmla="*/ 574460 h 3484138"/>
                <a:gd name="connsiteX1" fmla="*/ 134723 w 1540016"/>
                <a:gd name="connsiteY1" fmla="*/ 1723377 h 3484138"/>
                <a:gd name="connsiteX2" fmla="*/ 242489 w 1540016"/>
                <a:gd name="connsiteY2" fmla="*/ 1808934 h 3484138"/>
                <a:gd name="connsiteX3" fmla="*/ 147664 w 1540016"/>
                <a:gd name="connsiteY3" fmla="*/ 1808934 h 3484138"/>
                <a:gd name="connsiteX4" fmla="*/ 794019 w 1540016"/>
                <a:gd name="connsiteY4" fmla="*/ 2910399 h 3484138"/>
                <a:gd name="connsiteX5" fmla="*/ 883171 w 1540016"/>
                <a:gd name="connsiteY5" fmla="*/ 2798959 h 3484138"/>
                <a:gd name="connsiteX6" fmla="*/ 1103895 w 1540016"/>
                <a:gd name="connsiteY6" fmla="*/ 2519998 h 3484138"/>
                <a:gd name="connsiteX7" fmla="*/ 1236187 w 1540016"/>
                <a:gd name="connsiteY7" fmla="*/ 2194303 h 3484138"/>
                <a:gd name="connsiteX8" fmla="*/ 1206708 w 1540016"/>
                <a:gd name="connsiteY8" fmla="*/ 2005214 h 3484138"/>
                <a:gd name="connsiteX9" fmla="*/ 1184420 w 1540016"/>
                <a:gd name="connsiteY9" fmla="*/ 1987238 h 3484138"/>
                <a:gd name="connsiteX10" fmla="*/ 1031279 w 1540016"/>
                <a:gd name="connsiteY10" fmla="*/ 1841287 h 3484138"/>
                <a:gd name="connsiteX11" fmla="*/ 1023370 w 1540016"/>
                <a:gd name="connsiteY11" fmla="*/ 1745665 h 3484138"/>
                <a:gd name="connsiteX12" fmla="*/ 1188734 w 1540016"/>
                <a:gd name="connsiteY12" fmla="*/ 1574549 h 3484138"/>
                <a:gd name="connsiteX13" fmla="*/ 1196643 w 1540016"/>
                <a:gd name="connsiteY13" fmla="*/ 1553699 h 3484138"/>
                <a:gd name="connsiteX14" fmla="*/ 1257037 w 1540016"/>
                <a:gd name="connsiteY14" fmla="*/ 1373237 h 3484138"/>
                <a:gd name="connsiteX15" fmla="*/ 1227558 w 1540016"/>
                <a:gd name="connsiteY15" fmla="*/ 1174081 h 3484138"/>
                <a:gd name="connsiteX16" fmla="*/ 1053568 w 1540016"/>
                <a:gd name="connsiteY16" fmla="*/ 868518 h 3484138"/>
                <a:gd name="connsiteX17" fmla="*/ 993893 w 1540016"/>
                <a:gd name="connsiteY17" fmla="*/ 796622 h 3484138"/>
                <a:gd name="connsiteX18" fmla="*/ 865916 w 1540016"/>
                <a:gd name="connsiteY18" fmla="*/ 594589 h 3484138"/>
                <a:gd name="connsiteX19" fmla="*/ 853693 w 1540016"/>
                <a:gd name="connsiteY19" fmla="*/ 574460 h 3484138"/>
                <a:gd name="connsiteX20" fmla="*/ 964415 w 1540016"/>
                <a:gd name="connsiteY20" fmla="*/ 0 h 3484138"/>
                <a:gd name="connsiteX21" fmla="*/ 1003240 w 1540016"/>
                <a:gd name="connsiteY21" fmla="*/ 0 h 3484138"/>
                <a:gd name="connsiteX22" fmla="*/ 1191611 w 1540016"/>
                <a:gd name="connsiteY22" fmla="*/ 189089 h 3484138"/>
                <a:gd name="connsiteX23" fmla="*/ 1131217 w 1540016"/>
                <a:gd name="connsiteY23" fmla="*/ 378898 h 3484138"/>
                <a:gd name="connsiteX24" fmla="*/ 1021214 w 1540016"/>
                <a:gd name="connsiteY24" fmla="*/ 405500 h 3484138"/>
                <a:gd name="connsiteX25" fmla="*/ 983828 w 1540016"/>
                <a:gd name="connsiteY25" fmla="*/ 405500 h 3484138"/>
                <a:gd name="connsiteX26" fmla="*/ 996769 w 1540016"/>
                <a:gd name="connsiteY26" fmla="*/ 468770 h 3484138"/>
                <a:gd name="connsiteX27" fmla="*/ 1108209 w 1540016"/>
                <a:gd name="connsiteY27" fmla="*/ 631257 h 3484138"/>
                <a:gd name="connsiteX28" fmla="*/ 1222526 w 1540016"/>
                <a:gd name="connsiteY28" fmla="*/ 741979 h 3484138"/>
                <a:gd name="connsiteX29" fmla="*/ 1417367 w 1540016"/>
                <a:gd name="connsiteY29" fmla="*/ 972051 h 3484138"/>
                <a:gd name="connsiteX30" fmla="*/ 1462663 w 1540016"/>
                <a:gd name="connsiteY30" fmla="*/ 1023098 h 3484138"/>
                <a:gd name="connsiteX31" fmla="*/ 1539592 w 1540016"/>
                <a:gd name="connsiteY31" fmla="*/ 1244542 h 3484138"/>
                <a:gd name="connsiteX32" fmla="*/ 1476322 w 1540016"/>
                <a:gd name="connsiteY32" fmla="*/ 1440101 h 3484138"/>
                <a:gd name="connsiteX33" fmla="*/ 1344750 w 1540016"/>
                <a:gd name="connsiteY33" fmla="*/ 1600432 h 3484138"/>
                <a:gd name="connsiteX34" fmla="*/ 1445407 w 1540016"/>
                <a:gd name="connsiteY34" fmla="*/ 1755730 h 3484138"/>
                <a:gd name="connsiteX35" fmla="*/ 1435340 w 1540016"/>
                <a:gd name="connsiteY35" fmla="*/ 1849196 h 3484138"/>
                <a:gd name="connsiteX36" fmla="*/ 1363444 w 1540016"/>
                <a:gd name="connsiteY36" fmla="*/ 1949853 h 3484138"/>
                <a:gd name="connsiteX37" fmla="*/ 1375667 w 1540016"/>
                <a:gd name="connsiteY37" fmla="*/ 1962794 h 3484138"/>
                <a:gd name="connsiteX38" fmla="*/ 1492140 w 1540016"/>
                <a:gd name="connsiteY38" fmla="*/ 2166982 h 3484138"/>
                <a:gd name="connsiteX39" fmla="*/ 1428152 w 1540016"/>
                <a:gd name="connsiteY39" fmla="*/ 2467513 h 3484138"/>
                <a:gd name="connsiteX40" fmla="*/ 1345470 w 1540016"/>
                <a:gd name="connsiteY40" fmla="*/ 2552351 h 3484138"/>
                <a:gd name="connsiteX41" fmla="*/ 970885 w 1540016"/>
                <a:gd name="connsiteY41" fmla="*/ 2969354 h 3484138"/>
                <a:gd name="connsiteX42" fmla="*/ 860883 w 1540016"/>
                <a:gd name="connsiteY42" fmla="*/ 3118902 h 3484138"/>
                <a:gd name="connsiteX43" fmla="*/ 853693 w 1540016"/>
                <a:gd name="connsiteY43" fmla="*/ 3130405 h 3484138"/>
                <a:gd name="connsiteX44" fmla="*/ 905459 w 1540016"/>
                <a:gd name="connsiteY44" fmla="*/ 3108835 h 3484138"/>
                <a:gd name="connsiteX45" fmla="*/ 991735 w 1540016"/>
                <a:gd name="connsiteY45" fmla="*/ 3093017 h 3484138"/>
                <a:gd name="connsiteX46" fmla="*/ 1088798 w 1540016"/>
                <a:gd name="connsiteY46" fmla="*/ 3154849 h 3484138"/>
                <a:gd name="connsiteX47" fmla="*/ 1094548 w 1540016"/>
                <a:gd name="connsiteY47" fmla="*/ 3348972 h 3484138"/>
                <a:gd name="connsiteX48" fmla="*/ 939970 w 1540016"/>
                <a:gd name="connsiteY48" fmla="*/ 3474074 h 3484138"/>
                <a:gd name="connsiteX49" fmla="*/ 903303 w 1540016"/>
                <a:gd name="connsiteY49" fmla="*/ 3482700 h 3484138"/>
                <a:gd name="connsiteX50" fmla="*/ 863040 w 1540016"/>
                <a:gd name="connsiteY50" fmla="*/ 3484138 h 3484138"/>
                <a:gd name="connsiteX51" fmla="*/ 789705 w 1540016"/>
                <a:gd name="connsiteY51" fmla="*/ 3458974 h 3484138"/>
                <a:gd name="connsiteX52" fmla="*/ 689768 w 1540016"/>
                <a:gd name="connsiteY52" fmla="*/ 3316617 h 3484138"/>
                <a:gd name="connsiteX53" fmla="*/ 724279 w 1540016"/>
                <a:gd name="connsiteY53" fmla="*/ 3041971 h 3484138"/>
                <a:gd name="connsiteX54" fmla="*/ 722841 w 1540016"/>
                <a:gd name="connsiteY54" fmla="*/ 3011774 h 3484138"/>
                <a:gd name="connsiteX55" fmla="*/ 28313 w 1540016"/>
                <a:gd name="connsiteY55" fmla="*/ 1831222 h 3484138"/>
                <a:gd name="connsiteX56" fmla="*/ 47007 w 1540016"/>
                <a:gd name="connsiteY56" fmla="*/ 1651478 h 3484138"/>
                <a:gd name="connsiteX57" fmla="*/ 786829 w 1540016"/>
                <a:gd name="connsiteY57" fmla="*/ 468770 h 3484138"/>
                <a:gd name="connsiteX58" fmla="*/ 788987 w 1540016"/>
                <a:gd name="connsiteY58" fmla="*/ 445044 h 3484138"/>
                <a:gd name="connsiteX59" fmla="*/ 757352 w 1540016"/>
                <a:gd name="connsiteY59" fmla="*/ 170397 h 3484138"/>
                <a:gd name="connsiteX60" fmla="*/ 900427 w 1540016"/>
                <a:gd name="connsiteY60" fmla="*/ 19412 h 3484138"/>
                <a:gd name="connsiteX61" fmla="*/ 964415 w 1540016"/>
                <a:gd name="connsiteY61" fmla="*/ 0 h 3484138"/>
                <a:gd name="connsiteX0" fmla="*/ 853693 w 1540016"/>
                <a:gd name="connsiteY0" fmla="*/ 574460 h 3484138"/>
                <a:gd name="connsiteX1" fmla="*/ 134723 w 1540016"/>
                <a:gd name="connsiteY1" fmla="*/ 1723377 h 3484138"/>
                <a:gd name="connsiteX2" fmla="*/ 147664 w 1540016"/>
                <a:gd name="connsiteY2" fmla="*/ 1808934 h 3484138"/>
                <a:gd name="connsiteX3" fmla="*/ 794019 w 1540016"/>
                <a:gd name="connsiteY3" fmla="*/ 2910399 h 3484138"/>
                <a:gd name="connsiteX4" fmla="*/ 883171 w 1540016"/>
                <a:gd name="connsiteY4" fmla="*/ 2798959 h 3484138"/>
                <a:gd name="connsiteX5" fmla="*/ 1103895 w 1540016"/>
                <a:gd name="connsiteY5" fmla="*/ 2519998 h 3484138"/>
                <a:gd name="connsiteX6" fmla="*/ 1236187 w 1540016"/>
                <a:gd name="connsiteY6" fmla="*/ 2194303 h 3484138"/>
                <a:gd name="connsiteX7" fmla="*/ 1206708 w 1540016"/>
                <a:gd name="connsiteY7" fmla="*/ 2005214 h 3484138"/>
                <a:gd name="connsiteX8" fmla="*/ 1184420 w 1540016"/>
                <a:gd name="connsiteY8" fmla="*/ 1987238 h 3484138"/>
                <a:gd name="connsiteX9" fmla="*/ 1031279 w 1540016"/>
                <a:gd name="connsiteY9" fmla="*/ 1841287 h 3484138"/>
                <a:gd name="connsiteX10" fmla="*/ 1023370 w 1540016"/>
                <a:gd name="connsiteY10" fmla="*/ 1745665 h 3484138"/>
                <a:gd name="connsiteX11" fmla="*/ 1188734 w 1540016"/>
                <a:gd name="connsiteY11" fmla="*/ 1574549 h 3484138"/>
                <a:gd name="connsiteX12" fmla="*/ 1196643 w 1540016"/>
                <a:gd name="connsiteY12" fmla="*/ 1553699 h 3484138"/>
                <a:gd name="connsiteX13" fmla="*/ 1257037 w 1540016"/>
                <a:gd name="connsiteY13" fmla="*/ 1373237 h 3484138"/>
                <a:gd name="connsiteX14" fmla="*/ 1227558 w 1540016"/>
                <a:gd name="connsiteY14" fmla="*/ 1174081 h 3484138"/>
                <a:gd name="connsiteX15" fmla="*/ 1053568 w 1540016"/>
                <a:gd name="connsiteY15" fmla="*/ 868518 h 3484138"/>
                <a:gd name="connsiteX16" fmla="*/ 993893 w 1540016"/>
                <a:gd name="connsiteY16" fmla="*/ 796622 h 3484138"/>
                <a:gd name="connsiteX17" fmla="*/ 865916 w 1540016"/>
                <a:gd name="connsiteY17" fmla="*/ 594589 h 3484138"/>
                <a:gd name="connsiteX18" fmla="*/ 853693 w 1540016"/>
                <a:gd name="connsiteY18" fmla="*/ 574460 h 3484138"/>
                <a:gd name="connsiteX19" fmla="*/ 964415 w 1540016"/>
                <a:gd name="connsiteY19" fmla="*/ 0 h 3484138"/>
                <a:gd name="connsiteX20" fmla="*/ 1003240 w 1540016"/>
                <a:gd name="connsiteY20" fmla="*/ 0 h 3484138"/>
                <a:gd name="connsiteX21" fmla="*/ 1191611 w 1540016"/>
                <a:gd name="connsiteY21" fmla="*/ 189089 h 3484138"/>
                <a:gd name="connsiteX22" fmla="*/ 1131217 w 1540016"/>
                <a:gd name="connsiteY22" fmla="*/ 378898 h 3484138"/>
                <a:gd name="connsiteX23" fmla="*/ 1021214 w 1540016"/>
                <a:gd name="connsiteY23" fmla="*/ 405500 h 3484138"/>
                <a:gd name="connsiteX24" fmla="*/ 983828 w 1540016"/>
                <a:gd name="connsiteY24" fmla="*/ 405500 h 3484138"/>
                <a:gd name="connsiteX25" fmla="*/ 996769 w 1540016"/>
                <a:gd name="connsiteY25" fmla="*/ 468770 h 3484138"/>
                <a:gd name="connsiteX26" fmla="*/ 1108209 w 1540016"/>
                <a:gd name="connsiteY26" fmla="*/ 631257 h 3484138"/>
                <a:gd name="connsiteX27" fmla="*/ 1222526 w 1540016"/>
                <a:gd name="connsiteY27" fmla="*/ 741979 h 3484138"/>
                <a:gd name="connsiteX28" fmla="*/ 1417367 w 1540016"/>
                <a:gd name="connsiteY28" fmla="*/ 972051 h 3484138"/>
                <a:gd name="connsiteX29" fmla="*/ 1462663 w 1540016"/>
                <a:gd name="connsiteY29" fmla="*/ 1023098 h 3484138"/>
                <a:gd name="connsiteX30" fmla="*/ 1539592 w 1540016"/>
                <a:gd name="connsiteY30" fmla="*/ 1244542 h 3484138"/>
                <a:gd name="connsiteX31" fmla="*/ 1476322 w 1540016"/>
                <a:gd name="connsiteY31" fmla="*/ 1440101 h 3484138"/>
                <a:gd name="connsiteX32" fmla="*/ 1344750 w 1540016"/>
                <a:gd name="connsiteY32" fmla="*/ 1600432 h 3484138"/>
                <a:gd name="connsiteX33" fmla="*/ 1445407 w 1540016"/>
                <a:gd name="connsiteY33" fmla="*/ 1755730 h 3484138"/>
                <a:gd name="connsiteX34" fmla="*/ 1435340 w 1540016"/>
                <a:gd name="connsiteY34" fmla="*/ 1849196 h 3484138"/>
                <a:gd name="connsiteX35" fmla="*/ 1363444 w 1540016"/>
                <a:gd name="connsiteY35" fmla="*/ 1949853 h 3484138"/>
                <a:gd name="connsiteX36" fmla="*/ 1375667 w 1540016"/>
                <a:gd name="connsiteY36" fmla="*/ 1962794 h 3484138"/>
                <a:gd name="connsiteX37" fmla="*/ 1492140 w 1540016"/>
                <a:gd name="connsiteY37" fmla="*/ 2166982 h 3484138"/>
                <a:gd name="connsiteX38" fmla="*/ 1428152 w 1540016"/>
                <a:gd name="connsiteY38" fmla="*/ 2467513 h 3484138"/>
                <a:gd name="connsiteX39" fmla="*/ 1345470 w 1540016"/>
                <a:gd name="connsiteY39" fmla="*/ 2552351 h 3484138"/>
                <a:gd name="connsiteX40" fmla="*/ 970885 w 1540016"/>
                <a:gd name="connsiteY40" fmla="*/ 2969354 h 3484138"/>
                <a:gd name="connsiteX41" fmla="*/ 860883 w 1540016"/>
                <a:gd name="connsiteY41" fmla="*/ 3118902 h 3484138"/>
                <a:gd name="connsiteX42" fmla="*/ 853693 w 1540016"/>
                <a:gd name="connsiteY42" fmla="*/ 3130405 h 3484138"/>
                <a:gd name="connsiteX43" fmla="*/ 905459 w 1540016"/>
                <a:gd name="connsiteY43" fmla="*/ 3108835 h 3484138"/>
                <a:gd name="connsiteX44" fmla="*/ 991735 w 1540016"/>
                <a:gd name="connsiteY44" fmla="*/ 3093017 h 3484138"/>
                <a:gd name="connsiteX45" fmla="*/ 1088798 w 1540016"/>
                <a:gd name="connsiteY45" fmla="*/ 3154849 h 3484138"/>
                <a:gd name="connsiteX46" fmla="*/ 1094548 w 1540016"/>
                <a:gd name="connsiteY46" fmla="*/ 3348972 h 3484138"/>
                <a:gd name="connsiteX47" fmla="*/ 939970 w 1540016"/>
                <a:gd name="connsiteY47" fmla="*/ 3474074 h 3484138"/>
                <a:gd name="connsiteX48" fmla="*/ 903303 w 1540016"/>
                <a:gd name="connsiteY48" fmla="*/ 3482700 h 3484138"/>
                <a:gd name="connsiteX49" fmla="*/ 863040 w 1540016"/>
                <a:gd name="connsiteY49" fmla="*/ 3484138 h 3484138"/>
                <a:gd name="connsiteX50" fmla="*/ 789705 w 1540016"/>
                <a:gd name="connsiteY50" fmla="*/ 3458974 h 3484138"/>
                <a:gd name="connsiteX51" fmla="*/ 689768 w 1540016"/>
                <a:gd name="connsiteY51" fmla="*/ 3316617 h 3484138"/>
                <a:gd name="connsiteX52" fmla="*/ 724279 w 1540016"/>
                <a:gd name="connsiteY52" fmla="*/ 3041971 h 3484138"/>
                <a:gd name="connsiteX53" fmla="*/ 722841 w 1540016"/>
                <a:gd name="connsiteY53" fmla="*/ 3011774 h 3484138"/>
                <a:gd name="connsiteX54" fmla="*/ 28313 w 1540016"/>
                <a:gd name="connsiteY54" fmla="*/ 1831222 h 3484138"/>
                <a:gd name="connsiteX55" fmla="*/ 47007 w 1540016"/>
                <a:gd name="connsiteY55" fmla="*/ 1651478 h 3484138"/>
                <a:gd name="connsiteX56" fmla="*/ 786829 w 1540016"/>
                <a:gd name="connsiteY56" fmla="*/ 468770 h 3484138"/>
                <a:gd name="connsiteX57" fmla="*/ 788987 w 1540016"/>
                <a:gd name="connsiteY57" fmla="*/ 445044 h 3484138"/>
                <a:gd name="connsiteX58" fmla="*/ 757352 w 1540016"/>
                <a:gd name="connsiteY58" fmla="*/ 170397 h 3484138"/>
                <a:gd name="connsiteX59" fmla="*/ 900427 w 1540016"/>
                <a:gd name="connsiteY59" fmla="*/ 19412 h 3484138"/>
                <a:gd name="connsiteX60" fmla="*/ 964415 w 1540016"/>
                <a:gd name="connsiteY60" fmla="*/ 0 h 3484138"/>
                <a:gd name="connsiteX0" fmla="*/ 853693 w 1540016"/>
                <a:gd name="connsiteY0" fmla="*/ 574460 h 3484138"/>
                <a:gd name="connsiteX1" fmla="*/ 134723 w 1540016"/>
                <a:gd name="connsiteY1" fmla="*/ 1723377 h 3484138"/>
                <a:gd name="connsiteX2" fmla="*/ 147664 w 1540016"/>
                <a:gd name="connsiteY2" fmla="*/ 1808934 h 3484138"/>
                <a:gd name="connsiteX3" fmla="*/ 794019 w 1540016"/>
                <a:gd name="connsiteY3" fmla="*/ 2910399 h 3484138"/>
                <a:gd name="connsiteX4" fmla="*/ 883171 w 1540016"/>
                <a:gd name="connsiteY4" fmla="*/ 2798959 h 3484138"/>
                <a:gd name="connsiteX5" fmla="*/ 1103895 w 1540016"/>
                <a:gd name="connsiteY5" fmla="*/ 2519998 h 3484138"/>
                <a:gd name="connsiteX6" fmla="*/ 1236187 w 1540016"/>
                <a:gd name="connsiteY6" fmla="*/ 2194303 h 3484138"/>
                <a:gd name="connsiteX7" fmla="*/ 1206708 w 1540016"/>
                <a:gd name="connsiteY7" fmla="*/ 2005214 h 3484138"/>
                <a:gd name="connsiteX8" fmla="*/ 1184420 w 1540016"/>
                <a:gd name="connsiteY8" fmla="*/ 1987238 h 3484138"/>
                <a:gd name="connsiteX9" fmla="*/ 1031279 w 1540016"/>
                <a:gd name="connsiteY9" fmla="*/ 1841287 h 3484138"/>
                <a:gd name="connsiteX10" fmla="*/ 1023370 w 1540016"/>
                <a:gd name="connsiteY10" fmla="*/ 1745665 h 3484138"/>
                <a:gd name="connsiteX11" fmla="*/ 1188734 w 1540016"/>
                <a:gd name="connsiteY11" fmla="*/ 1574549 h 3484138"/>
                <a:gd name="connsiteX12" fmla="*/ 1196643 w 1540016"/>
                <a:gd name="connsiteY12" fmla="*/ 1553699 h 3484138"/>
                <a:gd name="connsiteX13" fmla="*/ 1257037 w 1540016"/>
                <a:gd name="connsiteY13" fmla="*/ 1373237 h 3484138"/>
                <a:gd name="connsiteX14" fmla="*/ 1227558 w 1540016"/>
                <a:gd name="connsiteY14" fmla="*/ 1174081 h 3484138"/>
                <a:gd name="connsiteX15" fmla="*/ 1053568 w 1540016"/>
                <a:gd name="connsiteY15" fmla="*/ 868518 h 3484138"/>
                <a:gd name="connsiteX16" fmla="*/ 993893 w 1540016"/>
                <a:gd name="connsiteY16" fmla="*/ 796622 h 3484138"/>
                <a:gd name="connsiteX17" fmla="*/ 865916 w 1540016"/>
                <a:gd name="connsiteY17" fmla="*/ 594589 h 3484138"/>
                <a:gd name="connsiteX18" fmla="*/ 853693 w 1540016"/>
                <a:gd name="connsiteY18" fmla="*/ 574460 h 3484138"/>
                <a:gd name="connsiteX19" fmla="*/ 964415 w 1540016"/>
                <a:gd name="connsiteY19" fmla="*/ 0 h 3484138"/>
                <a:gd name="connsiteX20" fmla="*/ 1003240 w 1540016"/>
                <a:gd name="connsiteY20" fmla="*/ 0 h 3484138"/>
                <a:gd name="connsiteX21" fmla="*/ 1191611 w 1540016"/>
                <a:gd name="connsiteY21" fmla="*/ 189089 h 3484138"/>
                <a:gd name="connsiteX22" fmla="*/ 1131217 w 1540016"/>
                <a:gd name="connsiteY22" fmla="*/ 378898 h 3484138"/>
                <a:gd name="connsiteX23" fmla="*/ 1021214 w 1540016"/>
                <a:gd name="connsiteY23" fmla="*/ 405500 h 3484138"/>
                <a:gd name="connsiteX24" fmla="*/ 983828 w 1540016"/>
                <a:gd name="connsiteY24" fmla="*/ 405500 h 3484138"/>
                <a:gd name="connsiteX25" fmla="*/ 996769 w 1540016"/>
                <a:gd name="connsiteY25" fmla="*/ 468770 h 3484138"/>
                <a:gd name="connsiteX26" fmla="*/ 1108209 w 1540016"/>
                <a:gd name="connsiteY26" fmla="*/ 631257 h 3484138"/>
                <a:gd name="connsiteX27" fmla="*/ 1222526 w 1540016"/>
                <a:gd name="connsiteY27" fmla="*/ 741979 h 3484138"/>
                <a:gd name="connsiteX28" fmla="*/ 1417367 w 1540016"/>
                <a:gd name="connsiteY28" fmla="*/ 972051 h 3484138"/>
                <a:gd name="connsiteX29" fmla="*/ 1462663 w 1540016"/>
                <a:gd name="connsiteY29" fmla="*/ 1023098 h 3484138"/>
                <a:gd name="connsiteX30" fmla="*/ 1539592 w 1540016"/>
                <a:gd name="connsiteY30" fmla="*/ 1244542 h 3484138"/>
                <a:gd name="connsiteX31" fmla="*/ 1476322 w 1540016"/>
                <a:gd name="connsiteY31" fmla="*/ 1440101 h 3484138"/>
                <a:gd name="connsiteX32" fmla="*/ 1344750 w 1540016"/>
                <a:gd name="connsiteY32" fmla="*/ 1600432 h 3484138"/>
                <a:gd name="connsiteX33" fmla="*/ 1445407 w 1540016"/>
                <a:gd name="connsiteY33" fmla="*/ 1755730 h 3484138"/>
                <a:gd name="connsiteX34" fmla="*/ 1435340 w 1540016"/>
                <a:gd name="connsiteY34" fmla="*/ 1849196 h 3484138"/>
                <a:gd name="connsiteX35" fmla="*/ 1363444 w 1540016"/>
                <a:gd name="connsiteY35" fmla="*/ 1949853 h 3484138"/>
                <a:gd name="connsiteX36" fmla="*/ 1375667 w 1540016"/>
                <a:gd name="connsiteY36" fmla="*/ 1962794 h 3484138"/>
                <a:gd name="connsiteX37" fmla="*/ 1492140 w 1540016"/>
                <a:gd name="connsiteY37" fmla="*/ 2166982 h 3484138"/>
                <a:gd name="connsiteX38" fmla="*/ 1428152 w 1540016"/>
                <a:gd name="connsiteY38" fmla="*/ 2467513 h 3484138"/>
                <a:gd name="connsiteX39" fmla="*/ 1345470 w 1540016"/>
                <a:gd name="connsiteY39" fmla="*/ 2552351 h 3484138"/>
                <a:gd name="connsiteX40" fmla="*/ 970885 w 1540016"/>
                <a:gd name="connsiteY40" fmla="*/ 2969354 h 3484138"/>
                <a:gd name="connsiteX41" fmla="*/ 860883 w 1540016"/>
                <a:gd name="connsiteY41" fmla="*/ 3118902 h 3484138"/>
                <a:gd name="connsiteX42" fmla="*/ 853693 w 1540016"/>
                <a:gd name="connsiteY42" fmla="*/ 3130405 h 3484138"/>
                <a:gd name="connsiteX43" fmla="*/ 905459 w 1540016"/>
                <a:gd name="connsiteY43" fmla="*/ 3108835 h 3484138"/>
                <a:gd name="connsiteX44" fmla="*/ 991735 w 1540016"/>
                <a:gd name="connsiteY44" fmla="*/ 3093017 h 3484138"/>
                <a:gd name="connsiteX45" fmla="*/ 1088798 w 1540016"/>
                <a:gd name="connsiteY45" fmla="*/ 3154849 h 3484138"/>
                <a:gd name="connsiteX46" fmla="*/ 1094548 w 1540016"/>
                <a:gd name="connsiteY46" fmla="*/ 3348972 h 3484138"/>
                <a:gd name="connsiteX47" fmla="*/ 939970 w 1540016"/>
                <a:gd name="connsiteY47" fmla="*/ 3474074 h 3484138"/>
                <a:gd name="connsiteX48" fmla="*/ 903303 w 1540016"/>
                <a:gd name="connsiteY48" fmla="*/ 3482700 h 3484138"/>
                <a:gd name="connsiteX49" fmla="*/ 863040 w 1540016"/>
                <a:gd name="connsiteY49" fmla="*/ 3484138 h 3484138"/>
                <a:gd name="connsiteX50" fmla="*/ 789705 w 1540016"/>
                <a:gd name="connsiteY50" fmla="*/ 3458974 h 3484138"/>
                <a:gd name="connsiteX51" fmla="*/ 689768 w 1540016"/>
                <a:gd name="connsiteY51" fmla="*/ 3316617 h 3484138"/>
                <a:gd name="connsiteX52" fmla="*/ 724279 w 1540016"/>
                <a:gd name="connsiteY52" fmla="*/ 3041971 h 3484138"/>
                <a:gd name="connsiteX53" fmla="*/ 722841 w 1540016"/>
                <a:gd name="connsiteY53" fmla="*/ 3011774 h 3484138"/>
                <a:gd name="connsiteX54" fmla="*/ 28313 w 1540016"/>
                <a:gd name="connsiteY54" fmla="*/ 1831222 h 3484138"/>
                <a:gd name="connsiteX55" fmla="*/ 47007 w 1540016"/>
                <a:gd name="connsiteY55" fmla="*/ 1651478 h 3484138"/>
                <a:gd name="connsiteX56" fmla="*/ 786829 w 1540016"/>
                <a:gd name="connsiteY56" fmla="*/ 468770 h 3484138"/>
                <a:gd name="connsiteX57" fmla="*/ 788987 w 1540016"/>
                <a:gd name="connsiteY57" fmla="*/ 445044 h 3484138"/>
                <a:gd name="connsiteX58" fmla="*/ 757352 w 1540016"/>
                <a:gd name="connsiteY58" fmla="*/ 170397 h 3484138"/>
                <a:gd name="connsiteX59" fmla="*/ 900427 w 1540016"/>
                <a:gd name="connsiteY59" fmla="*/ 19412 h 3484138"/>
                <a:gd name="connsiteX60" fmla="*/ 964415 w 1540016"/>
                <a:gd name="connsiteY60" fmla="*/ 0 h 3484138"/>
                <a:gd name="connsiteX0" fmla="*/ 853693 w 1540016"/>
                <a:gd name="connsiteY0" fmla="*/ 574460 h 3484138"/>
                <a:gd name="connsiteX1" fmla="*/ 134723 w 1540016"/>
                <a:gd name="connsiteY1" fmla="*/ 1723377 h 3484138"/>
                <a:gd name="connsiteX2" fmla="*/ 147664 w 1540016"/>
                <a:gd name="connsiteY2" fmla="*/ 1808934 h 3484138"/>
                <a:gd name="connsiteX3" fmla="*/ 794019 w 1540016"/>
                <a:gd name="connsiteY3" fmla="*/ 2910399 h 3484138"/>
                <a:gd name="connsiteX4" fmla="*/ 883171 w 1540016"/>
                <a:gd name="connsiteY4" fmla="*/ 2798959 h 3484138"/>
                <a:gd name="connsiteX5" fmla="*/ 1103895 w 1540016"/>
                <a:gd name="connsiteY5" fmla="*/ 2519998 h 3484138"/>
                <a:gd name="connsiteX6" fmla="*/ 1236187 w 1540016"/>
                <a:gd name="connsiteY6" fmla="*/ 2194303 h 3484138"/>
                <a:gd name="connsiteX7" fmla="*/ 1206708 w 1540016"/>
                <a:gd name="connsiteY7" fmla="*/ 2005214 h 3484138"/>
                <a:gd name="connsiteX8" fmla="*/ 1184420 w 1540016"/>
                <a:gd name="connsiteY8" fmla="*/ 1987238 h 3484138"/>
                <a:gd name="connsiteX9" fmla="*/ 1031279 w 1540016"/>
                <a:gd name="connsiteY9" fmla="*/ 1841287 h 3484138"/>
                <a:gd name="connsiteX10" fmla="*/ 1023370 w 1540016"/>
                <a:gd name="connsiteY10" fmla="*/ 1745665 h 3484138"/>
                <a:gd name="connsiteX11" fmla="*/ 1188734 w 1540016"/>
                <a:gd name="connsiteY11" fmla="*/ 1574549 h 3484138"/>
                <a:gd name="connsiteX12" fmla="*/ 1196643 w 1540016"/>
                <a:gd name="connsiteY12" fmla="*/ 1553699 h 3484138"/>
                <a:gd name="connsiteX13" fmla="*/ 1257037 w 1540016"/>
                <a:gd name="connsiteY13" fmla="*/ 1373237 h 3484138"/>
                <a:gd name="connsiteX14" fmla="*/ 1227558 w 1540016"/>
                <a:gd name="connsiteY14" fmla="*/ 1174081 h 3484138"/>
                <a:gd name="connsiteX15" fmla="*/ 1053568 w 1540016"/>
                <a:gd name="connsiteY15" fmla="*/ 868518 h 3484138"/>
                <a:gd name="connsiteX16" fmla="*/ 993893 w 1540016"/>
                <a:gd name="connsiteY16" fmla="*/ 796622 h 3484138"/>
                <a:gd name="connsiteX17" fmla="*/ 865916 w 1540016"/>
                <a:gd name="connsiteY17" fmla="*/ 594589 h 3484138"/>
                <a:gd name="connsiteX18" fmla="*/ 853693 w 1540016"/>
                <a:gd name="connsiteY18" fmla="*/ 574460 h 3484138"/>
                <a:gd name="connsiteX19" fmla="*/ 964415 w 1540016"/>
                <a:gd name="connsiteY19" fmla="*/ 0 h 3484138"/>
                <a:gd name="connsiteX20" fmla="*/ 1003240 w 1540016"/>
                <a:gd name="connsiteY20" fmla="*/ 0 h 3484138"/>
                <a:gd name="connsiteX21" fmla="*/ 1191611 w 1540016"/>
                <a:gd name="connsiteY21" fmla="*/ 189089 h 3484138"/>
                <a:gd name="connsiteX22" fmla="*/ 1131217 w 1540016"/>
                <a:gd name="connsiteY22" fmla="*/ 378898 h 3484138"/>
                <a:gd name="connsiteX23" fmla="*/ 1021214 w 1540016"/>
                <a:gd name="connsiteY23" fmla="*/ 405500 h 3484138"/>
                <a:gd name="connsiteX24" fmla="*/ 983828 w 1540016"/>
                <a:gd name="connsiteY24" fmla="*/ 405500 h 3484138"/>
                <a:gd name="connsiteX25" fmla="*/ 996769 w 1540016"/>
                <a:gd name="connsiteY25" fmla="*/ 468770 h 3484138"/>
                <a:gd name="connsiteX26" fmla="*/ 1108209 w 1540016"/>
                <a:gd name="connsiteY26" fmla="*/ 631257 h 3484138"/>
                <a:gd name="connsiteX27" fmla="*/ 1222526 w 1540016"/>
                <a:gd name="connsiteY27" fmla="*/ 741979 h 3484138"/>
                <a:gd name="connsiteX28" fmla="*/ 1417367 w 1540016"/>
                <a:gd name="connsiteY28" fmla="*/ 972051 h 3484138"/>
                <a:gd name="connsiteX29" fmla="*/ 1462663 w 1540016"/>
                <a:gd name="connsiteY29" fmla="*/ 1023098 h 3484138"/>
                <a:gd name="connsiteX30" fmla="*/ 1539592 w 1540016"/>
                <a:gd name="connsiteY30" fmla="*/ 1244542 h 3484138"/>
                <a:gd name="connsiteX31" fmla="*/ 1476322 w 1540016"/>
                <a:gd name="connsiteY31" fmla="*/ 1440101 h 3484138"/>
                <a:gd name="connsiteX32" fmla="*/ 1344750 w 1540016"/>
                <a:gd name="connsiteY32" fmla="*/ 1600432 h 3484138"/>
                <a:gd name="connsiteX33" fmla="*/ 1445407 w 1540016"/>
                <a:gd name="connsiteY33" fmla="*/ 1755730 h 3484138"/>
                <a:gd name="connsiteX34" fmla="*/ 1435340 w 1540016"/>
                <a:gd name="connsiteY34" fmla="*/ 1849196 h 3484138"/>
                <a:gd name="connsiteX35" fmla="*/ 1363444 w 1540016"/>
                <a:gd name="connsiteY35" fmla="*/ 1949853 h 3484138"/>
                <a:gd name="connsiteX36" fmla="*/ 1375667 w 1540016"/>
                <a:gd name="connsiteY36" fmla="*/ 1962794 h 3484138"/>
                <a:gd name="connsiteX37" fmla="*/ 1492140 w 1540016"/>
                <a:gd name="connsiteY37" fmla="*/ 2166982 h 3484138"/>
                <a:gd name="connsiteX38" fmla="*/ 1428152 w 1540016"/>
                <a:gd name="connsiteY38" fmla="*/ 2467513 h 3484138"/>
                <a:gd name="connsiteX39" fmla="*/ 1345470 w 1540016"/>
                <a:gd name="connsiteY39" fmla="*/ 2552351 h 3484138"/>
                <a:gd name="connsiteX40" fmla="*/ 970885 w 1540016"/>
                <a:gd name="connsiteY40" fmla="*/ 2969354 h 3484138"/>
                <a:gd name="connsiteX41" fmla="*/ 860883 w 1540016"/>
                <a:gd name="connsiteY41" fmla="*/ 3118902 h 3484138"/>
                <a:gd name="connsiteX42" fmla="*/ 853693 w 1540016"/>
                <a:gd name="connsiteY42" fmla="*/ 3130405 h 3484138"/>
                <a:gd name="connsiteX43" fmla="*/ 905459 w 1540016"/>
                <a:gd name="connsiteY43" fmla="*/ 3108835 h 3484138"/>
                <a:gd name="connsiteX44" fmla="*/ 991735 w 1540016"/>
                <a:gd name="connsiteY44" fmla="*/ 3093017 h 3484138"/>
                <a:gd name="connsiteX45" fmla="*/ 1088798 w 1540016"/>
                <a:gd name="connsiteY45" fmla="*/ 3154849 h 3484138"/>
                <a:gd name="connsiteX46" fmla="*/ 1094548 w 1540016"/>
                <a:gd name="connsiteY46" fmla="*/ 3348972 h 3484138"/>
                <a:gd name="connsiteX47" fmla="*/ 939970 w 1540016"/>
                <a:gd name="connsiteY47" fmla="*/ 3474074 h 3484138"/>
                <a:gd name="connsiteX48" fmla="*/ 903303 w 1540016"/>
                <a:gd name="connsiteY48" fmla="*/ 3482700 h 3484138"/>
                <a:gd name="connsiteX49" fmla="*/ 863040 w 1540016"/>
                <a:gd name="connsiteY49" fmla="*/ 3484138 h 3484138"/>
                <a:gd name="connsiteX50" fmla="*/ 789705 w 1540016"/>
                <a:gd name="connsiteY50" fmla="*/ 3458974 h 3484138"/>
                <a:gd name="connsiteX51" fmla="*/ 689768 w 1540016"/>
                <a:gd name="connsiteY51" fmla="*/ 3316617 h 3484138"/>
                <a:gd name="connsiteX52" fmla="*/ 724279 w 1540016"/>
                <a:gd name="connsiteY52" fmla="*/ 3041971 h 3484138"/>
                <a:gd name="connsiteX53" fmla="*/ 722841 w 1540016"/>
                <a:gd name="connsiteY53" fmla="*/ 3011774 h 3484138"/>
                <a:gd name="connsiteX54" fmla="*/ 28313 w 1540016"/>
                <a:gd name="connsiteY54" fmla="*/ 1831222 h 3484138"/>
                <a:gd name="connsiteX55" fmla="*/ 47007 w 1540016"/>
                <a:gd name="connsiteY55" fmla="*/ 1651478 h 3484138"/>
                <a:gd name="connsiteX56" fmla="*/ 786829 w 1540016"/>
                <a:gd name="connsiteY56" fmla="*/ 468770 h 3484138"/>
                <a:gd name="connsiteX57" fmla="*/ 788987 w 1540016"/>
                <a:gd name="connsiteY57" fmla="*/ 445044 h 3484138"/>
                <a:gd name="connsiteX58" fmla="*/ 757352 w 1540016"/>
                <a:gd name="connsiteY58" fmla="*/ 170397 h 3484138"/>
                <a:gd name="connsiteX59" fmla="*/ 900427 w 1540016"/>
                <a:gd name="connsiteY59" fmla="*/ 19412 h 3484138"/>
                <a:gd name="connsiteX60" fmla="*/ 964415 w 1540016"/>
                <a:gd name="connsiteY60" fmla="*/ 0 h 3484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40016" h="3484138">
                  <a:moveTo>
                    <a:pt x="853693" y="574460"/>
                  </a:moveTo>
                  <a:lnTo>
                    <a:pt x="134723" y="1723377"/>
                  </a:lnTo>
                  <a:cubicBezTo>
                    <a:pt x="110205" y="1756015"/>
                    <a:pt x="122756" y="1763939"/>
                    <a:pt x="147664" y="1808934"/>
                  </a:cubicBezTo>
                  <a:lnTo>
                    <a:pt x="794019" y="2910399"/>
                  </a:lnTo>
                  <a:cubicBezTo>
                    <a:pt x="824216" y="2872294"/>
                    <a:pt x="850818" y="2833470"/>
                    <a:pt x="883171" y="2798959"/>
                  </a:cubicBezTo>
                  <a:cubicBezTo>
                    <a:pt x="964415" y="2711963"/>
                    <a:pt x="1039907" y="2620653"/>
                    <a:pt x="1103895" y="2519998"/>
                  </a:cubicBezTo>
                  <a:cubicBezTo>
                    <a:pt x="1167885" y="2419341"/>
                    <a:pt x="1221087" y="2314372"/>
                    <a:pt x="1236187" y="2194303"/>
                  </a:cubicBezTo>
                  <a:cubicBezTo>
                    <a:pt x="1244095" y="2128877"/>
                    <a:pt x="1236187" y="2065607"/>
                    <a:pt x="1206708" y="2005214"/>
                  </a:cubicBezTo>
                  <a:cubicBezTo>
                    <a:pt x="1201676" y="1995147"/>
                    <a:pt x="1195205" y="1990115"/>
                    <a:pt x="1184420" y="1987238"/>
                  </a:cubicBezTo>
                  <a:cubicBezTo>
                    <a:pt x="1106771" y="1967109"/>
                    <a:pt x="1055725" y="1918218"/>
                    <a:pt x="1031279" y="1841287"/>
                  </a:cubicBezTo>
                  <a:cubicBezTo>
                    <a:pt x="1016794" y="1805144"/>
                    <a:pt x="1017723" y="1794240"/>
                    <a:pt x="1023370" y="1745665"/>
                  </a:cubicBezTo>
                  <a:cubicBezTo>
                    <a:pt x="1045658" y="1653636"/>
                    <a:pt x="1101019" y="1596837"/>
                    <a:pt x="1188734" y="1574549"/>
                  </a:cubicBezTo>
                  <a:cubicBezTo>
                    <a:pt x="1192329" y="1565921"/>
                    <a:pt x="1193049" y="1558732"/>
                    <a:pt x="1196643" y="1553699"/>
                  </a:cubicBezTo>
                  <a:cubicBezTo>
                    <a:pt x="1232590" y="1499057"/>
                    <a:pt x="1252722" y="1438663"/>
                    <a:pt x="1257037" y="1373237"/>
                  </a:cubicBezTo>
                  <a:cubicBezTo>
                    <a:pt x="1261351" y="1304935"/>
                    <a:pt x="1249128" y="1238789"/>
                    <a:pt x="1227558" y="1174081"/>
                  </a:cubicBezTo>
                  <a:cubicBezTo>
                    <a:pt x="1189453" y="1061203"/>
                    <a:pt x="1126903" y="961984"/>
                    <a:pt x="1053568" y="868518"/>
                  </a:cubicBezTo>
                  <a:cubicBezTo>
                    <a:pt x="1034155" y="844074"/>
                    <a:pt x="1011149" y="822504"/>
                    <a:pt x="993893" y="796622"/>
                  </a:cubicBezTo>
                  <a:cubicBezTo>
                    <a:pt x="950035" y="730476"/>
                    <a:pt x="908336" y="662174"/>
                    <a:pt x="865916" y="594589"/>
                  </a:cubicBezTo>
                  <a:cubicBezTo>
                    <a:pt x="862321" y="588119"/>
                    <a:pt x="858727" y="582368"/>
                    <a:pt x="853693" y="574460"/>
                  </a:cubicBezTo>
                  <a:close/>
                  <a:moveTo>
                    <a:pt x="964415" y="0"/>
                  </a:moveTo>
                  <a:lnTo>
                    <a:pt x="1003240" y="0"/>
                  </a:lnTo>
                  <a:cubicBezTo>
                    <a:pt x="1105333" y="23726"/>
                    <a:pt x="1159256" y="99219"/>
                    <a:pt x="1191611" y="189089"/>
                  </a:cubicBezTo>
                  <a:cubicBezTo>
                    <a:pt x="1215337" y="255235"/>
                    <a:pt x="1203114" y="339355"/>
                    <a:pt x="1131217" y="378898"/>
                  </a:cubicBezTo>
                  <a:cubicBezTo>
                    <a:pt x="1096706" y="397592"/>
                    <a:pt x="1060039" y="404782"/>
                    <a:pt x="1021214" y="405500"/>
                  </a:cubicBezTo>
                  <a:lnTo>
                    <a:pt x="983828" y="405500"/>
                  </a:lnTo>
                  <a:cubicBezTo>
                    <a:pt x="980952" y="427788"/>
                    <a:pt x="988141" y="448638"/>
                    <a:pt x="996769" y="468770"/>
                  </a:cubicBezTo>
                  <a:cubicBezTo>
                    <a:pt x="1022652" y="530602"/>
                    <a:pt x="1062913" y="583086"/>
                    <a:pt x="1108209" y="631257"/>
                  </a:cubicBezTo>
                  <a:cubicBezTo>
                    <a:pt x="1144877" y="670082"/>
                    <a:pt x="1185140" y="704593"/>
                    <a:pt x="1222526" y="741979"/>
                  </a:cubicBezTo>
                  <a:cubicBezTo>
                    <a:pt x="1293704" y="813157"/>
                    <a:pt x="1362006" y="887212"/>
                    <a:pt x="1417367" y="972051"/>
                  </a:cubicBezTo>
                  <a:cubicBezTo>
                    <a:pt x="1429590" y="990743"/>
                    <a:pt x="1448284" y="1005842"/>
                    <a:pt x="1462663" y="1023098"/>
                  </a:cubicBezTo>
                  <a:cubicBezTo>
                    <a:pt x="1515147" y="1087806"/>
                    <a:pt x="1543906" y="1160420"/>
                    <a:pt x="1539592" y="1244542"/>
                  </a:cubicBezTo>
                  <a:cubicBezTo>
                    <a:pt x="1535997" y="1315000"/>
                    <a:pt x="1512271" y="1379708"/>
                    <a:pt x="1476322" y="1440101"/>
                  </a:cubicBezTo>
                  <a:cubicBezTo>
                    <a:pt x="1441093" y="1499777"/>
                    <a:pt x="1397955" y="1552979"/>
                    <a:pt x="1344750" y="1600432"/>
                  </a:cubicBezTo>
                  <a:cubicBezTo>
                    <a:pt x="1402988" y="1635661"/>
                    <a:pt x="1435340" y="1688147"/>
                    <a:pt x="1445407" y="1755730"/>
                  </a:cubicBezTo>
                  <a:cubicBezTo>
                    <a:pt x="1454408" y="1786885"/>
                    <a:pt x="1455171" y="1822160"/>
                    <a:pt x="1435340" y="1849196"/>
                  </a:cubicBezTo>
                  <a:cubicBezTo>
                    <a:pt x="1422399" y="1889460"/>
                    <a:pt x="1399393" y="1923251"/>
                    <a:pt x="1363444" y="1949853"/>
                  </a:cubicBezTo>
                  <a:cubicBezTo>
                    <a:pt x="1367758" y="1954165"/>
                    <a:pt x="1371353" y="1958480"/>
                    <a:pt x="1375667" y="1962794"/>
                  </a:cubicBezTo>
                  <a:cubicBezTo>
                    <a:pt x="1429590" y="2022469"/>
                    <a:pt x="1472010" y="2088613"/>
                    <a:pt x="1492140" y="2166982"/>
                  </a:cubicBezTo>
                  <a:cubicBezTo>
                    <a:pt x="1520180" y="2277704"/>
                    <a:pt x="1493578" y="2377641"/>
                    <a:pt x="1428152" y="2467513"/>
                  </a:cubicBezTo>
                  <a:cubicBezTo>
                    <a:pt x="1405144" y="2499148"/>
                    <a:pt x="1372791" y="2524310"/>
                    <a:pt x="1345470" y="2552351"/>
                  </a:cubicBezTo>
                  <a:cubicBezTo>
                    <a:pt x="1215337" y="2686081"/>
                    <a:pt x="1087359" y="2822685"/>
                    <a:pt x="970885" y="2969354"/>
                  </a:cubicBezTo>
                  <a:cubicBezTo>
                    <a:pt x="932062" y="3017527"/>
                    <a:pt x="897551" y="3069291"/>
                    <a:pt x="860883" y="3118902"/>
                  </a:cubicBezTo>
                  <a:cubicBezTo>
                    <a:pt x="858727" y="3121778"/>
                    <a:pt x="857289" y="3124652"/>
                    <a:pt x="853693" y="3130405"/>
                  </a:cubicBezTo>
                  <a:cubicBezTo>
                    <a:pt x="872386" y="3122496"/>
                    <a:pt x="888924" y="3114587"/>
                    <a:pt x="905459" y="3108835"/>
                  </a:cubicBezTo>
                  <a:cubicBezTo>
                    <a:pt x="932780" y="3098770"/>
                    <a:pt x="961538" y="3092299"/>
                    <a:pt x="991735" y="3093017"/>
                  </a:cubicBezTo>
                  <a:cubicBezTo>
                    <a:pt x="1036313" y="3094456"/>
                    <a:pt x="1070822" y="3113869"/>
                    <a:pt x="1088798" y="3154849"/>
                  </a:cubicBezTo>
                  <a:cubicBezTo>
                    <a:pt x="1116836" y="3218119"/>
                    <a:pt x="1121871" y="3283546"/>
                    <a:pt x="1094548" y="3348972"/>
                  </a:cubicBezTo>
                  <a:cubicBezTo>
                    <a:pt x="1065790" y="3417993"/>
                    <a:pt x="1009711" y="3455380"/>
                    <a:pt x="939970" y="3474074"/>
                  </a:cubicBezTo>
                  <a:lnTo>
                    <a:pt x="903303" y="3482700"/>
                  </a:lnTo>
                  <a:cubicBezTo>
                    <a:pt x="888924" y="3484138"/>
                    <a:pt x="875981" y="3484138"/>
                    <a:pt x="863040" y="3484138"/>
                  </a:cubicBezTo>
                  <a:cubicBezTo>
                    <a:pt x="838595" y="3476230"/>
                    <a:pt x="812713" y="3470479"/>
                    <a:pt x="789705" y="3458974"/>
                  </a:cubicBezTo>
                  <a:cubicBezTo>
                    <a:pt x="732188" y="3429498"/>
                    <a:pt x="703429" y="3377731"/>
                    <a:pt x="689768" y="3316617"/>
                  </a:cubicBezTo>
                  <a:cubicBezTo>
                    <a:pt x="668198" y="3220995"/>
                    <a:pt x="684736" y="3129685"/>
                    <a:pt x="724279" y="3041971"/>
                  </a:cubicBezTo>
                  <a:cubicBezTo>
                    <a:pt x="729312" y="3030468"/>
                    <a:pt x="729312" y="3022559"/>
                    <a:pt x="722841" y="3011774"/>
                  </a:cubicBezTo>
                  <a:lnTo>
                    <a:pt x="28313" y="1831222"/>
                  </a:lnTo>
                  <a:cubicBezTo>
                    <a:pt x="-14305" y="1744549"/>
                    <a:pt x="-9391" y="1750867"/>
                    <a:pt x="47007" y="1651478"/>
                  </a:cubicBezTo>
                  <a:cubicBezTo>
                    <a:pt x="175271" y="1425440"/>
                    <a:pt x="540222" y="863006"/>
                    <a:pt x="786829" y="468770"/>
                  </a:cubicBezTo>
                  <a:cubicBezTo>
                    <a:pt x="791861" y="460141"/>
                    <a:pt x="792581" y="454391"/>
                    <a:pt x="788987" y="445044"/>
                  </a:cubicBezTo>
                  <a:cubicBezTo>
                    <a:pt x="755194" y="355892"/>
                    <a:pt x="737220" y="264582"/>
                    <a:pt x="757352" y="170397"/>
                  </a:cubicBezTo>
                  <a:cubicBezTo>
                    <a:pt x="773888" y="92028"/>
                    <a:pt x="819902" y="39544"/>
                    <a:pt x="900427" y="19412"/>
                  </a:cubicBezTo>
                  <a:cubicBezTo>
                    <a:pt x="921995" y="13661"/>
                    <a:pt x="942847" y="6471"/>
                    <a:pt x="964415" y="0"/>
                  </a:cubicBezTo>
                  <a:close/>
                </a:path>
              </a:pathLst>
            </a:custGeom>
            <a:solidFill>
              <a:schemeClr val="accent2"/>
            </a:solidFill>
            <a:ln w="373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15CC3683-4100-434D-A67D-B14CE12E6F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88819616"/>
              </p:ext>
            </p:extLst>
          </p:nvPr>
        </p:nvGraphicFramePr>
        <p:xfrm>
          <a:off x="5352810" y="2264546"/>
          <a:ext cx="4752528" cy="27363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235C3935-CD54-4141-BA2B-BD89AA24A6D9}"/>
              </a:ext>
            </a:extLst>
          </p:cNvPr>
          <p:cNvGrpSpPr/>
          <p:nvPr/>
        </p:nvGrpSpPr>
        <p:grpSpPr>
          <a:xfrm>
            <a:off x="5454096" y="4842122"/>
            <a:ext cx="1296144" cy="192651"/>
            <a:chOff x="7452320" y="1292132"/>
            <a:chExt cx="1296144" cy="19265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E2F09DE-642E-4830-8296-0C2D813BE40C}"/>
                </a:ext>
              </a:extLst>
            </p:cNvPr>
            <p:cNvSpPr/>
            <p:nvPr/>
          </p:nvSpPr>
          <p:spPr>
            <a:xfrm>
              <a:off x="7452320" y="1292132"/>
              <a:ext cx="192651" cy="19265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BB6A3C9-AB92-48FF-B68D-F834EFC1808D}"/>
                </a:ext>
              </a:extLst>
            </p:cNvPr>
            <p:cNvSpPr txBox="1"/>
            <p:nvPr/>
          </p:nvSpPr>
          <p:spPr>
            <a:xfrm>
              <a:off x="7740352" y="1301658"/>
              <a:ext cx="1008112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8758924-33BA-450D-9D38-50D612C30A69}"/>
              </a:ext>
            </a:extLst>
          </p:cNvPr>
          <p:cNvGrpSpPr/>
          <p:nvPr/>
        </p:nvGrpSpPr>
        <p:grpSpPr>
          <a:xfrm>
            <a:off x="6726237" y="4842122"/>
            <a:ext cx="1296144" cy="192651"/>
            <a:chOff x="7452320" y="1292132"/>
            <a:chExt cx="1296144" cy="19265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098D8A1-8F2A-4D2E-8534-77F802587C6F}"/>
                </a:ext>
              </a:extLst>
            </p:cNvPr>
            <p:cNvSpPr/>
            <p:nvPr/>
          </p:nvSpPr>
          <p:spPr>
            <a:xfrm>
              <a:off x="7452320" y="1292132"/>
              <a:ext cx="192651" cy="19265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2C11D16-473F-49B5-B1D2-E91F9E354AC0}"/>
                </a:ext>
              </a:extLst>
            </p:cNvPr>
            <p:cNvSpPr txBox="1"/>
            <p:nvPr/>
          </p:nvSpPr>
          <p:spPr>
            <a:xfrm>
              <a:off x="7740352" y="1301658"/>
              <a:ext cx="1008112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673FB23-7478-42E1-AA75-D04B2DC3B869}"/>
              </a:ext>
            </a:extLst>
          </p:cNvPr>
          <p:cNvGrpSpPr/>
          <p:nvPr/>
        </p:nvGrpSpPr>
        <p:grpSpPr>
          <a:xfrm>
            <a:off x="7998378" y="4842122"/>
            <a:ext cx="1296144" cy="192651"/>
            <a:chOff x="7452320" y="1292132"/>
            <a:chExt cx="1296144" cy="192651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637DECC-E005-4FB9-A63D-2F6FD584C51D}"/>
                </a:ext>
              </a:extLst>
            </p:cNvPr>
            <p:cNvSpPr/>
            <p:nvPr/>
          </p:nvSpPr>
          <p:spPr>
            <a:xfrm>
              <a:off x="7452320" y="1292132"/>
              <a:ext cx="192651" cy="19265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9ADDDB2-6857-464D-B05E-E1E4482BD65D}"/>
                </a:ext>
              </a:extLst>
            </p:cNvPr>
            <p:cNvSpPr txBox="1"/>
            <p:nvPr/>
          </p:nvSpPr>
          <p:spPr>
            <a:xfrm>
              <a:off x="7740352" y="1301658"/>
              <a:ext cx="1008112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48C6262-CC75-40C3-9323-B61F568E5237}"/>
              </a:ext>
            </a:extLst>
          </p:cNvPr>
          <p:cNvGrpSpPr/>
          <p:nvPr/>
        </p:nvGrpSpPr>
        <p:grpSpPr>
          <a:xfrm>
            <a:off x="9270520" y="4842122"/>
            <a:ext cx="1296144" cy="192651"/>
            <a:chOff x="7452320" y="1292132"/>
            <a:chExt cx="1296144" cy="192651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C555022-9C0E-4F6E-A02F-60C7977D326C}"/>
                </a:ext>
              </a:extLst>
            </p:cNvPr>
            <p:cNvSpPr/>
            <p:nvPr/>
          </p:nvSpPr>
          <p:spPr>
            <a:xfrm>
              <a:off x="7452320" y="1292132"/>
              <a:ext cx="192651" cy="19265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FFD81B9-0911-4436-A9ED-0B10A3163260}"/>
                </a:ext>
              </a:extLst>
            </p:cNvPr>
            <p:cNvSpPr txBox="1"/>
            <p:nvPr/>
          </p:nvSpPr>
          <p:spPr>
            <a:xfrm>
              <a:off x="7740352" y="1301658"/>
              <a:ext cx="1008112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89EE2A3-54BB-453C-A99C-F182ED8AE9BA}"/>
              </a:ext>
            </a:extLst>
          </p:cNvPr>
          <p:cNvGrpSpPr/>
          <p:nvPr/>
        </p:nvGrpSpPr>
        <p:grpSpPr>
          <a:xfrm rot="4158308">
            <a:off x="4990606" y="1965761"/>
            <a:ext cx="1397738" cy="1093211"/>
            <a:chOff x="4147752" y="550769"/>
            <a:chExt cx="1397738" cy="1093211"/>
          </a:xfrm>
        </p:grpSpPr>
        <p:sp>
          <p:nvSpPr>
            <p:cNvPr id="17" name="Flowchart: Extract 10">
              <a:extLst>
                <a:ext uri="{FF2B5EF4-FFF2-40B4-BE49-F238E27FC236}">
                  <a16:creationId xmlns:a16="http://schemas.microsoft.com/office/drawing/2014/main" id="{22C014B6-D3A3-4DE3-88DF-C5DAA0C90357}"/>
                </a:ext>
              </a:extLst>
            </p:cNvPr>
            <p:cNvSpPr/>
            <p:nvPr/>
          </p:nvSpPr>
          <p:spPr>
            <a:xfrm rot="5400000">
              <a:off x="4300015" y="398506"/>
              <a:ext cx="1093211" cy="1397738"/>
            </a:xfrm>
            <a:custGeom>
              <a:avLst/>
              <a:gdLst/>
              <a:ahLst/>
              <a:cxnLst/>
              <a:rect l="l" t="t" r="r" b="b"/>
              <a:pathLst>
                <a:path w="864096" h="1104800">
                  <a:moveTo>
                    <a:pt x="432048" y="1104800"/>
                  </a:moveTo>
                  <a:cubicBezTo>
                    <a:pt x="193434" y="1104800"/>
                    <a:pt x="0" y="911366"/>
                    <a:pt x="0" y="672752"/>
                  </a:cubicBezTo>
                  <a:cubicBezTo>
                    <a:pt x="0" y="462875"/>
                    <a:pt x="149648" y="287951"/>
                    <a:pt x="348122" y="249164"/>
                  </a:cubicBezTo>
                  <a:lnTo>
                    <a:pt x="432048" y="0"/>
                  </a:lnTo>
                  <a:lnTo>
                    <a:pt x="515974" y="249164"/>
                  </a:lnTo>
                  <a:cubicBezTo>
                    <a:pt x="714448" y="287951"/>
                    <a:pt x="864096" y="462875"/>
                    <a:pt x="864096" y="672752"/>
                  </a:cubicBezTo>
                  <a:cubicBezTo>
                    <a:pt x="864096" y="911366"/>
                    <a:pt x="670662" y="1104800"/>
                    <a:pt x="432048" y="1104800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0861CC9-0575-47FE-98D5-E3BE6AE4750D}"/>
                </a:ext>
              </a:extLst>
            </p:cNvPr>
            <p:cNvSpPr txBox="1"/>
            <p:nvPr/>
          </p:nvSpPr>
          <p:spPr>
            <a:xfrm rot="17441692">
              <a:off x="4162253" y="962451"/>
              <a:ext cx="1024002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</a:rPr>
                <a:t>Add Text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387918B-5FDC-4DA9-A449-6D44BE7A4B94}"/>
              </a:ext>
            </a:extLst>
          </p:cNvPr>
          <p:cNvGrpSpPr/>
          <p:nvPr/>
        </p:nvGrpSpPr>
        <p:grpSpPr>
          <a:xfrm rot="4158308">
            <a:off x="9133533" y="1844977"/>
            <a:ext cx="1093211" cy="1397738"/>
            <a:chOff x="4300015" y="398506"/>
            <a:chExt cx="1093211" cy="1397738"/>
          </a:xfrm>
        </p:grpSpPr>
        <p:sp>
          <p:nvSpPr>
            <p:cNvPr id="20" name="Flowchart: Extract 10">
              <a:extLst>
                <a:ext uri="{FF2B5EF4-FFF2-40B4-BE49-F238E27FC236}">
                  <a16:creationId xmlns:a16="http://schemas.microsoft.com/office/drawing/2014/main" id="{FBE9A2CE-D7B4-4C79-B7F8-E070EE31C121}"/>
                </a:ext>
              </a:extLst>
            </p:cNvPr>
            <p:cNvSpPr/>
            <p:nvPr/>
          </p:nvSpPr>
          <p:spPr>
            <a:xfrm rot="8332086">
              <a:off x="4300015" y="398506"/>
              <a:ext cx="1093211" cy="1397738"/>
            </a:xfrm>
            <a:custGeom>
              <a:avLst/>
              <a:gdLst/>
              <a:ahLst/>
              <a:cxnLst/>
              <a:rect l="l" t="t" r="r" b="b"/>
              <a:pathLst>
                <a:path w="864096" h="1104800">
                  <a:moveTo>
                    <a:pt x="432048" y="1104800"/>
                  </a:moveTo>
                  <a:cubicBezTo>
                    <a:pt x="193434" y="1104800"/>
                    <a:pt x="0" y="911366"/>
                    <a:pt x="0" y="672752"/>
                  </a:cubicBezTo>
                  <a:cubicBezTo>
                    <a:pt x="0" y="462875"/>
                    <a:pt x="149648" y="287951"/>
                    <a:pt x="348122" y="249164"/>
                  </a:cubicBezTo>
                  <a:lnTo>
                    <a:pt x="432048" y="0"/>
                  </a:lnTo>
                  <a:lnTo>
                    <a:pt x="515974" y="249164"/>
                  </a:lnTo>
                  <a:cubicBezTo>
                    <a:pt x="714448" y="287951"/>
                    <a:pt x="864096" y="462875"/>
                    <a:pt x="864096" y="672752"/>
                  </a:cubicBezTo>
                  <a:cubicBezTo>
                    <a:pt x="864096" y="911366"/>
                    <a:pt x="670662" y="1104800"/>
                    <a:pt x="432048" y="110480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8410CAE-D236-4949-BF7F-A04FC2E7FA47}"/>
                </a:ext>
              </a:extLst>
            </p:cNvPr>
            <p:cNvSpPr txBox="1"/>
            <p:nvPr/>
          </p:nvSpPr>
          <p:spPr>
            <a:xfrm rot="17441692">
              <a:off x="4215639" y="853764"/>
              <a:ext cx="1024002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</a:rPr>
                <a:t>Add Text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CE190C3-291F-4266-A7E7-13B6B476EC52}"/>
              </a:ext>
            </a:extLst>
          </p:cNvPr>
          <p:cNvGrpSpPr/>
          <p:nvPr/>
        </p:nvGrpSpPr>
        <p:grpSpPr>
          <a:xfrm>
            <a:off x="4146390" y="5293976"/>
            <a:ext cx="1642458" cy="773808"/>
            <a:chOff x="3186410" y="5138142"/>
            <a:chExt cx="1314870" cy="77380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022F406-C2F1-460D-847B-448D5A791F53}"/>
                </a:ext>
              </a:extLst>
            </p:cNvPr>
            <p:cNvSpPr txBox="1"/>
            <p:nvPr/>
          </p:nvSpPr>
          <p:spPr>
            <a:xfrm>
              <a:off x="3186410" y="5357952"/>
              <a:ext cx="1313582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24B5B5C-A5C6-468E-BE2E-6D2055E0A762}"/>
                </a:ext>
              </a:extLst>
            </p:cNvPr>
            <p:cNvSpPr txBox="1"/>
            <p:nvPr/>
          </p:nvSpPr>
          <p:spPr>
            <a:xfrm>
              <a:off x="3193664" y="5138142"/>
              <a:ext cx="1307616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E75C04D-7325-4E35-8502-A0D8D268D279}"/>
              </a:ext>
            </a:extLst>
          </p:cNvPr>
          <p:cNvGrpSpPr/>
          <p:nvPr/>
        </p:nvGrpSpPr>
        <p:grpSpPr>
          <a:xfrm>
            <a:off x="5985470" y="5293976"/>
            <a:ext cx="1642458" cy="773808"/>
            <a:chOff x="3186410" y="5138142"/>
            <a:chExt cx="1314870" cy="773808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A60A6FD-7640-4C50-8109-B298FC09A5BD}"/>
                </a:ext>
              </a:extLst>
            </p:cNvPr>
            <p:cNvSpPr txBox="1"/>
            <p:nvPr/>
          </p:nvSpPr>
          <p:spPr>
            <a:xfrm>
              <a:off x="3186410" y="5357952"/>
              <a:ext cx="1313582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4480564-DBA0-4DCB-B3B7-15B1C66EFD01}"/>
                </a:ext>
              </a:extLst>
            </p:cNvPr>
            <p:cNvSpPr txBox="1"/>
            <p:nvPr/>
          </p:nvSpPr>
          <p:spPr>
            <a:xfrm>
              <a:off x="3193664" y="5138142"/>
              <a:ext cx="1307616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E447251-820E-47D1-9B3A-9D159788EABF}"/>
              </a:ext>
            </a:extLst>
          </p:cNvPr>
          <p:cNvGrpSpPr/>
          <p:nvPr/>
        </p:nvGrpSpPr>
        <p:grpSpPr>
          <a:xfrm>
            <a:off x="7824550" y="5293976"/>
            <a:ext cx="1642458" cy="773808"/>
            <a:chOff x="3186410" y="5138142"/>
            <a:chExt cx="1314870" cy="773808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0BAF875-9A77-4CB5-8044-B61602B277C8}"/>
                </a:ext>
              </a:extLst>
            </p:cNvPr>
            <p:cNvSpPr txBox="1"/>
            <p:nvPr/>
          </p:nvSpPr>
          <p:spPr>
            <a:xfrm>
              <a:off x="3186410" y="5357952"/>
              <a:ext cx="1313582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4906384-8778-40D0-96CE-E3FE2A7BDFDF}"/>
                </a:ext>
              </a:extLst>
            </p:cNvPr>
            <p:cNvSpPr txBox="1"/>
            <p:nvPr/>
          </p:nvSpPr>
          <p:spPr>
            <a:xfrm>
              <a:off x="3193664" y="5138142"/>
              <a:ext cx="1307616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4B44F54-39C3-4B4E-B74A-6421F222FD45}"/>
              </a:ext>
            </a:extLst>
          </p:cNvPr>
          <p:cNvGrpSpPr/>
          <p:nvPr/>
        </p:nvGrpSpPr>
        <p:grpSpPr>
          <a:xfrm>
            <a:off x="9663632" y="5293976"/>
            <a:ext cx="1642458" cy="773808"/>
            <a:chOff x="3186410" y="5138142"/>
            <a:chExt cx="1314870" cy="773808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10B4D5E-F2D4-4EF1-9120-51CBED47679A}"/>
                </a:ext>
              </a:extLst>
            </p:cNvPr>
            <p:cNvSpPr txBox="1"/>
            <p:nvPr/>
          </p:nvSpPr>
          <p:spPr>
            <a:xfrm>
              <a:off x="3186410" y="5357952"/>
              <a:ext cx="1313582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CFCB7D8-CC95-48DF-92BD-EDB1211B21F4}"/>
                </a:ext>
              </a:extLst>
            </p:cNvPr>
            <p:cNvSpPr txBox="1"/>
            <p:nvPr/>
          </p:nvSpPr>
          <p:spPr>
            <a:xfrm>
              <a:off x="3193664" y="5138142"/>
              <a:ext cx="1307616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5578743B-10BA-40A8-8589-00837BD3C43F}"/>
              </a:ext>
            </a:extLst>
          </p:cNvPr>
          <p:cNvSpPr txBox="1"/>
          <p:nvPr/>
        </p:nvSpPr>
        <p:spPr>
          <a:xfrm>
            <a:off x="8233761" y="3324177"/>
            <a:ext cx="136752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</a:rPr>
              <a:t>$ 23,433,000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A93E2D1-70D7-4799-8237-FF3336A97D65}"/>
              </a:ext>
            </a:extLst>
          </p:cNvPr>
          <p:cNvSpPr txBox="1"/>
          <p:nvPr/>
        </p:nvSpPr>
        <p:spPr>
          <a:xfrm>
            <a:off x="922662" y="1860741"/>
            <a:ext cx="3042670" cy="110799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en-US" altLang="ko-KR" sz="2400" dirty="0">
                <a:solidFill>
                  <a:schemeClr val="accent3"/>
                </a:solidFill>
              </a:rPr>
              <a:t>We Create</a:t>
            </a:r>
          </a:p>
          <a:p>
            <a:r>
              <a:rPr lang="en-US" altLang="ko-KR" sz="2400" dirty="0">
                <a:solidFill>
                  <a:schemeClr val="accent3"/>
                </a:solidFill>
              </a:rPr>
              <a:t>Quality Professional </a:t>
            </a:r>
          </a:p>
          <a:p>
            <a:r>
              <a:rPr lang="en-US" altLang="ko-KR" sz="2400" dirty="0">
                <a:solidFill>
                  <a:schemeClr val="accent3"/>
                </a:solidFill>
              </a:rPr>
              <a:t>PPT Presentation</a:t>
            </a:r>
            <a:endParaRPr lang="ko-KR" altLang="en-US" sz="2400" dirty="0">
              <a:solidFill>
                <a:schemeClr val="accent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61734C5-0A0A-4218-B8F3-7C6166C29A41}"/>
              </a:ext>
            </a:extLst>
          </p:cNvPr>
          <p:cNvSpPr txBox="1"/>
          <p:nvPr/>
        </p:nvSpPr>
        <p:spPr>
          <a:xfrm>
            <a:off x="922661" y="3129283"/>
            <a:ext cx="3042669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97EF93F-1C45-4496-B245-B6F89D014959}"/>
              </a:ext>
            </a:extLst>
          </p:cNvPr>
          <p:cNvSpPr txBox="1"/>
          <p:nvPr/>
        </p:nvSpPr>
        <p:spPr>
          <a:xfrm>
            <a:off x="1586139" y="261056"/>
            <a:ext cx="9019722" cy="984885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ctr"/>
            <a:r>
              <a:rPr lang="en-US" altLang="ko-KR" sz="3200" dirty="0">
                <a:solidFill>
                  <a:schemeClr val="bg1"/>
                </a:solidFill>
                <a:latin typeface="+mj-lt"/>
              </a:rPr>
              <a:t>We Create Quality Professional </a:t>
            </a:r>
          </a:p>
          <a:p>
            <a:pPr algn="ctr"/>
            <a:r>
              <a:rPr lang="en-US" altLang="ko-KR" sz="3200" dirty="0">
                <a:solidFill>
                  <a:schemeClr val="bg1"/>
                </a:solidFill>
                <a:latin typeface="+mj-lt"/>
              </a:rPr>
              <a:t>PPT Presentation</a:t>
            </a:r>
            <a:endParaRPr lang="ko-KR" altLang="en-US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683C74-1DB2-4F84-97EA-B4BA262A9066}"/>
              </a:ext>
            </a:extLst>
          </p:cNvPr>
          <p:cNvSpPr/>
          <p:nvPr/>
        </p:nvSpPr>
        <p:spPr>
          <a:xfrm>
            <a:off x="1757991" y="5286375"/>
            <a:ext cx="2628900" cy="1571625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1520AC-864A-4F1B-AAAB-580B6961FF63}"/>
              </a:ext>
            </a:extLst>
          </p:cNvPr>
          <p:cNvSpPr/>
          <p:nvPr/>
        </p:nvSpPr>
        <p:spPr>
          <a:xfrm>
            <a:off x="4781546" y="5286375"/>
            <a:ext cx="2628900" cy="15716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C06375-D815-465B-9080-85471F04D6F4}"/>
              </a:ext>
            </a:extLst>
          </p:cNvPr>
          <p:cNvSpPr/>
          <p:nvPr/>
        </p:nvSpPr>
        <p:spPr>
          <a:xfrm>
            <a:off x="7805101" y="5286375"/>
            <a:ext cx="2628900" cy="1571625"/>
          </a:xfrm>
          <a:prstGeom prst="rect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12">
            <a:extLst>
              <a:ext uri="{FF2B5EF4-FFF2-40B4-BE49-F238E27FC236}">
                <a16:creationId xmlns:a16="http://schemas.microsoft.com/office/drawing/2014/main" id="{11E5D10B-92B6-4E04-90DD-5573277F01C3}"/>
              </a:ext>
            </a:extLst>
          </p:cNvPr>
          <p:cNvSpPr>
            <a:spLocks noChangeAspect="1"/>
          </p:cNvSpPr>
          <p:nvPr/>
        </p:nvSpPr>
        <p:spPr>
          <a:xfrm>
            <a:off x="2046124" y="5816795"/>
            <a:ext cx="428625" cy="510784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9" name="Rounded Rectangle 3">
            <a:extLst>
              <a:ext uri="{FF2B5EF4-FFF2-40B4-BE49-F238E27FC236}">
                <a16:creationId xmlns:a16="http://schemas.microsoft.com/office/drawing/2014/main" id="{9CFA086B-7D50-4A57-BCA0-299C42A2BEA6}"/>
              </a:ext>
            </a:extLst>
          </p:cNvPr>
          <p:cNvSpPr/>
          <p:nvPr/>
        </p:nvSpPr>
        <p:spPr>
          <a:xfrm>
            <a:off x="8055067" y="5816795"/>
            <a:ext cx="627505" cy="510784"/>
          </a:xfrm>
          <a:custGeom>
            <a:avLst/>
            <a:gdLst/>
            <a:ahLst/>
            <a:cxnLst/>
            <a:rect l="l" t="t" r="r" b="b"/>
            <a:pathLst>
              <a:path w="2481182" h="2019660">
                <a:moveTo>
                  <a:pt x="1240591" y="1481245"/>
                </a:moveTo>
                <a:cubicBezTo>
                  <a:pt x="1201062" y="1481245"/>
                  <a:pt x="1169018" y="1511885"/>
                  <a:pt x="1169018" y="1549682"/>
                </a:cubicBezTo>
                <a:cubicBezTo>
                  <a:pt x="1169018" y="1587479"/>
                  <a:pt x="1201062" y="1618119"/>
                  <a:pt x="1240591" y="1618119"/>
                </a:cubicBezTo>
                <a:cubicBezTo>
                  <a:pt x="1280120" y="1618119"/>
                  <a:pt x="1312164" y="1587479"/>
                  <a:pt x="1312164" y="1549682"/>
                </a:cubicBezTo>
                <a:cubicBezTo>
                  <a:pt x="1312164" y="1511885"/>
                  <a:pt x="1280120" y="1481245"/>
                  <a:pt x="1240591" y="1481245"/>
                </a:cubicBezTo>
                <a:close/>
                <a:moveTo>
                  <a:pt x="95430" y="81527"/>
                </a:moveTo>
                <a:lnTo>
                  <a:pt x="95430" y="91249"/>
                </a:lnTo>
                <a:lnTo>
                  <a:pt x="95430" y="1336786"/>
                </a:lnTo>
                <a:lnTo>
                  <a:pt x="95430" y="1414360"/>
                </a:lnTo>
                <a:lnTo>
                  <a:pt x="2385752" y="1414360"/>
                </a:lnTo>
                <a:lnTo>
                  <a:pt x="2385752" y="1336786"/>
                </a:lnTo>
                <a:lnTo>
                  <a:pt x="2385752" y="91249"/>
                </a:lnTo>
                <a:lnTo>
                  <a:pt x="2385752" y="81527"/>
                </a:lnTo>
                <a:close/>
                <a:moveTo>
                  <a:pt x="82232" y="0"/>
                </a:moveTo>
                <a:lnTo>
                  <a:pt x="2398950" y="0"/>
                </a:lnTo>
                <a:cubicBezTo>
                  <a:pt x="2444366" y="0"/>
                  <a:pt x="2481182" y="33399"/>
                  <a:pt x="2481182" y="74597"/>
                </a:cubicBezTo>
                <a:lnTo>
                  <a:pt x="2481182" y="1613510"/>
                </a:lnTo>
                <a:cubicBezTo>
                  <a:pt x="2481182" y="1654709"/>
                  <a:pt x="2444366" y="1688107"/>
                  <a:pt x="2398950" y="1688107"/>
                </a:cubicBezTo>
                <a:lnTo>
                  <a:pt x="1569038" y="1688107"/>
                </a:lnTo>
                <a:lnTo>
                  <a:pt x="1643796" y="1974036"/>
                </a:lnTo>
                <a:lnTo>
                  <a:pt x="1876791" y="1974036"/>
                </a:lnTo>
                <a:cubicBezTo>
                  <a:pt x="1881184" y="1974036"/>
                  <a:pt x="1884744" y="1977440"/>
                  <a:pt x="1884744" y="1981640"/>
                </a:cubicBezTo>
                <a:lnTo>
                  <a:pt x="1884744" y="2012056"/>
                </a:lnTo>
                <a:cubicBezTo>
                  <a:pt x="1884744" y="2016256"/>
                  <a:pt x="1881184" y="2019660"/>
                  <a:pt x="1876791" y="2019660"/>
                </a:cubicBezTo>
                <a:lnTo>
                  <a:pt x="604391" y="2019660"/>
                </a:lnTo>
                <a:cubicBezTo>
                  <a:pt x="599998" y="2019660"/>
                  <a:pt x="596438" y="2016256"/>
                  <a:pt x="596438" y="2012056"/>
                </a:cubicBezTo>
                <a:lnTo>
                  <a:pt x="596438" y="1981640"/>
                </a:lnTo>
                <a:cubicBezTo>
                  <a:pt x="596438" y="1977440"/>
                  <a:pt x="599998" y="1974036"/>
                  <a:pt x="604391" y="1974036"/>
                </a:cubicBezTo>
                <a:lnTo>
                  <a:pt x="837388" y="1974036"/>
                </a:lnTo>
                <a:lnTo>
                  <a:pt x="912145" y="1688107"/>
                </a:lnTo>
                <a:lnTo>
                  <a:pt x="82232" y="1688107"/>
                </a:lnTo>
                <a:cubicBezTo>
                  <a:pt x="36817" y="1688107"/>
                  <a:pt x="0" y="1654709"/>
                  <a:pt x="0" y="1613510"/>
                </a:cubicBezTo>
                <a:lnTo>
                  <a:pt x="0" y="74597"/>
                </a:lnTo>
                <a:cubicBezTo>
                  <a:pt x="0" y="33399"/>
                  <a:pt x="36817" y="0"/>
                  <a:pt x="82232" y="0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700"/>
          </a:p>
        </p:txBody>
      </p:sp>
      <p:sp>
        <p:nvSpPr>
          <p:cNvPr id="10" name="Trapezoid 18">
            <a:extLst>
              <a:ext uri="{FF2B5EF4-FFF2-40B4-BE49-F238E27FC236}">
                <a16:creationId xmlns:a16="http://schemas.microsoft.com/office/drawing/2014/main" id="{E3303C55-E409-40EA-8B29-85D077CBE721}"/>
              </a:ext>
            </a:extLst>
          </p:cNvPr>
          <p:cNvSpPr/>
          <p:nvPr/>
        </p:nvSpPr>
        <p:spPr>
          <a:xfrm rot="10800000">
            <a:off x="5007773" y="5847187"/>
            <a:ext cx="813253" cy="450000"/>
          </a:xfrm>
          <a:custGeom>
            <a:avLst/>
            <a:gdLst/>
            <a:ahLst/>
            <a:cxnLst/>
            <a:rect l="l" t="t" r="r" b="b"/>
            <a:pathLst>
              <a:path w="2513902" h="1391026">
                <a:moveTo>
                  <a:pt x="1390337" y="97116"/>
                </a:moveTo>
                <a:lnTo>
                  <a:pt x="1390337" y="72919"/>
                </a:lnTo>
                <a:lnTo>
                  <a:pt x="1123565" y="72919"/>
                </a:lnTo>
                <a:lnTo>
                  <a:pt x="1123565" y="97116"/>
                </a:lnTo>
                <a:close/>
                <a:moveTo>
                  <a:pt x="2178715" y="1323989"/>
                </a:moveTo>
                <a:lnTo>
                  <a:pt x="2178715" y="217871"/>
                </a:lnTo>
                <a:lnTo>
                  <a:pt x="335187" y="217871"/>
                </a:lnTo>
                <a:lnTo>
                  <a:pt x="335187" y="1323989"/>
                </a:lnTo>
                <a:close/>
                <a:moveTo>
                  <a:pt x="2190205" y="1391026"/>
                </a:moveTo>
                <a:lnTo>
                  <a:pt x="323696" y="1391026"/>
                </a:lnTo>
                <a:cubicBezTo>
                  <a:pt x="293019" y="1391026"/>
                  <a:pt x="268149" y="1366157"/>
                  <a:pt x="268149" y="1335479"/>
                </a:cubicBezTo>
                <a:lnTo>
                  <a:pt x="268149" y="117315"/>
                </a:lnTo>
                <a:lnTo>
                  <a:pt x="0" y="117315"/>
                </a:lnTo>
                <a:lnTo>
                  <a:pt x="0" y="50278"/>
                </a:lnTo>
                <a:lnTo>
                  <a:pt x="65286" y="0"/>
                </a:lnTo>
                <a:lnTo>
                  <a:pt x="2448616" y="0"/>
                </a:lnTo>
                <a:lnTo>
                  <a:pt x="2513902" y="50278"/>
                </a:lnTo>
                <a:lnTo>
                  <a:pt x="2513902" y="117315"/>
                </a:lnTo>
                <a:lnTo>
                  <a:pt x="2245752" y="117315"/>
                </a:lnTo>
                <a:lnTo>
                  <a:pt x="2245752" y="1335479"/>
                </a:lnTo>
                <a:cubicBezTo>
                  <a:pt x="2245752" y="1366157"/>
                  <a:pt x="2220883" y="1391026"/>
                  <a:pt x="2190205" y="1391026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A8F102-A937-4176-8DDB-F59A497E2086}"/>
              </a:ext>
            </a:extLst>
          </p:cNvPr>
          <p:cNvSpPr txBox="1"/>
          <p:nvPr/>
        </p:nvSpPr>
        <p:spPr>
          <a:xfrm>
            <a:off x="2791668" y="5602385"/>
            <a:ext cx="14019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2201CA-2B33-40CA-BA10-298E71DFEFCB}"/>
              </a:ext>
            </a:extLst>
          </p:cNvPr>
          <p:cNvSpPr txBox="1"/>
          <p:nvPr/>
        </p:nvSpPr>
        <p:spPr>
          <a:xfrm>
            <a:off x="5995743" y="5602383"/>
            <a:ext cx="14019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0F4CD3A-7720-4996-A40E-5CA56E2E540B}"/>
              </a:ext>
            </a:extLst>
          </p:cNvPr>
          <p:cNvSpPr txBox="1"/>
          <p:nvPr/>
        </p:nvSpPr>
        <p:spPr>
          <a:xfrm>
            <a:off x="8857289" y="5602383"/>
            <a:ext cx="14019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3070ECE-6BE0-4851-81C6-2D8F3740CA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7775038"/>
              </p:ext>
            </p:extLst>
          </p:nvPr>
        </p:nvGraphicFramePr>
        <p:xfrm>
          <a:off x="931818" y="2326490"/>
          <a:ext cx="10328366" cy="37409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90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73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82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28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098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05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charset="0"/>
                        </a:rPr>
                        <a:t>Text</a:t>
                      </a:r>
                      <a:r>
                        <a:rPr lang="en-US" altLang="ko-KR" sz="1400" b="1" baseline="0" dirty="0">
                          <a:solidFill>
                            <a:schemeClr val="bg1"/>
                          </a:solidFill>
                          <a:latin typeface="+mn-lt"/>
                          <a:cs typeface="Arial" charset="0"/>
                        </a:rPr>
                        <a:t> </a:t>
                      </a: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charset="0"/>
                        </a:rPr>
                        <a:t>Here</a:t>
                      </a:r>
                      <a:endParaRPr lang="ko-KR" altLang="en-US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charset="0"/>
                        </a:rPr>
                        <a:t>Text Here</a:t>
                      </a:r>
                      <a:endParaRPr lang="ko-KR" altLang="en-US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charset="0"/>
                        </a:rPr>
                        <a:t>Text Here</a:t>
                      </a:r>
                      <a:endParaRPr lang="ko-KR" altLang="en-US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charset="0"/>
                        </a:rPr>
                        <a:t>Text Here</a:t>
                      </a:r>
                      <a:endParaRPr lang="ko-KR" altLang="en-US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49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49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49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49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49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49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49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49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05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Round Same Side Corner Rectangle 4">
            <a:extLst>
              <a:ext uri="{FF2B5EF4-FFF2-40B4-BE49-F238E27FC236}">
                <a16:creationId xmlns:a16="http://schemas.microsoft.com/office/drawing/2014/main" id="{FD3BE8CB-6ABB-436E-B370-8529E226B0FE}"/>
              </a:ext>
            </a:extLst>
          </p:cNvPr>
          <p:cNvSpPr/>
          <p:nvPr/>
        </p:nvSpPr>
        <p:spPr>
          <a:xfrm>
            <a:off x="3161213" y="1780804"/>
            <a:ext cx="4032000" cy="49338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" name="Round Same Side Corner Rectangle 5">
            <a:extLst>
              <a:ext uri="{FF2B5EF4-FFF2-40B4-BE49-F238E27FC236}">
                <a16:creationId xmlns:a16="http://schemas.microsoft.com/office/drawing/2014/main" id="{92F0291F-5570-4C71-8056-C354D4CA59D2}"/>
              </a:ext>
            </a:extLst>
          </p:cNvPr>
          <p:cNvSpPr/>
          <p:nvPr/>
        </p:nvSpPr>
        <p:spPr>
          <a:xfrm>
            <a:off x="7228430" y="1780804"/>
            <a:ext cx="4032000" cy="49338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EA3009-DD7F-4371-A3E2-182F9380F6A7}"/>
              </a:ext>
            </a:extLst>
          </p:cNvPr>
          <p:cNvSpPr txBox="1"/>
          <p:nvPr/>
        </p:nvSpPr>
        <p:spPr>
          <a:xfrm>
            <a:off x="3968025" y="1873608"/>
            <a:ext cx="2418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54B952-B583-44DA-8EE3-7AEA2069805D}"/>
              </a:ext>
            </a:extLst>
          </p:cNvPr>
          <p:cNvSpPr txBox="1"/>
          <p:nvPr/>
        </p:nvSpPr>
        <p:spPr>
          <a:xfrm>
            <a:off x="8035242" y="1873608"/>
            <a:ext cx="2418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A538F7C-6471-4757-B6C6-42EA2F6110B3}"/>
              </a:ext>
            </a:extLst>
          </p:cNvPr>
          <p:cNvGrpSpPr/>
          <p:nvPr/>
        </p:nvGrpSpPr>
        <p:grpSpPr>
          <a:xfrm>
            <a:off x="4512703" y="2342125"/>
            <a:ext cx="3163784" cy="3171693"/>
            <a:chOff x="4512703" y="2342125"/>
            <a:chExt cx="3163784" cy="3171693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FF00E259-28EE-47A4-A635-ABC96538A5FE}"/>
                </a:ext>
              </a:extLst>
            </p:cNvPr>
            <p:cNvSpPr/>
            <p:nvPr/>
          </p:nvSpPr>
          <p:spPr>
            <a:xfrm>
              <a:off x="4512703" y="2342125"/>
              <a:ext cx="3163784" cy="3163784"/>
            </a:xfrm>
            <a:prstGeom prst="ellipse">
              <a:avLst/>
            </a:prstGeom>
            <a:noFill/>
            <a:ln w="15875"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5" name="Isosceles Triangle 4">
              <a:extLst>
                <a:ext uri="{FF2B5EF4-FFF2-40B4-BE49-F238E27FC236}">
                  <a16:creationId xmlns:a16="http://schemas.microsoft.com/office/drawing/2014/main" id="{BE14DACD-C877-4D7D-96C3-C2F07A3F6B21}"/>
                </a:ext>
              </a:extLst>
            </p:cNvPr>
            <p:cNvSpPr/>
            <p:nvPr/>
          </p:nvSpPr>
          <p:spPr>
            <a:xfrm rot="3735809">
              <a:off x="5381112" y="2372164"/>
              <a:ext cx="214213" cy="184666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58D9D393-B322-43D0-BD25-3EEDF1AC4662}"/>
                </a:ext>
              </a:extLst>
            </p:cNvPr>
            <p:cNvSpPr/>
            <p:nvPr/>
          </p:nvSpPr>
          <p:spPr>
            <a:xfrm rot="9640335">
              <a:off x="7437750" y="3237571"/>
              <a:ext cx="214213" cy="184666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Isosceles Triangle 6">
              <a:extLst>
                <a:ext uri="{FF2B5EF4-FFF2-40B4-BE49-F238E27FC236}">
                  <a16:creationId xmlns:a16="http://schemas.microsoft.com/office/drawing/2014/main" id="{9376E522-49D2-456A-BD3B-03CD5BE0457A}"/>
                </a:ext>
              </a:extLst>
            </p:cNvPr>
            <p:cNvSpPr/>
            <p:nvPr/>
          </p:nvSpPr>
          <p:spPr>
            <a:xfrm rot="14802930">
              <a:off x="6572340" y="5314379"/>
              <a:ext cx="214213" cy="184666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BDDD1AF8-A5B1-4F5D-9E0E-6CA3165BC515}"/>
                </a:ext>
              </a:extLst>
            </p:cNvPr>
            <p:cNvSpPr/>
            <p:nvPr/>
          </p:nvSpPr>
          <p:spPr>
            <a:xfrm rot="20277048">
              <a:off x="4517714" y="4438859"/>
              <a:ext cx="214213" cy="184666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948F3A2D-51E0-4FC0-8FE0-5C80A1FFC031}"/>
              </a:ext>
            </a:extLst>
          </p:cNvPr>
          <p:cNvSpPr/>
          <p:nvPr/>
        </p:nvSpPr>
        <p:spPr>
          <a:xfrm>
            <a:off x="5586771" y="1900249"/>
            <a:ext cx="1015648" cy="101564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C86C791-8BAD-43F6-884D-CE62C055CE99}"/>
              </a:ext>
            </a:extLst>
          </p:cNvPr>
          <p:cNvSpPr/>
          <p:nvPr/>
        </p:nvSpPr>
        <p:spPr>
          <a:xfrm>
            <a:off x="7081926" y="3416193"/>
            <a:ext cx="1015648" cy="101564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9B5E93B-9759-43CA-9950-DD002C9E6183}"/>
              </a:ext>
            </a:extLst>
          </p:cNvPr>
          <p:cNvSpPr/>
          <p:nvPr/>
        </p:nvSpPr>
        <p:spPr>
          <a:xfrm>
            <a:off x="4094426" y="3416193"/>
            <a:ext cx="1015648" cy="101564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153B8D3-CF90-4C7F-AE84-3F12A20EDD4A}"/>
              </a:ext>
            </a:extLst>
          </p:cNvPr>
          <p:cNvSpPr/>
          <p:nvPr/>
        </p:nvSpPr>
        <p:spPr>
          <a:xfrm>
            <a:off x="5586771" y="4932137"/>
            <a:ext cx="1015648" cy="10156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7C94017-09A4-4014-B44E-9F42A9C9B37D}"/>
              </a:ext>
            </a:extLst>
          </p:cNvPr>
          <p:cNvGrpSpPr/>
          <p:nvPr/>
        </p:nvGrpSpPr>
        <p:grpSpPr>
          <a:xfrm>
            <a:off x="2291459" y="1772441"/>
            <a:ext cx="2800751" cy="769442"/>
            <a:chOff x="5210294" y="837292"/>
            <a:chExt cx="1750034" cy="76944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C27BD15-A724-424F-9337-CB1AACC81653}"/>
                </a:ext>
              </a:extLst>
            </p:cNvPr>
            <p:cNvSpPr txBox="1"/>
            <p:nvPr/>
          </p:nvSpPr>
          <p:spPr>
            <a:xfrm>
              <a:off x="5210294" y="1052736"/>
              <a:ext cx="1750034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812FFA1-4511-4C6D-8FFF-CF1955E2C1E2}"/>
                </a:ext>
              </a:extLst>
            </p:cNvPr>
            <p:cNvSpPr txBox="1"/>
            <p:nvPr/>
          </p:nvSpPr>
          <p:spPr>
            <a:xfrm>
              <a:off x="5218241" y="837292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5E3CFDF-99C1-4A45-9B22-14579CC814EB}"/>
              </a:ext>
            </a:extLst>
          </p:cNvPr>
          <p:cNvGrpSpPr/>
          <p:nvPr/>
        </p:nvGrpSpPr>
        <p:grpSpPr>
          <a:xfrm>
            <a:off x="7140026" y="5267789"/>
            <a:ext cx="2801509" cy="769442"/>
            <a:chOff x="5210294" y="837292"/>
            <a:chExt cx="1750034" cy="76944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6379D72-B904-4F5D-98CE-25B6BDFBE56D}"/>
                </a:ext>
              </a:extLst>
            </p:cNvPr>
            <p:cNvSpPr txBox="1"/>
            <p:nvPr/>
          </p:nvSpPr>
          <p:spPr>
            <a:xfrm>
              <a:off x="5210294" y="1052736"/>
              <a:ext cx="1750034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6725C91-6FE0-425C-BE3B-160AE4B6CA36}"/>
                </a:ext>
              </a:extLst>
            </p:cNvPr>
            <p:cNvSpPr txBox="1"/>
            <p:nvPr/>
          </p:nvSpPr>
          <p:spPr>
            <a:xfrm>
              <a:off x="5218241" y="837292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C8BEDA6-A8D9-48FC-B96E-C3F24F86A476}"/>
              </a:ext>
            </a:extLst>
          </p:cNvPr>
          <p:cNvGrpSpPr/>
          <p:nvPr/>
        </p:nvGrpSpPr>
        <p:grpSpPr>
          <a:xfrm>
            <a:off x="8433841" y="3537494"/>
            <a:ext cx="2801509" cy="769442"/>
            <a:chOff x="5210294" y="837292"/>
            <a:chExt cx="1750034" cy="76944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F144BA7-8915-4C14-99B8-362190572A70}"/>
                </a:ext>
              </a:extLst>
            </p:cNvPr>
            <p:cNvSpPr txBox="1"/>
            <p:nvPr/>
          </p:nvSpPr>
          <p:spPr>
            <a:xfrm>
              <a:off x="5210294" y="1052736"/>
              <a:ext cx="1750034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B5F25C1-0FEC-44F7-B078-9CCB65342C0E}"/>
                </a:ext>
              </a:extLst>
            </p:cNvPr>
            <p:cNvSpPr txBox="1"/>
            <p:nvPr/>
          </p:nvSpPr>
          <p:spPr>
            <a:xfrm>
              <a:off x="5218241" y="837292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4C7D9B7-7CB1-42C9-BBF5-F74A715A55F8}"/>
              </a:ext>
            </a:extLst>
          </p:cNvPr>
          <p:cNvGrpSpPr/>
          <p:nvPr/>
        </p:nvGrpSpPr>
        <p:grpSpPr>
          <a:xfrm>
            <a:off x="956652" y="3537494"/>
            <a:ext cx="2813528" cy="769442"/>
            <a:chOff x="5210294" y="837292"/>
            <a:chExt cx="1750034" cy="769442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CA8E938-4F9C-48AC-8DEE-F12283F1E6E9}"/>
                </a:ext>
              </a:extLst>
            </p:cNvPr>
            <p:cNvSpPr txBox="1"/>
            <p:nvPr/>
          </p:nvSpPr>
          <p:spPr>
            <a:xfrm>
              <a:off x="5210294" y="1052736"/>
              <a:ext cx="1750034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.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46A5E70-8165-4FC7-9B92-347EC4E7F17D}"/>
                </a:ext>
              </a:extLst>
            </p:cNvPr>
            <p:cNvSpPr txBox="1"/>
            <p:nvPr/>
          </p:nvSpPr>
          <p:spPr>
            <a:xfrm>
              <a:off x="5218241" y="837292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sp>
        <p:nvSpPr>
          <p:cNvPr id="25" name="Rectangle 36">
            <a:extLst>
              <a:ext uri="{FF2B5EF4-FFF2-40B4-BE49-F238E27FC236}">
                <a16:creationId xmlns:a16="http://schemas.microsoft.com/office/drawing/2014/main" id="{F7FD19E8-4F99-4279-A63B-14DBFAC13DDB}"/>
              </a:ext>
            </a:extLst>
          </p:cNvPr>
          <p:cNvSpPr/>
          <p:nvPr/>
        </p:nvSpPr>
        <p:spPr>
          <a:xfrm>
            <a:off x="5901316" y="2242774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Chord 15">
            <a:extLst>
              <a:ext uri="{FF2B5EF4-FFF2-40B4-BE49-F238E27FC236}">
                <a16:creationId xmlns:a16="http://schemas.microsoft.com/office/drawing/2014/main" id="{0A609644-3373-4A33-9238-E5C64E0CE674}"/>
              </a:ext>
            </a:extLst>
          </p:cNvPr>
          <p:cNvSpPr/>
          <p:nvPr/>
        </p:nvSpPr>
        <p:spPr>
          <a:xfrm>
            <a:off x="4483795" y="3728412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Rectangle 16">
            <a:extLst>
              <a:ext uri="{FF2B5EF4-FFF2-40B4-BE49-F238E27FC236}">
                <a16:creationId xmlns:a16="http://schemas.microsoft.com/office/drawing/2014/main" id="{EB05D31E-B8AD-4B4D-859E-8CCB94742F19}"/>
              </a:ext>
            </a:extLst>
          </p:cNvPr>
          <p:cNvSpPr/>
          <p:nvPr/>
        </p:nvSpPr>
        <p:spPr>
          <a:xfrm>
            <a:off x="5896568" y="5349484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Rectangle 7">
            <a:extLst>
              <a:ext uri="{FF2B5EF4-FFF2-40B4-BE49-F238E27FC236}">
                <a16:creationId xmlns:a16="http://schemas.microsoft.com/office/drawing/2014/main" id="{5B44C6AC-27A6-4496-931F-8F30C038BAD6}"/>
              </a:ext>
            </a:extLst>
          </p:cNvPr>
          <p:cNvSpPr/>
          <p:nvPr/>
        </p:nvSpPr>
        <p:spPr>
          <a:xfrm rot="2974883">
            <a:off x="7511796" y="3741034"/>
            <a:ext cx="193262" cy="430547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F9E9ABC3-EB47-44B6-9733-1B275B6BC0C9}"/>
              </a:ext>
            </a:extLst>
          </p:cNvPr>
          <p:cNvGrpSpPr/>
          <p:nvPr/>
        </p:nvGrpSpPr>
        <p:grpSpPr>
          <a:xfrm>
            <a:off x="5316403" y="3114050"/>
            <a:ext cx="1675736" cy="1502376"/>
            <a:chOff x="4794869" y="2803448"/>
            <a:chExt cx="2781228" cy="2493501"/>
          </a:xfrm>
        </p:grpSpPr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095B81C-34EF-49DB-84A7-14FF0AF01602}"/>
                </a:ext>
              </a:extLst>
            </p:cNvPr>
            <p:cNvSpPr/>
            <p:nvPr/>
          </p:nvSpPr>
          <p:spPr>
            <a:xfrm>
              <a:off x="5190891" y="3445703"/>
              <a:ext cx="1873170" cy="1692747"/>
            </a:xfrm>
            <a:custGeom>
              <a:avLst/>
              <a:gdLst>
                <a:gd name="connsiteX0" fmla="*/ 1663345 w 1873170"/>
                <a:gd name="connsiteY0" fmla="*/ 829592 h 1692747"/>
                <a:gd name="connsiteX1" fmla="*/ 1782942 w 1873170"/>
                <a:gd name="connsiteY1" fmla="*/ 932506 h 1692747"/>
                <a:gd name="connsiteX2" fmla="*/ 1697795 w 1873170"/>
                <a:gd name="connsiteY2" fmla="*/ 1086336 h 1692747"/>
                <a:gd name="connsiteX3" fmla="*/ 1727910 w 1873170"/>
                <a:gd name="connsiteY3" fmla="*/ 1113202 h 1692747"/>
                <a:gd name="connsiteX4" fmla="*/ 1802442 w 1873170"/>
                <a:gd name="connsiteY4" fmla="*/ 1237999 h 1692747"/>
                <a:gd name="connsiteX5" fmla="*/ 1873074 w 1873170"/>
                <a:gd name="connsiteY5" fmla="*/ 1564074 h 1692747"/>
                <a:gd name="connsiteX6" fmla="*/ 1873074 w 1873170"/>
                <a:gd name="connsiteY6" fmla="*/ 1577724 h 1692747"/>
                <a:gd name="connsiteX7" fmla="*/ 1731593 w 1873170"/>
                <a:gd name="connsiteY7" fmla="*/ 1577724 h 1692747"/>
                <a:gd name="connsiteX8" fmla="*/ 1731593 w 1873170"/>
                <a:gd name="connsiteY8" fmla="*/ 1692747 h 1692747"/>
                <a:gd name="connsiteX9" fmla="*/ 1577114 w 1873170"/>
                <a:gd name="connsiteY9" fmla="*/ 1692747 h 1692747"/>
                <a:gd name="connsiteX10" fmla="*/ 1577114 w 1873170"/>
                <a:gd name="connsiteY10" fmla="*/ 1578374 h 1692747"/>
                <a:gd name="connsiteX11" fmla="*/ 1436934 w 1873170"/>
                <a:gd name="connsiteY11" fmla="*/ 1578374 h 1692747"/>
                <a:gd name="connsiteX12" fmla="*/ 1437151 w 1873170"/>
                <a:gd name="connsiteY12" fmla="*/ 1526809 h 1692747"/>
                <a:gd name="connsiteX13" fmla="*/ 1512332 w 1873170"/>
                <a:gd name="connsiteY13" fmla="*/ 1222616 h 1692747"/>
                <a:gd name="connsiteX14" fmla="*/ 1570614 w 1873170"/>
                <a:gd name="connsiteY14" fmla="*/ 1124251 h 1692747"/>
                <a:gd name="connsiteX15" fmla="*/ 1609830 w 1873170"/>
                <a:gd name="connsiteY15" fmla="*/ 1085686 h 1692747"/>
                <a:gd name="connsiteX16" fmla="*/ 1531398 w 1873170"/>
                <a:gd name="connsiteY16" fmla="*/ 1008988 h 1692747"/>
                <a:gd name="connsiteX17" fmla="*/ 1527499 w 1873170"/>
                <a:gd name="connsiteY17" fmla="*/ 925140 h 1692747"/>
                <a:gd name="connsiteX18" fmla="*/ 1663345 w 1873170"/>
                <a:gd name="connsiteY18" fmla="*/ 829592 h 1692747"/>
                <a:gd name="connsiteX19" fmla="*/ 231945 w 1873170"/>
                <a:gd name="connsiteY19" fmla="*/ 502840 h 1692747"/>
                <a:gd name="connsiteX20" fmla="*/ 364243 w 1873170"/>
                <a:gd name="connsiteY20" fmla="*/ 561365 h 1692747"/>
                <a:gd name="connsiteX21" fmla="*/ 311378 w 1873170"/>
                <a:gd name="connsiteY21" fmla="*/ 843458 h 1692747"/>
                <a:gd name="connsiteX22" fmla="*/ 352760 w 1873170"/>
                <a:gd name="connsiteY22" fmla="*/ 859925 h 1692747"/>
                <a:gd name="connsiteX23" fmla="*/ 416892 w 1873170"/>
                <a:gd name="connsiteY23" fmla="*/ 917990 h 1692747"/>
                <a:gd name="connsiteX24" fmla="*/ 418842 w 1873170"/>
                <a:gd name="connsiteY24" fmla="*/ 931639 h 1692747"/>
                <a:gd name="connsiteX25" fmla="*/ 355360 w 1873170"/>
                <a:gd name="connsiteY25" fmla="*/ 1196400 h 1692747"/>
                <a:gd name="connsiteX26" fmla="*/ 338894 w 1873170"/>
                <a:gd name="connsiteY26" fmla="*/ 1406561 h 1692747"/>
                <a:gd name="connsiteX27" fmla="*/ 339327 w 1873170"/>
                <a:gd name="connsiteY27" fmla="*/ 1413278 h 1692747"/>
                <a:gd name="connsiteX28" fmla="*/ 407142 w 1873170"/>
                <a:gd name="connsiteY28" fmla="*/ 1413278 h 1692747"/>
                <a:gd name="connsiteX29" fmla="*/ 402376 w 1873170"/>
                <a:gd name="connsiteY29" fmla="*/ 1424328 h 1692747"/>
                <a:gd name="connsiteX30" fmla="*/ 351894 w 1873170"/>
                <a:gd name="connsiteY30" fmla="*/ 1503625 h 1692747"/>
                <a:gd name="connsiteX31" fmla="*/ 346044 w 1873170"/>
                <a:gd name="connsiteY31" fmla="*/ 1516842 h 1692747"/>
                <a:gd name="connsiteX32" fmla="*/ 345833 w 1873170"/>
                <a:gd name="connsiteY32" fmla="*/ 1692747 h 1692747"/>
                <a:gd name="connsiteX33" fmla="*/ 117464 w 1873170"/>
                <a:gd name="connsiteY33" fmla="*/ 1692747 h 1692747"/>
                <a:gd name="connsiteX34" fmla="*/ 117249 w 1873170"/>
                <a:gd name="connsiteY34" fmla="*/ 1518575 h 1692747"/>
                <a:gd name="connsiteX35" fmla="*/ 113999 w 1873170"/>
                <a:gd name="connsiteY35" fmla="*/ 1506659 h 1692747"/>
                <a:gd name="connsiteX36" fmla="*/ 23001 w 1873170"/>
                <a:gd name="connsiteY36" fmla="*/ 1317297 h 1692747"/>
                <a:gd name="connsiteX37" fmla="*/ 7402 w 1873170"/>
                <a:gd name="connsiteY37" fmla="*/ 1028270 h 1692747"/>
                <a:gd name="connsiteX38" fmla="*/ 36651 w 1873170"/>
                <a:gd name="connsiteY38" fmla="*/ 933590 h 1692747"/>
                <a:gd name="connsiteX39" fmla="*/ 143465 w 1873170"/>
                <a:gd name="connsiteY39" fmla="*/ 846708 h 1692747"/>
                <a:gd name="connsiteX40" fmla="*/ 152998 w 1873170"/>
                <a:gd name="connsiteY40" fmla="*/ 843892 h 1692747"/>
                <a:gd name="connsiteX41" fmla="*/ 99483 w 1873170"/>
                <a:gd name="connsiteY41" fmla="*/ 560498 h 1692747"/>
                <a:gd name="connsiteX42" fmla="*/ 231945 w 1873170"/>
                <a:gd name="connsiteY42" fmla="*/ 502840 h 1692747"/>
                <a:gd name="connsiteX43" fmla="*/ 715018 w 1873170"/>
                <a:gd name="connsiteY43" fmla="*/ 141258 h 1692747"/>
                <a:gd name="connsiteX44" fmla="*/ 947062 w 1873170"/>
                <a:gd name="connsiteY44" fmla="*/ 325421 h 1692747"/>
                <a:gd name="connsiteX45" fmla="*/ 795616 w 1873170"/>
                <a:gd name="connsiteY45" fmla="*/ 606647 h 1692747"/>
                <a:gd name="connsiteX46" fmla="*/ 840032 w 1873170"/>
                <a:gd name="connsiteY46" fmla="*/ 655829 h 1692747"/>
                <a:gd name="connsiteX47" fmla="*/ 951612 w 1873170"/>
                <a:gd name="connsiteY47" fmla="*/ 853858 h 1692747"/>
                <a:gd name="connsiteX48" fmla="*/ 1049327 w 1873170"/>
                <a:gd name="connsiteY48" fmla="*/ 1224133 h 1692747"/>
                <a:gd name="connsiteX49" fmla="*/ 1062543 w 1873170"/>
                <a:gd name="connsiteY49" fmla="*/ 1374929 h 1692747"/>
                <a:gd name="connsiteX50" fmla="*/ 1062543 w 1873170"/>
                <a:gd name="connsiteY50" fmla="*/ 1387062 h 1692747"/>
                <a:gd name="connsiteX51" fmla="*/ 841115 w 1873170"/>
                <a:gd name="connsiteY51" fmla="*/ 1387062 h 1692747"/>
                <a:gd name="connsiteX52" fmla="*/ 841115 w 1873170"/>
                <a:gd name="connsiteY52" fmla="*/ 1692747 h 1692747"/>
                <a:gd name="connsiteX53" fmla="*/ 586538 w 1873170"/>
                <a:gd name="connsiteY53" fmla="*/ 1692747 h 1692747"/>
                <a:gd name="connsiteX54" fmla="*/ 586538 w 1873170"/>
                <a:gd name="connsiteY54" fmla="*/ 1387712 h 1692747"/>
                <a:gd name="connsiteX55" fmla="*/ 364027 w 1873170"/>
                <a:gd name="connsiteY55" fmla="*/ 1387712 h 1692747"/>
                <a:gd name="connsiteX56" fmla="*/ 367493 w 1873170"/>
                <a:gd name="connsiteY56" fmla="*/ 1315130 h 1692747"/>
                <a:gd name="connsiteX57" fmla="*/ 423392 w 1873170"/>
                <a:gd name="connsiteY57" fmla="*/ 1008121 h 1692747"/>
                <a:gd name="connsiteX58" fmla="*/ 534106 w 1873170"/>
                <a:gd name="connsiteY58" fmla="*/ 732961 h 1692747"/>
                <a:gd name="connsiteX59" fmla="*/ 633987 w 1873170"/>
                <a:gd name="connsiteY59" fmla="*/ 610331 h 1692747"/>
                <a:gd name="connsiteX60" fmla="*/ 635720 w 1873170"/>
                <a:gd name="connsiteY60" fmla="*/ 607731 h 1692747"/>
                <a:gd name="connsiteX61" fmla="*/ 480591 w 1873170"/>
                <a:gd name="connsiteY61" fmla="*/ 326287 h 1692747"/>
                <a:gd name="connsiteX62" fmla="*/ 715018 w 1873170"/>
                <a:gd name="connsiteY62" fmla="*/ 141258 h 1692747"/>
                <a:gd name="connsiteX63" fmla="*/ 1244755 w 1873170"/>
                <a:gd name="connsiteY63" fmla="*/ 429 h 1692747"/>
                <a:gd name="connsiteX64" fmla="*/ 1466400 w 1873170"/>
                <a:gd name="connsiteY64" fmla="*/ 186758 h 1692747"/>
                <a:gd name="connsiteX65" fmla="*/ 1335103 w 1873170"/>
                <a:gd name="connsiteY65" fmla="*/ 467767 h 1692747"/>
                <a:gd name="connsiteX66" fmla="*/ 1338570 w 1873170"/>
                <a:gd name="connsiteY66" fmla="*/ 469934 h 1692747"/>
                <a:gd name="connsiteX67" fmla="*/ 1516882 w 1873170"/>
                <a:gd name="connsiteY67" fmla="*/ 643263 h 1692747"/>
                <a:gd name="connsiteX68" fmla="*/ 1545048 w 1873170"/>
                <a:gd name="connsiteY68" fmla="*/ 840642 h 1692747"/>
                <a:gd name="connsiteX69" fmla="*/ 1540931 w 1873170"/>
                <a:gd name="connsiteY69" fmla="*/ 851042 h 1692747"/>
                <a:gd name="connsiteX70" fmla="*/ 1524249 w 1873170"/>
                <a:gd name="connsiteY70" fmla="*/ 1051237 h 1692747"/>
                <a:gd name="connsiteX71" fmla="*/ 1526632 w 1873170"/>
                <a:gd name="connsiteY71" fmla="*/ 1060986 h 1692747"/>
                <a:gd name="connsiteX72" fmla="*/ 1425884 w 1873170"/>
                <a:gd name="connsiteY72" fmla="*/ 1329646 h 1692747"/>
                <a:gd name="connsiteX73" fmla="*/ 1389702 w 1873170"/>
                <a:gd name="connsiteY73" fmla="*/ 1378179 h 1692747"/>
                <a:gd name="connsiteX74" fmla="*/ 1384935 w 1873170"/>
                <a:gd name="connsiteY74" fmla="*/ 1389445 h 1692747"/>
                <a:gd name="connsiteX75" fmla="*/ 1384723 w 1873170"/>
                <a:gd name="connsiteY75" fmla="*/ 1692747 h 1692747"/>
                <a:gd name="connsiteX76" fmla="*/ 1070559 w 1873170"/>
                <a:gd name="connsiteY76" fmla="*/ 1692747 h 1692747"/>
                <a:gd name="connsiteX77" fmla="*/ 1070559 w 1873170"/>
                <a:gd name="connsiteY77" fmla="*/ 1415228 h 1692747"/>
                <a:gd name="connsiteX78" fmla="*/ 1088109 w 1873170"/>
                <a:gd name="connsiteY78" fmla="*/ 1413494 h 1692747"/>
                <a:gd name="connsiteX79" fmla="*/ 1087893 w 1873170"/>
                <a:gd name="connsiteY79" fmla="*/ 1346546 h 1692747"/>
                <a:gd name="connsiteX80" fmla="*/ 1035027 w 1873170"/>
                <a:gd name="connsiteY80" fmla="*/ 1022637 h 1692747"/>
                <a:gd name="connsiteX81" fmla="*/ 921930 w 1873170"/>
                <a:gd name="connsiteY81" fmla="*/ 729928 h 1692747"/>
                <a:gd name="connsiteX82" fmla="*/ 919546 w 1873170"/>
                <a:gd name="connsiteY82" fmla="*/ 720828 h 1692747"/>
                <a:gd name="connsiteX83" fmla="*/ 977612 w 1873170"/>
                <a:gd name="connsiteY83" fmla="*/ 562882 h 1692747"/>
                <a:gd name="connsiteX84" fmla="*/ 1112375 w 1873170"/>
                <a:gd name="connsiteY84" fmla="*/ 471017 h 1692747"/>
                <a:gd name="connsiteX85" fmla="*/ 1121475 w 1873170"/>
                <a:gd name="connsiteY85" fmla="*/ 468417 h 1692747"/>
                <a:gd name="connsiteX86" fmla="*/ 999061 w 1873170"/>
                <a:gd name="connsiteY86" fmla="*/ 337554 h 1692747"/>
                <a:gd name="connsiteX87" fmla="*/ 996895 w 1873170"/>
                <a:gd name="connsiteY87" fmla="*/ 159892 h 1692747"/>
                <a:gd name="connsiteX88" fmla="*/ 1244755 w 1873170"/>
                <a:gd name="connsiteY88" fmla="*/ 429 h 1692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873170" h="1692747">
                  <a:moveTo>
                    <a:pt x="1663345" y="829592"/>
                  </a:moveTo>
                  <a:cubicBezTo>
                    <a:pt x="1718594" y="832625"/>
                    <a:pt x="1770809" y="876391"/>
                    <a:pt x="1782942" y="932506"/>
                  </a:cubicBezTo>
                  <a:cubicBezTo>
                    <a:pt x="1795942" y="993605"/>
                    <a:pt x="1766909" y="1059253"/>
                    <a:pt x="1697795" y="1086336"/>
                  </a:cubicBezTo>
                  <a:cubicBezTo>
                    <a:pt x="1707977" y="1095219"/>
                    <a:pt x="1718811" y="1103452"/>
                    <a:pt x="1727910" y="1113202"/>
                  </a:cubicBezTo>
                  <a:cubicBezTo>
                    <a:pt x="1761926" y="1149168"/>
                    <a:pt x="1784026" y="1192716"/>
                    <a:pt x="1802442" y="1237999"/>
                  </a:cubicBezTo>
                  <a:cubicBezTo>
                    <a:pt x="1844907" y="1342429"/>
                    <a:pt x="1869173" y="1451193"/>
                    <a:pt x="1873074" y="1564074"/>
                  </a:cubicBezTo>
                  <a:cubicBezTo>
                    <a:pt x="1873290" y="1568407"/>
                    <a:pt x="1873074" y="1572524"/>
                    <a:pt x="1873074" y="1577724"/>
                  </a:cubicBezTo>
                  <a:cubicBezTo>
                    <a:pt x="1825408" y="1577724"/>
                    <a:pt x="1779043" y="1577724"/>
                    <a:pt x="1731593" y="1577724"/>
                  </a:cubicBezTo>
                  <a:lnTo>
                    <a:pt x="1731593" y="1692747"/>
                  </a:lnTo>
                  <a:lnTo>
                    <a:pt x="1577114" y="1692747"/>
                  </a:lnTo>
                  <a:lnTo>
                    <a:pt x="1577114" y="1578374"/>
                  </a:lnTo>
                  <a:cubicBezTo>
                    <a:pt x="1530532" y="1578374"/>
                    <a:pt x="1483733" y="1578374"/>
                    <a:pt x="1436934" y="1578374"/>
                  </a:cubicBezTo>
                  <a:cubicBezTo>
                    <a:pt x="1436934" y="1560391"/>
                    <a:pt x="1435634" y="1543491"/>
                    <a:pt x="1437151" y="1526809"/>
                  </a:cubicBezTo>
                  <a:cubicBezTo>
                    <a:pt x="1446034" y="1421511"/>
                    <a:pt x="1470083" y="1319680"/>
                    <a:pt x="1512332" y="1222616"/>
                  </a:cubicBezTo>
                  <a:cubicBezTo>
                    <a:pt x="1527715" y="1187517"/>
                    <a:pt x="1545481" y="1153501"/>
                    <a:pt x="1570614" y="1124251"/>
                  </a:cubicBezTo>
                  <a:cubicBezTo>
                    <a:pt x="1582531" y="1110385"/>
                    <a:pt x="1596613" y="1098469"/>
                    <a:pt x="1609830" y="1085686"/>
                  </a:cubicBezTo>
                  <a:cubicBezTo>
                    <a:pt x="1573864" y="1071603"/>
                    <a:pt x="1546348" y="1046687"/>
                    <a:pt x="1531398" y="1008988"/>
                  </a:cubicBezTo>
                  <a:cubicBezTo>
                    <a:pt x="1520565" y="981472"/>
                    <a:pt x="1519699" y="953522"/>
                    <a:pt x="1527499" y="925140"/>
                  </a:cubicBezTo>
                  <a:cubicBezTo>
                    <a:pt x="1542231" y="871408"/>
                    <a:pt x="1595097" y="825909"/>
                    <a:pt x="1663345" y="829592"/>
                  </a:cubicBezTo>
                  <a:close/>
                  <a:moveTo>
                    <a:pt x="231945" y="502840"/>
                  </a:moveTo>
                  <a:cubicBezTo>
                    <a:pt x="280125" y="502975"/>
                    <a:pt x="328278" y="522475"/>
                    <a:pt x="364243" y="561365"/>
                  </a:cubicBezTo>
                  <a:cubicBezTo>
                    <a:pt x="438125" y="641096"/>
                    <a:pt x="425342" y="787126"/>
                    <a:pt x="311378" y="843458"/>
                  </a:cubicBezTo>
                  <a:cubicBezTo>
                    <a:pt x="324811" y="848875"/>
                    <a:pt x="339327" y="853641"/>
                    <a:pt x="352760" y="859925"/>
                  </a:cubicBezTo>
                  <a:cubicBezTo>
                    <a:pt x="379843" y="872708"/>
                    <a:pt x="401076" y="892641"/>
                    <a:pt x="416892" y="917990"/>
                  </a:cubicBezTo>
                  <a:cubicBezTo>
                    <a:pt x="419059" y="921673"/>
                    <a:pt x="420142" y="927523"/>
                    <a:pt x="418842" y="931639"/>
                  </a:cubicBezTo>
                  <a:cubicBezTo>
                    <a:pt x="390892" y="1018304"/>
                    <a:pt x="369443" y="1106485"/>
                    <a:pt x="355360" y="1196400"/>
                  </a:cubicBezTo>
                  <a:cubicBezTo>
                    <a:pt x="344310" y="1265948"/>
                    <a:pt x="337377" y="1335929"/>
                    <a:pt x="338894" y="1406561"/>
                  </a:cubicBezTo>
                  <a:cubicBezTo>
                    <a:pt x="338894" y="1408295"/>
                    <a:pt x="339111" y="1410028"/>
                    <a:pt x="339327" y="1413278"/>
                  </a:cubicBezTo>
                  <a:cubicBezTo>
                    <a:pt x="361210" y="1413278"/>
                    <a:pt x="383093" y="1413278"/>
                    <a:pt x="407142" y="1413278"/>
                  </a:cubicBezTo>
                  <a:cubicBezTo>
                    <a:pt x="404975" y="1418261"/>
                    <a:pt x="404109" y="1421511"/>
                    <a:pt x="402376" y="1424328"/>
                  </a:cubicBezTo>
                  <a:cubicBezTo>
                    <a:pt x="385693" y="1450760"/>
                    <a:pt x="368576" y="1476976"/>
                    <a:pt x="351894" y="1503625"/>
                  </a:cubicBezTo>
                  <a:cubicBezTo>
                    <a:pt x="349293" y="1507742"/>
                    <a:pt x="346044" y="1512292"/>
                    <a:pt x="346044" y="1516842"/>
                  </a:cubicBezTo>
                  <a:lnTo>
                    <a:pt x="345833" y="1692747"/>
                  </a:lnTo>
                  <a:lnTo>
                    <a:pt x="117464" y="1692747"/>
                  </a:lnTo>
                  <a:lnTo>
                    <a:pt x="117249" y="1518575"/>
                  </a:lnTo>
                  <a:cubicBezTo>
                    <a:pt x="117249" y="1514459"/>
                    <a:pt x="116383" y="1509476"/>
                    <a:pt x="113999" y="1506659"/>
                  </a:cubicBezTo>
                  <a:cubicBezTo>
                    <a:pt x="66767" y="1451627"/>
                    <a:pt x="40118" y="1386412"/>
                    <a:pt x="23001" y="1317297"/>
                  </a:cubicBezTo>
                  <a:cubicBezTo>
                    <a:pt x="-615" y="1222183"/>
                    <a:pt x="-6464" y="1125551"/>
                    <a:pt x="7402" y="1028270"/>
                  </a:cubicBezTo>
                  <a:cubicBezTo>
                    <a:pt x="12168" y="995338"/>
                    <a:pt x="21051" y="963489"/>
                    <a:pt x="36651" y="933590"/>
                  </a:cubicBezTo>
                  <a:cubicBezTo>
                    <a:pt x="59834" y="889391"/>
                    <a:pt x="95367" y="860358"/>
                    <a:pt x="143465" y="846708"/>
                  </a:cubicBezTo>
                  <a:cubicBezTo>
                    <a:pt x="146499" y="845842"/>
                    <a:pt x="149532" y="844975"/>
                    <a:pt x="152998" y="843892"/>
                  </a:cubicBezTo>
                  <a:cubicBezTo>
                    <a:pt x="37518" y="787126"/>
                    <a:pt x="24518" y="640663"/>
                    <a:pt x="99483" y="560498"/>
                  </a:cubicBezTo>
                  <a:cubicBezTo>
                    <a:pt x="135557" y="521933"/>
                    <a:pt x="183764" y="502704"/>
                    <a:pt x="231945" y="502840"/>
                  </a:cubicBezTo>
                  <a:close/>
                  <a:moveTo>
                    <a:pt x="715018" y="141258"/>
                  </a:moveTo>
                  <a:cubicBezTo>
                    <a:pt x="824866" y="141475"/>
                    <a:pt x="921496" y="218173"/>
                    <a:pt x="947062" y="325421"/>
                  </a:cubicBezTo>
                  <a:cubicBezTo>
                    <a:pt x="974795" y="442635"/>
                    <a:pt x="910447" y="567648"/>
                    <a:pt x="795616" y="606647"/>
                  </a:cubicBezTo>
                  <a:cubicBezTo>
                    <a:pt x="809699" y="622247"/>
                    <a:pt x="825515" y="638496"/>
                    <a:pt x="840032" y="655829"/>
                  </a:cubicBezTo>
                  <a:cubicBezTo>
                    <a:pt x="889430" y="714978"/>
                    <a:pt x="923013" y="783010"/>
                    <a:pt x="951612" y="853858"/>
                  </a:cubicBezTo>
                  <a:cubicBezTo>
                    <a:pt x="999711" y="973022"/>
                    <a:pt x="1032210" y="1096736"/>
                    <a:pt x="1049327" y="1224133"/>
                  </a:cubicBezTo>
                  <a:cubicBezTo>
                    <a:pt x="1056043" y="1274181"/>
                    <a:pt x="1058426" y="1324663"/>
                    <a:pt x="1062543" y="1374929"/>
                  </a:cubicBezTo>
                  <a:cubicBezTo>
                    <a:pt x="1062760" y="1378395"/>
                    <a:pt x="1062543" y="1382078"/>
                    <a:pt x="1062543" y="1387062"/>
                  </a:cubicBezTo>
                  <a:cubicBezTo>
                    <a:pt x="988662" y="1387062"/>
                    <a:pt x="915430" y="1387062"/>
                    <a:pt x="841115" y="1387062"/>
                  </a:cubicBezTo>
                  <a:lnTo>
                    <a:pt x="841115" y="1692747"/>
                  </a:lnTo>
                  <a:lnTo>
                    <a:pt x="586538" y="1692747"/>
                  </a:lnTo>
                  <a:lnTo>
                    <a:pt x="586538" y="1387712"/>
                  </a:lnTo>
                  <a:cubicBezTo>
                    <a:pt x="513306" y="1387712"/>
                    <a:pt x="439425" y="1387712"/>
                    <a:pt x="364027" y="1387712"/>
                  </a:cubicBezTo>
                  <a:cubicBezTo>
                    <a:pt x="365110" y="1362362"/>
                    <a:pt x="365543" y="1338746"/>
                    <a:pt x="367493" y="1315130"/>
                  </a:cubicBezTo>
                  <a:cubicBezTo>
                    <a:pt x="375943" y="1210916"/>
                    <a:pt x="395009" y="1108652"/>
                    <a:pt x="423392" y="1008121"/>
                  </a:cubicBezTo>
                  <a:cubicBezTo>
                    <a:pt x="450475" y="912573"/>
                    <a:pt x="484057" y="819409"/>
                    <a:pt x="534106" y="732961"/>
                  </a:cubicBezTo>
                  <a:cubicBezTo>
                    <a:pt x="560755" y="686812"/>
                    <a:pt x="591304" y="643480"/>
                    <a:pt x="633987" y="610331"/>
                  </a:cubicBezTo>
                  <a:cubicBezTo>
                    <a:pt x="634853" y="609680"/>
                    <a:pt x="635070" y="608597"/>
                    <a:pt x="635720" y="607731"/>
                  </a:cubicBezTo>
                  <a:cubicBezTo>
                    <a:pt x="518073" y="568082"/>
                    <a:pt x="452858" y="443285"/>
                    <a:pt x="480591" y="326287"/>
                  </a:cubicBezTo>
                  <a:cubicBezTo>
                    <a:pt x="506373" y="216874"/>
                    <a:pt x="603221" y="141042"/>
                    <a:pt x="715018" y="141258"/>
                  </a:cubicBezTo>
                  <a:close/>
                  <a:moveTo>
                    <a:pt x="1244755" y="429"/>
                  </a:moveTo>
                  <a:cubicBezTo>
                    <a:pt x="1348753" y="6279"/>
                    <a:pt x="1440617" y="82977"/>
                    <a:pt x="1466400" y="186758"/>
                  </a:cubicBezTo>
                  <a:cubicBezTo>
                    <a:pt x="1492833" y="293355"/>
                    <a:pt x="1446251" y="411219"/>
                    <a:pt x="1335103" y="467767"/>
                  </a:cubicBezTo>
                  <a:cubicBezTo>
                    <a:pt x="1336403" y="468634"/>
                    <a:pt x="1337486" y="469717"/>
                    <a:pt x="1338570" y="469934"/>
                  </a:cubicBezTo>
                  <a:cubicBezTo>
                    <a:pt x="1431734" y="492900"/>
                    <a:pt x="1487633" y="554649"/>
                    <a:pt x="1516882" y="643263"/>
                  </a:cubicBezTo>
                  <a:cubicBezTo>
                    <a:pt x="1538115" y="707395"/>
                    <a:pt x="1543965" y="773693"/>
                    <a:pt x="1545048" y="840642"/>
                  </a:cubicBezTo>
                  <a:cubicBezTo>
                    <a:pt x="1545048" y="844108"/>
                    <a:pt x="1543315" y="848441"/>
                    <a:pt x="1540931" y="851042"/>
                  </a:cubicBezTo>
                  <a:cubicBezTo>
                    <a:pt x="1487633" y="911057"/>
                    <a:pt x="1481566" y="984505"/>
                    <a:pt x="1524249" y="1051237"/>
                  </a:cubicBezTo>
                  <a:cubicBezTo>
                    <a:pt x="1525982" y="1054053"/>
                    <a:pt x="1527282" y="1057953"/>
                    <a:pt x="1526632" y="1060986"/>
                  </a:cubicBezTo>
                  <a:cubicBezTo>
                    <a:pt x="1508432" y="1156317"/>
                    <a:pt x="1479400" y="1247532"/>
                    <a:pt x="1425884" y="1329646"/>
                  </a:cubicBezTo>
                  <a:cubicBezTo>
                    <a:pt x="1414835" y="1346546"/>
                    <a:pt x="1401618" y="1361929"/>
                    <a:pt x="1389702" y="1378179"/>
                  </a:cubicBezTo>
                  <a:cubicBezTo>
                    <a:pt x="1387319" y="1381429"/>
                    <a:pt x="1384935" y="1385545"/>
                    <a:pt x="1384935" y="1389445"/>
                  </a:cubicBezTo>
                  <a:lnTo>
                    <a:pt x="1384723" y="1692747"/>
                  </a:lnTo>
                  <a:lnTo>
                    <a:pt x="1070559" y="1692747"/>
                  </a:lnTo>
                  <a:lnTo>
                    <a:pt x="1070559" y="1415228"/>
                  </a:lnTo>
                  <a:cubicBezTo>
                    <a:pt x="1076626" y="1414578"/>
                    <a:pt x="1081826" y="1414144"/>
                    <a:pt x="1088109" y="1413494"/>
                  </a:cubicBezTo>
                  <a:cubicBezTo>
                    <a:pt x="1088109" y="1390962"/>
                    <a:pt x="1088976" y="1368862"/>
                    <a:pt x="1087893" y="1346546"/>
                  </a:cubicBezTo>
                  <a:cubicBezTo>
                    <a:pt x="1082476" y="1236699"/>
                    <a:pt x="1063626" y="1128801"/>
                    <a:pt x="1035027" y="1022637"/>
                  </a:cubicBezTo>
                  <a:cubicBezTo>
                    <a:pt x="1007728" y="921023"/>
                    <a:pt x="973062" y="822226"/>
                    <a:pt x="921930" y="729928"/>
                  </a:cubicBezTo>
                  <a:cubicBezTo>
                    <a:pt x="920413" y="727328"/>
                    <a:pt x="919113" y="723645"/>
                    <a:pt x="919546" y="720828"/>
                  </a:cubicBezTo>
                  <a:cubicBezTo>
                    <a:pt x="929079" y="664496"/>
                    <a:pt x="944463" y="610331"/>
                    <a:pt x="977612" y="562882"/>
                  </a:cubicBezTo>
                  <a:cubicBezTo>
                    <a:pt x="1010978" y="515216"/>
                    <a:pt x="1056910" y="485967"/>
                    <a:pt x="1112375" y="471017"/>
                  </a:cubicBezTo>
                  <a:cubicBezTo>
                    <a:pt x="1114759" y="470367"/>
                    <a:pt x="1116925" y="469717"/>
                    <a:pt x="1121475" y="468417"/>
                  </a:cubicBezTo>
                  <a:cubicBezTo>
                    <a:pt x="1063843" y="438735"/>
                    <a:pt x="1022461" y="396269"/>
                    <a:pt x="999061" y="337554"/>
                  </a:cubicBezTo>
                  <a:cubicBezTo>
                    <a:pt x="975662" y="278839"/>
                    <a:pt x="974795" y="219257"/>
                    <a:pt x="996895" y="159892"/>
                  </a:cubicBezTo>
                  <a:cubicBezTo>
                    <a:pt x="1035027" y="57411"/>
                    <a:pt x="1133608" y="-5855"/>
                    <a:pt x="1244755" y="429"/>
                  </a:cubicBezTo>
                  <a:close/>
                </a:path>
              </a:pathLst>
            </a:custGeom>
            <a:solidFill>
              <a:schemeClr val="accent4"/>
            </a:solidFill>
            <a:ln w="600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B514D8BD-6428-4513-A159-7973B15A673A}"/>
                </a:ext>
              </a:extLst>
            </p:cNvPr>
            <p:cNvSpPr/>
            <p:nvPr/>
          </p:nvSpPr>
          <p:spPr>
            <a:xfrm>
              <a:off x="4794869" y="2803448"/>
              <a:ext cx="2781228" cy="2493501"/>
            </a:xfrm>
            <a:custGeom>
              <a:avLst/>
              <a:gdLst>
                <a:gd name="connsiteX0" fmla="*/ 30116 w 2781228"/>
                <a:gd name="connsiteY0" fmla="*/ 2210662 h 2493501"/>
                <a:gd name="connsiteX1" fmla="*/ 131947 w 2781228"/>
                <a:gd name="connsiteY1" fmla="*/ 2210879 h 2493501"/>
                <a:gd name="connsiteX2" fmla="*/ 149713 w 2781228"/>
                <a:gd name="connsiteY2" fmla="*/ 2228428 h 2493501"/>
                <a:gd name="connsiteX3" fmla="*/ 150580 w 2781228"/>
                <a:gd name="connsiteY3" fmla="*/ 2322676 h 2493501"/>
                <a:gd name="connsiteX4" fmla="*/ 174413 w 2781228"/>
                <a:gd name="connsiteY4" fmla="*/ 2346942 h 2493501"/>
                <a:gd name="connsiteX5" fmla="*/ 279494 w 2781228"/>
                <a:gd name="connsiteY5" fmla="*/ 2347159 h 2493501"/>
                <a:gd name="connsiteX6" fmla="*/ 498321 w 2781228"/>
                <a:gd name="connsiteY6" fmla="*/ 2347376 h 2493501"/>
                <a:gd name="connsiteX7" fmla="*/ 513054 w 2781228"/>
                <a:gd name="connsiteY7" fmla="*/ 2346726 h 2493501"/>
                <a:gd name="connsiteX8" fmla="*/ 513488 w 2781228"/>
                <a:gd name="connsiteY8" fmla="*/ 2336326 h 2493501"/>
                <a:gd name="connsiteX9" fmla="*/ 513486 w 2781228"/>
                <a:gd name="connsiteY9" fmla="*/ 2335002 h 2493501"/>
                <a:gd name="connsiteX10" fmla="*/ 741855 w 2781228"/>
                <a:gd name="connsiteY10" fmla="*/ 2335002 h 2493501"/>
                <a:gd name="connsiteX11" fmla="*/ 741849 w 2781228"/>
                <a:gd name="connsiteY11" fmla="*/ 2340009 h 2493501"/>
                <a:gd name="connsiteX12" fmla="*/ 742499 w 2781228"/>
                <a:gd name="connsiteY12" fmla="*/ 2346076 h 2493501"/>
                <a:gd name="connsiteX13" fmla="*/ 982560 w 2781228"/>
                <a:gd name="connsiteY13" fmla="*/ 2346076 h 2493501"/>
                <a:gd name="connsiteX14" fmla="*/ 982560 w 2781228"/>
                <a:gd name="connsiteY14" fmla="*/ 2335002 h 2493501"/>
                <a:gd name="connsiteX15" fmla="*/ 1237137 w 2781228"/>
                <a:gd name="connsiteY15" fmla="*/ 2335002 h 2493501"/>
                <a:gd name="connsiteX16" fmla="*/ 1237137 w 2781228"/>
                <a:gd name="connsiteY16" fmla="*/ 2346726 h 2493501"/>
                <a:gd name="connsiteX17" fmla="*/ 1466581 w 2781228"/>
                <a:gd name="connsiteY17" fmla="*/ 2346726 h 2493501"/>
                <a:gd name="connsiteX18" fmla="*/ 1466581 w 2781228"/>
                <a:gd name="connsiteY18" fmla="*/ 2335002 h 2493501"/>
                <a:gd name="connsiteX19" fmla="*/ 1780745 w 2781228"/>
                <a:gd name="connsiteY19" fmla="*/ 2335002 h 2493501"/>
                <a:gd name="connsiteX20" fmla="*/ 1780740 w 2781228"/>
                <a:gd name="connsiteY20" fmla="*/ 2341526 h 2493501"/>
                <a:gd name="connsiteX21" fmla="*/ 1781391 w 2781228"/>
                <a:gd name="connsiteY21" fmla="*/ 2346509 h 2493501"/>
                <a:gd name="connsiteX22" fmla="*/ 1973136 w 2781228"/>
                <a:gd name="connsiteY22" fmla="*/ 2346509 h 2493501"/>
                <a:gd name="connsiteX23" fmla="*/ 1973136 w 2781228"/>
                <a:gd name="connsiteY23" fmla="*/ 2335002 h 2493501"/>
                <a:gd name="connsiteX24" fmla="*/ 2127615 w 2781228"/>
                <a:gd name="connsiteY24" fmla="*/ 2335002 h 2493501"/>
                <a:gd name="connsiteX25" fmla="*/ 2127615 w 2781228"/>
                <a:gd name="connsiteY25" fmla="*/ 2347376 h 2493501"/>
                <a:gd name="connsiteX26" fmla="*/ 2138882 w 2781228"/>
                <a:gd name="connsiteY26" fmla="*/ 2347376 h 2493501"/>
                <a:gd name="connsiteX27" fmla="*/ 2600371 w 2781228"/>
                <a:gd name="connsiteY27" fmla="*/ 2347159 h 2493501"/>
                <a:gd name="connsiteX28" fmla="*/ 2631570 w 2781228"/>
                <a:gd name="connsiteY28" fmla="*/ 2315527 h 2493501"/>
                <a:gd name="connsiteX29" fmla="*/ 2631787 w 2781228"/>
                <a:gd name="connsiteY29" fmla="*/ 2229945 h 2493501"/>
                <a:gd name="connsiteX30" fmla="*/ 2650203 w 2781228"/>
                <a:gd name="connsiteY30" fmla="*/ 2211096 h 2493501"/>
                <a:gd name="connsiteX31" fmla="*/ 2762867 w 2781228"/>
                <a:gd name="connsiteY31" fmla="*/ 2211096 h 2493501"/>
                <a:gd name="connsiteX32" fmla="*/ 2781066 w 2781228"/>
                <a:gd name="connsiteY32" fmla="*/ 2228862 h 2493501"/>
                <a:gd name="connsiteX33" fmla="*/ 2781066 w 2781228"/>
                <a:gd name="connsiteY33" fmla="*/ 2474773 h 2493501"/>
                <a:gd name="connsiteX34" fmla="*/ 2762000 w 2781228"/>
                <a:gd name="connsiteY34" fmla="*/ 2493405 h 2493501"/>
                <a:gd name="connsiteX35" fmla="*/ 2745751 w 2781228"/>
                <a:gd name="connsiteY35" fmla="*/ 2493405 h 2493501"/>
                <a:gd name="connsiteX36" fmla="*/ 35533 w 2781228"/>
                <a:gd name="connsiteY36" fmla="*/ 2493405 h 2493501"/>
                <a:gd name="connsiteX37" fmla="*/ 11700 w 2781228"/>
                <a:gd name="connsiteY37" fmla="*/ 2492756 h 2493501"/>
                <a:gd name="connsiteX38" fmla="*/ 1084 w 2781228"/>
                <a:gd name="connsiteY38" fmla="*/ 2481923 h 2493501"/>
                <a:gd name="connsiteX39" fmla="*/ 0 w 2781228"/>
                <a:gd name="connsiteY39" fmla="*/ 2463506 h 2493501"/>
                <a:gd name="connsiteX40" fmla="*/ 0 w 2781228"/>
                <a:gd name="connsiteY40" fmla="*/ 2240345 h 2493501"/>
                <a:gd name="connsiteX41" fmla="*/ 30116 w 2781228"/>
                <a:gd name="connsiteY41" fmla="*/ 2210662 h 2493501"/>
                <a:gd name="connsiteX42" fmla="*/ 556187 w 2781228"/>
                <a:gd name="connsiteY42" fmla="*/ 185109 h 2493501"/>
                <a:gd name="connsiteX43" fmla="*/ 716516 w 2781228"/>
                <a:gd name="connsiteY43" fmla="*/ 185109 h 2493501"/>
                <a:gd name="connsiteX44" fmla="*/ 757032 w 2781228"/>
                <a:gd name="connsiteY44" fmla="*/ 227142 h 2493501"/>
                <a:gd name="connsiteX45" fmla="*/ 757032 w 2781228"/>
                <a:gd name="connsiteY45" fmla="*/ 423220 h 2493501"/>
                <a:gd name="connsiteX46" fmla="*/ 737533 w 2781228"/>
                <a:gd name="connsiteY46" fmla="*/ 467852 h 2493501"/>
                <a:gd name="connsiteX47" fmla="*/ 576119 w 2781228"/>
                <a:gd name="connsiteY47" fmla="*/ 613883 h 2493501"/>
                <a:gd name="connsiteX48" fmla="*/ 516321 w 2781228"/>
                <a:gd name="connsiteY48" fmla="*/ 610633 h 2493501"/>
                <a:gd name="connsiteX49" fmla="*/ 510038 w 2781228"/>
                <a:gd name="connsiteY49" fmla="*/ 587016 h 2493501"/>
                <a:gd name="connsiteX50" fmla="*/ 515671 w 2781228"/>
                <a:gd name="connsiteY50" fmla="*/ 221292 h 2493501"/>
                <a:gd name="connsiteX51" fmla="*/ 556187 w 2781228"/>
                <a:gd name="connsiteY51" fmla="*/ 185109 h 2493501"/>
                <a:gd name="connsiteX52" fmla="*/ 1200583 w 2781228"/>
                <a:gd name="connsiteY52" fmla="*/ 84400 h 2493501"/>
                <a:gd name="connsiteX53" fmla="*/ 1231295 w 2781228"/>
                <a:gd name="connsiteY53" fmla="*/ 98862 h 2493501"/>
                <a:gd name="connsiteX54" fmla="*/ 1294127 w 2781228"/>
                <a:gd name="connsiteY54" fmla="*/ 161694 h 2493501"/>
                <a:gd name="connsiteX55" fmla="*/ 1293910 w 2781228"/>
                <a:gd name="connsiteY55" fmla="*/ 222359 h 2493501"/>
                <a:gd name="connsiteX56" fmla="*/ 248519 w 2781228"/>
                <a:gd name="connsiteY56" fmla="*/ 1247384 h 2493501"/>
                <a:gd name="connsiteX57" fmla="*/ 208653 w 2781228"/>
                <a:gd name="connsiteY57" fmla="*/ 1263417 h 2493501"/>
                <a:gd name="connsiteX58" fmla="*/ 56990 w 2781228"/>
                <a:gd name="connsiteY58" fmla="*/ 1263201 h 2493501"/>
                <a:gd name="connsiteX59" fmla="*/ 16041 w 2781228"/>
                <a:gd name="connsiteY59" fmla="*/ 1231568 h 2493501"/>
                <a:gd name="connsiteX60" fmla="*/ 27307 w 2781228"/>
                <a:gd name="connsiteY60" fmla="*/ 1199502 h 2493501"/>
                <a:gd name="connsiteX61" fmla="*/ 1169546 w 2781228"/>
                <a:gd name="connsiteY61" fmla="*/ 98862 h 2493501"/>
                <a:gd name="connsiteX62" fmla="*/ 1200583 w 2781228"/>
                <a:gd name="connsiteY62" fmla="*/ 84400 h 2493501"/>
                <a:gd name="connsiteX63" fmla="*/ 1274612 w 2781228"/>
                <a:gd name="connsiteY63" fmla="*/ 1381 h 2493501"/>
                <a:gd name="connsiteX64" fmla="*/ 1490190 w 2781228"/>
                <a:gd name="connsiteY64" fmla="*/ 68546 h 2493501"/>
                <a:gd name="connsiteX65" fmla="*/ 1514889 w 2781228"/>
                <a:gd name="connsiteY65" fmla="*/ 83062 h 2493501"/>
                <a:gd name="connsiteX66" fmla="*/ 2635895 w 2781228"/>
                <a:gd name="connsiteY66" fmla="*/ 1173736 h 2493501"/>
                <a:gd name="connsiteX67" fmla="*/ 2650628 w 2781228"/>
                <a:gd name="connsiteY67" fmla="*/ 1211435 h 2493501"/>
                <a:gd name="connsiteX68" fmla="*/ 2609029 w 2781228"/>
                <a:gd name="connsiteY68" fmla="*/ 1242634 h 2493501"/>
                <a:gd name="connsiteX69" fmla="*/ 2469282 w 2781228"/>
                <a:gd name="connsiteY69" fmla="*/ 1242634 h 2493501"/>
                <a:gd name="connsiteX70" fmla="*/ 2422050 w 2781228"/>
                <a:gd name="connsiteY70" fmla="*/ 1223568 h 2493501"/>
                <a:gd name="connsiteX71" fmla="*/ 1244062 w 2781228"/>
                <a:gd name="connsiteY71" fmla="*/ 65729 h 2493501"/>
                <a:gd name="connsiteX72" fmla="*/ 1239512 w 2781228"/>
                <a:gd name="connsiteY72" fmla="*/ 12647 h 2493501"/>
                <a:gd name="connsiteX73" fmla="*/ 1274612 w 2781228"/>
                <a:gd name="connsiteY73" fmla="*/ 1381 h 2493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2781228" h="2493501">
                  <a:moveTo>
                    <a:pt x="30116" y="2210662"/>
                  </a:moveTo>
                  <a:cubicBezTo>
                    <a:pt x="64132" y="2210662"/>
                    <a:pt x="97931" y="2210662"/>
                    <a:pt x="131947" y="2210879"/>
                  </a:cubicBezTo>
                  <a:cubicBezTo>
                    <a:pt x="147547" y="2211096"/>
                    <a:pt x="149280" y="2212829"/>
                    <a:pt x="149713" y="2228428"/>
                  </a:cubicBezTo>
                  <a:cubicBezTo>
                    <a:pt x="150363" y="2259845"/>
                    <a:pt x="150363" y="2291260"/>
                    <a:pt x="150580" y="2322676"/>
                  </a:cubicBezTo>
                  <a:cubicBezTo>
                    <a:pt x="150797" y="2343259"/>
                    <a:pt x="153830" y="2346726"/>
                    <a:pt x="174413" y="2346942"/>
                  </a:cubicBezTo>
                  <a:cubicBezTo>
                    <a:pt x="209512" y="2347376"/>
                    <a:pt x="244394" y="2347159"/>
                    <a:pt x="279494" y="2347159"/>
                  </a:cubicBezTo>
                  <a:cubicBezTo>
                    <a:pt x="352508" y="2347159"/>
                    <a:pt x="425307" y="2347376"/>
                    <a:pt x="498321" y="2347376"/>
                  </a:cubicBezTo>
                  <a:cubicBezTo>
                    <a:pt x="503521" y="2346726"/>
                    <a:pt x="507638" y="2346726"/>
                    <a:pt x="513054" y="2346726"/>
                  </a:cubicBezTo>
                  <a:cubicBezTo>
                    <a:pt x="513271" y="2342176"/>
                    <a:pt x="513488" y="2339359"/>
                    <a:pt x="513488" y="2336326"/>
                  </a:cubicBezTo>
                  <a:lnTo>
                    <a:pt x="513486" y="2335002"/>
                  </a:lnTo>
                  <a:lnTo>
                    <a:pt x="741855" y="2335002"/>
                  </a:lnTo>
                  <a:lnTo>
                    <a:pt x="741849" y="2340009"/>
                  </a:lnTo>
                  <a:cubicBezTo>
                    <a:pt x="741849" y="2341742"/>
                    <a:pt x="742282" y="2343476"/>
                    <a:pt x="742499" y="2346076"/>
                  </a:cubicBezTo>
                  <a:cubicBezTo>
                    <a:pt x="822447" y="2346076"/>
                    <a:pt x="902179" y="2346076"/>
                    <a:pt x="982560" y="2346076"/>
                  </a:cubicBezTo>
                  <a:lnTo>
                    <a:pt x="982560" y="2335002"/>
                  </a:lnTo>
                  <a:lnTo>
                    <a:pt x="1237137" y="2335002"/>
                  </a:lnTo>
                  <a:lnTo>
                    <a:pt x="1237137" y="2346726"/>
                  </a:lnTo>
                  <a:cubicBezTo>
                    <a:pt x="1313619" y="2346726"/>
                    <a:pt x="1389667" y="2346726"/>
                    <a:pt x="1466581" y="2346726"/>
                  </a:cubicBezTo>
                  <a:lnTo>
                    <a:pt x="1466581" y="2335002"/>
                  </a:lnTo>
                  <a:lnTo>
                    <a:pt x="1780745" y="2335002"/>
                  </a:lnTo>
                  <a:lnTo>
                    <a:pt x="1780740" y="2341526"/>
                  </a:lnTo>
                  <a:cubicBezTo>
                    <a:pt x="1780740" y="2342826"/>
                    <a:pt x="1781174" y="2344343"/>
                    <a:pt x="1781391" y="2346509"/>
                  </a:cubicBezTo>
                  <a:cubicBezTo>
                    <a:pt x="1845306" y="2346509"/>
                    <a:pt x="1909004" y="2346509"/>
                    <a:pt x="1973136" y="2346509"/>
                  </a:cubicBezTo>
                  <a:lnTo>
                    <a:pt x="1973136" y="2335002"/>
                  </a:lnTo>
                  <a:lnTo>
                    <a:pt x="2127615" y="2335002"/>
                  </a:lnTo>
                  <a:lnTo>
                    <a:pt x="2127615" y="2347376"/>
                  </a:lnTo>
                  <a:cubicBezTo>
                    <a:pt x="2131299" y="2347376"/>
                    <a:pt x="2135199" y="2347376"/>
                    <a:pt x="2138882" y="2347376"/>
                  </a:cubicBezTo>
                  <a:cubicBezTo>
                    <a:pt x="2292712" y="2347376"/>
                    <a:pt x="2446541" y="2347159"/>
                    <a:pt x="2600371" y="2347159"/>
                  </a:cubicBezTo>
                  <a:cubicBezTo>
                    <a:pt x="2629403" y="2347159"/>
                    <a:pt x="2631353" y="2344776"/>
                    <a:pt x="2631570" y="2315527"/>
                  </a:cubicBezTo>
                  <a:cubicBezTo>
                    <a:pt x="2631570" y="2286927"/>
                    <a:pt x="2631570" y="2258544"/>
                    <a:pt x="2631787" y="2229945"/>
                  </a:cubicBezTo>
                  <a:cubicBezTo>
                    <a:pt x="2632003" y="2213262"/>
                    <a:pt x="2633737" y="2211312"/>
                    <a:pt x="2650203" y="2211096"/>
                  </a:cubicBezTo>
                  <a:cubicBezTo>
                    <a:pt x="2687685" y="2210879"/>
                    <a:pt x="2725384" y="2210879"/>
                    <a:pt x="2762867" y="2211096"/>
                  </a:cubicBezTo>
                  <a:cubicBezTo>
                    <a:pt x="2779117" y="2211312"/>
                    <a:pt x="2781066" y="2213046"/>
                    <a:pt x="2781066" y="2228862"/>
                  </a:cubicBezTo>
                  <a:cubicBezTo>
                    <a:pt x="2781283" y="2310760"/>
                    <a:pt x="2781283" y="2392658"/>
                    <a:pt x="2781066" y="2474773"/>
                  </a:cubicBezTo>
                  <a:cubicBezTo>
                    <a:pt x="2781066" y="2490806"/>
                    <a:pt x="2778250" y="2492972"/>
                    <a:pt x="2762000" y="2493405"/>
                  </a:cubicBezTo>
                  <a:cubicBezTo>
                    <a:pt x="2756584" y="2493622"/>
                    <a:pt x="2751167" y="2493405"/>
                    <a:pt x="2745751" y="2493405"/>
                  </a:cubicBezTo>
                  <a:cubicBezTo>
                    <a:pt x="1842273" y="2493405"/>
                    <a:pt x="938794" y="2493405"/>
                    <a:pt x="35533" y="2493405"/>
                  </a:cubicBezTo>
                  <a:cubicBezTo>
                    <a:pt x="27516" y="2493405"/>
                    <a:pt x="19717" y="2493189"/>
                    <a:pt x="11700" y="2492756"/>
                  </a:cubicBezTo>
                  <a:cubicBezTo>
                    <a:pt x="5200" y="2492322"/>
                    <a:pt x="1084" y="2489289"/>
                    <a:pt x="1084" y="2481923"/>
                  </a:cubicBezTo>
                  <a:cubicBezTo>
                    <a:pt x="1084" y="2475856"/>
                    <a:pt x="0" y="2469789"/>
                    <a:pt x="0" y="2463506"/>
                  </a:cubicBezTo>
                  <a:cubicBezTo>
                    <a:pt x="0" y="2389191"/>
                    <a:pt x="0" y="2314660"/>
                    <a:pt x="0" y="2240345"/>
                  </a:cubicBezTo>
                  <a:cubicBezTo>
                    <a:pt x="0" y="2210879"/>
                    <a:pt x="0" y="2210662"/>
                    <a:pt x="30116" y="2210662"/>
                  </a:cubicBezTo>
                  <a:close/>
                  <a:moveTo>
                    <a:pt x="556187" y="185109"/>
                  </a:moveTo>
                  <a:cubicBezTo>
                    <a:pt x="609702" y="184676"/>
                    <a:pt x="663001" y="184676"/>
                    <a:pt x="716516" y="185109"/>
                  </a:cubicBezTo>
                  <a:cubicBezTo>
                    <a:pt x="742083" y="185326"/>
                    <a:pt x="756816" y="200925"/>
                    <a:pt x="757032" y="227142"/>
                  </a:cubicBezTo>
                  <a:cubicBezTo>
                    <a:pt x="757249" y="260724"/>
                    <a:pt x="756816" y="391371"/>
                    <a:pt x="757032" y="423220"/>
                  </a:cubicBezTo>
                  <a:cubicBezTo>
                    <a:pt x="757249" y="441203"/>
                    <a:pt x="751399" y="455503"/>
                    <a:pt x="737533" y="467852"/>
                  </a:cubicBezTo>
                  <a:cubicBezTo>
                    <a:pt x="683367" y="516168"/>
                    <a:pt x="629852" y="565134"/>
                    <a:pt x="576119" y="613883"/>
                  </a:cubicBezTo>
                  <a:cubicBezTo>
                    <a:pt x="555970" y="632082"/>
                    <a:pt x="528671" y="630999"/>
                    <a:pt x="516321" y="610633"/>
                  </a:cubicBezTo>
                  <a:cubicBezTo>
                    <a:pt x="512204" y="603916"/>
                    <a:pt x="510038" y="595033"/>
                    <a:pt x="510038" y="587016"/>
                  </a:cubicBezTo>
                  <a:cubicBezTo>
                    <a:pt x="510688" y="506852"/>
                    <a:pt x="515021" y="226925"/>
                    <a:pt x="515671" y="221292"/>
                  </a:cubicBezTo>
                  <a:cubicBezTo>
                    <a:pt x="518921" y="197242"/>
                    <a:pt x="531921" y="185326"/>
                    <a:pt x="556187" y="185109"/>
                  </a:cubicBezTo>
                  <a:close/>
                  <a:moveTo>
                    <a:pt x="1200583" y="84400"/>
                  </a:moveTo>
                  <a:cubicBezTo>
                    <a:pt x="1211091" y="84400"/>
                    <a:pt x="1221545" y="89221"/>
                    <a:pt x="1231295" y="98862"/>
                  </a:cubicBezTo>
                  <a:cubicBezTo>
                    <a:pt x="1252311" y="119662"/>
                    <a:pt x="1273328" y="140678"/>
                    <a:pt x="1294127" y="161694"/>
                  </a:cubicBezTo>
                  <a:cubicBezTo>
                    <a:pt x="1313410" y="181194"/>
                    <a:pt x="1313410" y="203293"/>
                    <a:pt x="1293910" y="222359"/>
                  </a:cubicBezTo>
                  <a:cubicBezTo>
                    <a:pt x="1133581" y="379655"/>
                    <a:pt x="365949" y="1132121"/>
                    <a:pt x="248519" y="1247384"/>
                  </a:cubicBezTo>
                  <a:cubicBezTo>
                    <a:pt x="237252" y="1258434"/>
                    <a:pt x="224036" y="1263417"/>
                    <a:pt x="208653" y="1263417"/>
                  </a:cubicBezTo>
                  <a:cubicBezTo>
                    <a:pt x="183737" y="1263201"/>
                    <a:pt x="82556" y="1263417"/>
                    <a:pt x="56990" y="1263201"/>
                  </a:cubicBezTo>
                  <a:cubicBezTo>
                    <a:pt x="33157" y="1262984"/>
                    <a:pt x="20157" y="1253018"/>
                    <a:pt x="16041" y="1231568"/>
                  </a:cubicBezTo>
                  <a:cubicBezTo>
                    <a:pt x="13657" y="1219002"/>
                    <a:pt x="18207" y="1208169"/>
                    <a:pt x="27307" y="1199502"/>
                  </a:cubicBezTo>
                  <a:cubicBezTo>
                    <a:pt x="157304" y="1074272"/>
                    <a:pt x="1082882" y="182277"/>
                    <a:pt x="1169546" y="98862"/>
                  </a:cubicBezTo>
                  <a:cubicBezTo>
                    <a:pt x="1179513" y="89221"/>
                    <a:pt x="1190075" y="84400"/>
                    <a:pt x="1200583" y="84400"/>
                  </a:cubicBezTo>
                  <a:close/>
                  <a:moveTo>
                    <a:pt x="1274612" y="1381"/>
                  </a:moveTo>
                  <a:cubicBezTo>
                    <a:pt x="1320327" y="14814"/>
                    <a:pt x="1464190" y="59446"/>
                    <a:pt x="1490190" y="68546"/>
                  </a:cubicBezTo>
                  <a:cubicBezTo>
                    <a:pt x="1499073" y="71579"/>
                    <a:pt x="1508172" y="76562"/>
                    <a:pt x="1514889" y="83062"/>
                  </a:cubicBezTo>
                  <a:cubicBezTo>
                    <a:pt x="1573604" y="139611"/>
                    <a:pt x="2598412" y="1137337"/>
                    <a:pt x="2635895" y="1173736"/>
                  </a:cubicBezTo>
                  <a:cubicBezTo>
                    <a:pt x="2646511" y="1184136"/>
                    <a:pt x="2653228" y="1196052"/>
                    <a:pt x="2650628" y="1211435"/>
                  </a:cubicBezTo>
                  <a:cubicBezTo>
                    <a:pt x="2646945" y="1232018"/>
                    <a:pt x="2633078" y="1242418"/>
                    <a:pt x="2609029" y="1242634"/>
                  </a:cubicBezTo>
                  <a:cubicBezTo>
                    <a:pt x="2584546" y="1242634"/>
                    <a:pt x="2491382" y="1242201"/>
                    <a:pt x="2469282" y="1242634"/>
                  </a:cubicBezTo>
                  <a:cubicBezTo>
                    <a:pt x="2450650" y="1242851"/>
                    <a:pt x="2435700" y="1237001"/>
                    <a:pt x="2422050" y="1223568"/>
                  </a:cubicBezTo>
                  <a:cubicBezTo>
                    <a:pt x="2316319" y="1118921"/>
                    <a:pt x="1302994" y="124011"/>
                    <a:pt x="1244062" y="65729"/>
                  </a:cubicBezTo>
                  <a:cubicBezTo>
                    <a:pt x="1227379" y="49263"/>
                    <a:pt x="1225645" y="28464"/>
                    <a:pt x="1239512" y="12647"/>
                  </a:cubicBezTo>
                  <a:cubicBezTo>
                    <a:pt x="1248829" y="2031"/>
                    <a:pt x="1261178" y="-2519"/>
                    <a:pt x="1274612" y="1381"/>
                  </a:cubicBezTo>
                  <a:close/>
                </a:path>
              </a:pathLst>
            </a:custGeom>
            <a:solidFill>
              <a:schemeClr val="accent1"/>
            </a:solidFill>
            <a:ln w="600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C455B2A-3D1B-4F98-ACA5-C72C064015F6}"/>
              </a:ext>
            </a:extLst>
          </p:cNvPr>
          <p:cNvGrpSpPr/>
          <p:nvPr/>
        </p:nvGrpSpPr>
        <p:grpSpPr>
          <a:xfrm>
            <a:off x="7187709" y="5078315"/>
            <a:ext cx="4797245" cy="1142740"/>
            <a:chOff x="6665542" y="2749602"/>
            <a:chExt cx="4797245" cy="114274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CF5BDA4-10C7-46A6-AC30-523A3FC438AC}"/>
                </a:ext>
              </a:extLst>
            </p:cNvPr>
            <p:cNvSpPr txBox="1"/>
            <p:nvPr/>
          </p:nvSpPr>
          <p:spPr>
            <a:xfrm>
              <a:off x="6665542" y="2749602"/>
              <a:ext cx="477715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Section</a:t>
              </a:r>
              <a:r>
                <a:rPr lang="en-US" altLang="ko-KR" sz="480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Break</a:t>
              </a:r>
              <a:endParaRPr lang="ko-KR" altLang="en-US" sz="4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62103B-F514-4BE9-B5B2-C13878D2FE7C}"/>
                </a:ext>
              </a:extLst>
            </p:cNvPr>
            <p:cNvSpPr txBox="1"/>
            <p:nvPr/>
          </p:nvSpPr>
          <p:spPr>
            <a:xfrm>
              <a:off x="6685691" y="3512686"/>
              <a:ext cx="477709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37648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D1F0380-0772-439A-BF76-2D87329611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7B3DBE4-B3BC-4687-9EC3-A19121EE36F7}"/>
              </a:ext>
            </a:extLst>
          </p:cNvPr>
          <p:cNvGrpSpPr/>
          <p:nvPr/>
        </p:nvGrpSpPr>
        <p:grpSpPr>
          <a:xfrm>
            <a:off x="3105164" y="1428284"/>
            <a:ext cx="1225328" cy="1105235"/>
            <a:chOff x="2411760" y="1624484"/>
            <a:chExt cx="1225328" cy="1105235"/>
          </a:xfrm>
          <a:solidFill>
            <a:schemeClr val="bg1">
              <a:lumMod val="65000"/>
            </a:schemeClr>
          </a:solidFill>
        </p:grpSpPr>
        <p:sp>
          <p:nvSpPr>
            <p:cNvPr id="8" name="Oval Callout 15">
              <a:extLst>
                <a:ext uri="{FF2B5EF4-FFF2-40B4-BE49-F238E27FC236}">
                  <a16:creationId xmlns:a16="http://schemas.microsoft.com/office/drawing/2014/main" id="{FAA3BBCA-A64F-4AA7-88EC-465358340215}"/>
                </a:ext>
              </a:extLst>
            </p:cNvPr>
            <p:cNvSpPr/>
            <p:nvPr/>
          </p:nvSpPr>
          <p:spPr>
            <a:xfrm rot="1882940">
              <a:off x="2474667" y="1624484"/>
              <a:ext cx="1105358" cy="1105235"/>
            </a:xfrm>
            <a:prstGeom prst="wedgeEllipseCallout">
              <a:avLst>
                <a:gd name="adj1" fmla="val 14214"/>
                <a:gd name="adj2" fmla="val 7073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A7BD2D6-DA77-4D7A-A545-3E4C9C097457}"/>
                </a:ext>
              </a:extLst>
            </p:cNvPr>
            <p:cNvSpPr/>
            <p:nvPr/>
          </p:nvSpPr>
          <p:spPr>
            <a:xfrm>
              <a:off x="2411760" y="1988840"/>
              <a:ext cx="122532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</a:rPr>
                <a:t>Add Text</a:t>
              </a:r>
              <a:endParaRPr lang="ko-KR" alt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A444EEF-C2B0-4533-BCD9-F165CFB34129}"/>
              </a:ext>
            </a:extLst>
          </p:cNvPr>
          <p:cNvGrpSpPr/>
          <p:nvPr/>
        </p:nvGrpSpPr>
        <p:grpSpPr>
          <a:xfrm>
            <a:off x="6097255" y="1894828"/>
            <a:ext cx="1205772" cy="1105235"/>
            <a:chOff x="4584701" y="2195804"/>
            <a:chExt cx="1205772" cy="1105235"/>
          </a:xfrm>
        </p:grpSpPr>
        <p:sp>
          <p:nvSpPr>
            <p:cNvPr id="11" name="Oval Callout 16">
              <a:extLst>
                <a:ext uri="{FF2B5EF4-FFF2-40B4-BE49-F238E27FC236}">
                  <a16:creationId xmlns:a16="http://schemas.microsoft.com/office/drawing/2014/main" id="{ECB36722-86FA-42A1-AC89-BBF2C52E117B}"/>
                </a:ext>
              </a:extLst>
            </p:cNvPr>
            <p:cNvSpPr/>
            <p:nvPr/>
          </p:nvSpPr>
          <p:spPr>
            <a:xfrm rot="1882940">
              <a:off x="4634908" y="2195804"/>
              <a:ext cx="1105358" cy="1105235"/>
            </a:xfrm>
            <a:prstGeom prst="wedgeEllipseCallout">
              <a:avLst>
                <a:gd name="adj1" fmla="val 22593"/>
                <a:gd name="adj2" fmla="val 64609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CFEB4B6-C9BE-4DD7-B8F3-484C8E7AFBAA}"/>
                </a:ext>
              </a:extLst>
            </p:cNvPr>
            <p:cNvSpPr/>
            <p:nvPr/>
          </p:nvSpPr>
          <p:spPr>
            <a:xfrm>
              <a:off x="4584701" y="2563755"/>
              <a:ext cx="120577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</a:rPr>
                <a:t>Add Text</a:t>
              </a:r>
              <a:endParaRPr lang="ko-KR" alt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971633C-1E2C-40E0-B765-40D2A844ADEB}"/>
              </a:ext>
            </a:extLst>
          </p:cNvPr>
          <p:cNvGrpSpPr/>
          <p:nvPr/>
        </p:nvGrpSpPr>
        <p:grpSpPr>
          <a:xfrm>
            <a:off x="8456254" y="1536503"/>
            <a:ext cx="1284878" cy="1105235"/>
            <a:chOff x="6372200" y="1860034"/>
            <a:chExt cx="1284878" cy="1105235"/>
          </a:xfrm>
        </p:grpSpPr>
        <p:sp>
          <p:nvSpPr>
            <p:cNvPr id="14" name="Oval Callout 17">
              <a:extLst>
                <a:ext uri="{FF2B5EF4-FFF2-40B4-BE49-F238E27FC236}">
                  <a16:creationId xmlns:a16="http://schemas.microsoft.com/office/drawing/2014/main" id="{17BBA00E-5476-4DBD-9309-F0CB7AA090C2}"/>
                </a:ext>
              </a:extLst>
            </p:cNvPr>
            <p:cNvSpPr/>
            <p:nvPr/>
          </p:nvSpPr>
          <p:spPr>
            <a:xfrm rot="1882940">
              <a:off x="6461960" y="1860034"/>
              <a:ext cx="1105358" cy="1105235"/>
            </a:xfrm>
            <a:prstGeom prst="wedgeEllipseCallout">
              <a:avLst>
                <a:gd name="adj1" fmla="val 22593"/>
                <a:gd name="adj2" fmla="val 64609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E51723E-33AF-40C2-8955-6AC1081269F9}"/>
                </a:ext>
              </a:extLst>
            </p:cNvPr>
            <p:cNvSpPr/>
            <p:nvPr/>
          </p:nvSpPr>
          <p:spPr>
            <a:xfrm>
              <a:off x="6372200" y="2227985"/>
              <a:ext cx="128487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</a:rPr>
                <a:t>Add Text</a:t>
              </a:r>
              <a:endParaRPr lang="ko-KR" alt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33B0DCA-9CE9-4E94-B546-407DD37E1BF0}"/>
              </a:ext>
            </a:extLst>
          </p:cNvPr>
          <p:cNvGrpSpPr/>
          <p:nvPr/>
        </p:nvGrpSpPr>
        <p:grpSpPr>
          <a:xfrm>
            <a:off x="10206619" y="1536503"/>
            <a:ext cx="1519204" cy="1105235"/>
            <a:chOff x="7688516" y="1903580"/>
            <a:chExt cx="1519204" cy="1105235"/>
          </a:xfrm>
        </p:grpSpPr>
        <p:sp>
          <p:nvSpPr>
            <p:cNvPr id="17" name="Oval Callout 18">
              <a:extLst>
                <a:ext uri="{FF2B5EF4-FFF2-40B4-BE49-F238E27FC236}">
                  <a16:creationId xmlns:a16="http://schemas.microsoft.com/office/drawing/2014/main" id="{6783D74B-2F05-43D4-A3D6-C6ECEC739B7D}"/>
                </a:ext>
              </a:extLst>
            </p:cNvPr>
            <p:cNvSpPr/>
            <p:nvPr/>
          </p:nvSpPr>
          <p:spPr>
            <a:xfrm rot="1882940">
              <a:off x="7895439" y="1903580"/>
              <a:ext cx="1105358" cy="1105235"/>
            </a:xfrm>
            <a:prstGeom prst="wedgeEllipseCallout">
              <a:avLst>
                <a:gd name="adj1" fmla="val 22593"/>
                <a:gd name="adj2" fmla="val 64609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E1F1AD9-6512-4781-BF13-18DFB9C7EC5E}"/>
                </a:ext>
              </a:extLst>
            </p:cNvPr>
            <p:cNvSpPr/>
            <p:nvPr/>
          </p:nvSpPr>
          <p:spPr>
            <a:xfrm>
              <a:off x="7688516" y="2271531"/>
              <a:ext cx="151920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</a:rPr>
                <a:t>Add Text</a:t>
              </a:r>
              <a:endParaRPr lang="ko-KR" alt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그룹 6">
            <a:extLst>
              <a:ext uri="{FF2B5EF4-FFF2-40B4-BE49-F238E27FC236}">
                <a16:creationId xmlns:a16="http://schemas.microsoft.com/office/drawing/2014/main" id="{144BBE7F-DD0E-41DE-A751-92816C780744}"/>
              </a:ext>
            </a:extLst>
          </p:cNvPr>
          <p:cNvGrpSpPr/>
          <p:nvPr/>
        </p:nvGrpSpPr>
        <p:grpSpPr>
          <a:xfrm>
            <a:off x="953718" y="5209474"/>
            <a:ext cx="1980794" cy="918869"/>
            <a:chOff x="2020518" y="5209473"/>
            <a:chExt cx="1980794" cy="918869"/>
          </a:xfrm>
        </p:grpSpPr>
        <p:sp>
          <p:nvSpPr>
            <p:cNvPr id="20" name="Rectangle 18">
              <a:extLst>
                <a:ext uri="{FF2B5EF4-FFF2-40B4-BE49-F238E27FC236}">
                  <a16:creationId xmlns:a16="http://schemas.microsoft.com/office/drawing/2014/main" id="{8ABB0FE0-664D-4B00-B1F9-F86BFF2F50A2}"/>
                </a:ext>
              </a:extLst>
            </p:cNvPr>
            <p:cNvSpPr/>
            <p:nvPr/>
          </p:nvSpPr>
          <p:spPr>
            <a:xfrm>
              <a:off x="2021312" y="5209473"/>
              <a:ext cx="1980000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7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Option A</a:t>
              </a:r>
            </a:p>
          </p:txBody>
        </p:sp>
        <p:sp>
          <p:nvSpPr>
            <p:cNvPr id="21" name="Rectangle 18">
              <a:extLst>
                <a:ext uri="{FF2B5EF4-FFF2-40B4-BE49-F238E27FC236}">
                  <a16:creationId xmlns:a16="http://schemas.microsoft.com/office/drawing/2014/main" id="{115E1B32-2E15-4622-BB10-107E1DF08198}"/>
                </a:ext>
              </a:extLst>
            </p:cNvPr>
            <p:cNvSpPr/>
            <p:nvPr/>
          </p:nvSpPr>
          <p:spPr>
            <a:xfrm>
              <a:off x="2020518" y="5605122"/>
              <a:ext cx="19800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Modern PowerPoint  Presentation</a:t>
              </a:r>
            </a:p>
          </p:txBody>
        </p:sp>
      </p:grpSp>
      <p:grpSp>
        <p:nvGrpSpPr>
          <p:cNvPr id="22" name="그룹 5">
            <a:extLst>
              <a:ext uri="{FF2B5EF4-FFF2-40B4-BE49-F238E27FC236}">
                <a16:creationId xmlns:a16="http://schemas.microsoft.com/office/drawing/2014/main" id="{57170EAC-06BF-4866-9E55-276877BA51D1}"/>
              </a:ext>
            </a:extLst>
          </p:cNvPr>
          <p:cNvGrpSpPr/>
          <p:nvPr/>
        </p:nvGrpSpPr>
        <p:grpSpPr>
          <a:xfrm>
            <a:off x="3717828" y="5209474"/>
            <a:ext cx="1980794" cy="918869"/>
            <a:chOff x="4102003" y="5209473"/>
            <a:chExt cx="1980794" cy="918869"/>
          </a:xfrm>
        </p:grpSpPr>
        <p:sp>
          <p:nvSpPr>
            <p:cNvPr id="23" name="Rectangle 18">
              <a:extLst>
                <a:ext uri="{FF2B5EF4-FFF2-40B4-BE49-F238E27FC236}">
                  <a16:creationId xmlns:a16="http://schemas.microsoft.com/office/drawing/2014/main" id="{70CC55CB-4D08-4B37-89A9-78CFC05805D4}"/>
                </a:ext>
              </a:extLst>
            </p:cNvPr>
            <p:cNvSpPr/>
            <p:nvPr/>
          </p:nvSpPr>
          <p:spPr>
            <a:xfrm>
              <a:off x="4102797" y="5209473"/>
              <a:ext cx="1980000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7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Option B</a:t>
              </a:r>
            </a:p>
          </p:txBody>
        </p:sp>
        <p:sp>
          <p:nvSpPr>
            <p:cNvPr id="24" name="Rectangle 18">
              <a:extLst>
                <a:ext uri="{FF2B5EF4-FFF2-40B4-BE49-F238E27FC236}">
                  <a16:creationId xmlns:a16="http://schemas.microsoft.com/office/drawing/2014/main" id="{FEA89287-3323-4F6D-95F2-54A105206EDE}"/>
                </a:ext>
              </a:extLst>
            </p:cNvPr>
            <p:cNvSpPr/>
            <p:nvPr/>
          </p:nvSpPr>
          <p:spPr>
            <a:xfrm>
              <a:off x="4102003" y="5605122"/>
              <a:ext cx="19800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Modern PowerPoint  Presentation</a:t>
              </a:r>
            </a:p>
          </p:txBody>
        </p:sp>
      </p:grpSp>
      <p:grpSp>
        <p:nvGrpSpPr>
          <p:cNvPr id="25" name="그룹 4">
            <a:extLst>
              <a:ext uri="{FF2B5EF4-FFF2-40B4-BE49-F238E27FC236}">
                <a16:creationId xmlns:a16="http://schemas.microsoft.com/office/drawing/2014/main" id="{8D32AF6F-4710-4255-A7E3-D15A0F42E7F4}"/>
              </a:ext>
            </a:extLst>
          </p:cNvPr>
          <p:cNvGrpSpPr/>
          <p:nvPr/>
        </p:nvGrpSpPr>
        <p:grpSpPr>
          <a:xfrm>
            <a:off x="6481938" y="5209474"/>
            <a:ext cx="1980794" cy="918869"/>
            <a:chOff x="6183488" y="5209473"/>
            <a:chExt cx="1980794" cy="918869"/>
          </a:xfrm>
        </p:grpSpPr>
        <p:sp>
          <p:nvSpPr>
            <p:cNvPr id="26" name="Rectangle 18">
              <a:extLst>
                <a:ext uri="{FF2B5EF4-FFF2-40B4-BE49-F238E27FC236}">
                  <a16:creationId xmlns:a16="http://schemas.microsoft.com/office/drawing/2014/main" id="{23DD0F9F-4B5F-415D-BB3B-12A9A61C5C4C}"/>
                </a:ext>
              </a:extLst>
            </p:cNvPr>
            <p:cNvSpPr/>
            <p:nvPr/>
          </p:nvSpPr>
          <p:spPr>
            <a:xfrm>
              <a:off x="6184282" y="5209473"/>
              <a:ext cx="1980000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7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Option C</a:t>
              </a:r>
            </a:p>
          </p:txBody>
        </p:sp>
        <p:sp>
          <p:nvSpPr>
            <p:cNvPr id="27" name="Rectangle 18">
              <a:extLst>
                <a:ext uri="{FF2B5EF4-FFF2-40B4-BE49-F238E27FC236}">
                  <a16:creationId xmlns:a16="http://schemas.microsoft.com/office/drawing/2014/main" id="{6D499F28-3549-4E6E-A85B-1E48635B4BEC}"/>
                </a:ext>
              </a:extLst>
            </p:cNvPr>
            <p:cNvSpPr/>
            <p:nvPr/>
          </p:nvSpPr>
          <p:spPr>
            <a:xfrm>
              <a:off x="6183488" y="5605122"/>
              <a:ext cx="19800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Modern PowerPoint  Presentation</a:t>
              </a:r>
            </a:p>
          </p:txBody>
        </p:sp>
      </p:grpSp>
      <p:grpSp>
        <p:nvGrpSpPr>
          <p:cNvPr id="28" name="그룹 3">
            <a:extLst>
              <a:ext uri="{FF2B5EF4-FFF2-40B4-BE49-F238E27FC236}">
                <a16:creationId xmlns:a16="http://schemas.microsoft.com/office/drawing/2014/main" id="{E0B9234F-A93F-4589-80A8-D288BBEBDE0C}"/>
              </a:ext>
            </a:extLst>
          </p:cNvPr>
          <p:cNvGrpSpPr/>
          <p:nvPr/>
        </p:nvGrpSpPr>
        <p:grpSpPr>
          <a:xfrm>
            <a:off x="9246048" y="5238804"/>
            <a:ext cx="1980794" cy="918869"/>
            <a:chOff x="8264972" y="5229279"/>
            <a:chExt cx="1980794" cy="918869"/>
          </a:xfrm>
        </p:grpSpPr>
        <p:sp>
          <p:nvSpPr>
            <p:cNvPr id="29" name="Rectangle 18">
              <a:extLst>
                <a:ext uri="{FF2B5EF4-FFF2-40B4-BE49-F238E27FC236}">
                  <a16:creationId xmlns:a16="http://schemas.microsoft.com/office/drawing/2014/main" id="{E99B355F-303D-4D00-961E-5D4E968C36D1}"/>
                </a:ext>
              </a:extLst>
            </p:cNvPr>
            <p:cNvSpPr/>
            <p:nvPr/>
          </p:nvSpPr>
          <p:spPr>
            <a:xfrm>
              <a:off x="8265766" y="5229279"/>
              <a:ext cx="1980000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7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Option D</a:t>
              </a:r>
            </a:p>
          </p:txBody>
        </p:sp>
        <p:sp>
          <p:nvSpPr>
            <p:cNvPr id="30" name="Rectangle 18">
              <a:extLst>
                <a:ext uri="{FF2B5EF4-FFF2-40B4-BE49-F238E27FC236}">
                  <a16:creationId xmlns:a16="http://schemas.microsoft.com/office/drawing/2014/main" id="{AE2EC201-7628-4AEB-ADE6-15162E2A7B10}"/>
                </a:ext>
              </a:extLst>
            </p:cNvPr>
            <p:cNvSpPr/>
            <p:nvPr/>
          </p:nvSpPr>
          <p:spPr>
            <a:xfrm>
              <a:off x="8264972" y="5624928"/>
              <a:ext cx="19800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Modern PowerPoint  Presentation</a:t>
              </a:r>
            </a:p>
          </p:txBody>
        </p:sp>
      </p:grp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AC1908B-6FBC-4FAB-BB7D-09BEBF85B305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5A791DF-DEF5-4F37-992C-7913D935616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95C7CC4C-F10F-4442-95E0-01E69B4148A8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/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DCE6BD55-DACD-46DB-BAED-68A6E049E7A2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/>
      </p:sp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629" name="그룹 3">
            <a:extLst>
              <a:ext uri="{FF2B5EF4-FFF2-40B4-BE49-F238E27FC236}">
                <a16:creationId xmlns:a16="http://schemas.microsoft.com/office/drawing/2014/main" id="{8A9ECCAF-3584-4648-A65E-32386AF27E22}"/>
              </a:ext>
            </a:extLst>
          </p:cNvPr>
          <p:cNvGrpSpPr/>
          <p:nvPr/>
        </p:nvGrpSpPr>
        <p:grpSpPr>
          <a:xfrm>
            <a:off x="968358" y="2554857"/>
            <a:ext cx="3736361" cy="722105"/>
            <a:chOff x="2104636" y="2420889"/>
            <a:chExt cx="3736361" cy="722105"/>
          </a:xfrm>
        </p:grpSpPr>
        <p:sp>
          <p:nvSpPr>
            <p:cNvPr id="630" name="Round Same Side Corner Rectangle 8">
              <a:extLst>
                <a:ext uri="{FF2B5EF4-FFF2-40B4-BE49-F238E27FC236}">
                  <a16:creationId xmlns:a16="http://schemas.microsoft.com/office/drawing/2014/main" id="{CFA083D3-0536-412F-9B43-560FAC81B92F}"/>
                </a:ext>
              </a:extLst>
            </p:cNvPr>
            <p:cNvSpPr/>
            <p:nvPr/>
          </p:nvSpPr>
          <p:spPr>
            <a:xfrm flipH="1">
              <a:off x="2489324" y="2420889"/>
              <a:ext cx="274173" cy="72210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31" name="Round Same Side Corner Rectangle 8">
              <a:extLst>
                <a:ext uri="{FF2B5EF4-FFF2-40B4-BE49-F238E27FC236}">
                  <a16:creationId xmlns:a16="http://schemas.microsoft.com/office/drawing/2014/main" id="{4EA78BBE-5F26-4866-987A-F03CED06D21B}"/>
                </a:ext>
              </a:extLst>
            </p:cNvPr>
            <p:cNvSpPr/>
            <p:nvPr/>
          </p:nvSpPr>
          <p:spPr>
            <a:xfrm flipH="1">
              <a:off x="2104636" y="2420889"/>
              <a:ext cx="274173" cy="72210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32" name="Round Same Side Corner Rectangle 8">
              <a:extLst>
                <a:ext uri="{FF2B5EF4-FFF2-40B4-BE49-F238E27FC236}">
                  <a16:creationId xmlns:a16="http://schemas.microsoft.com/office/drawing/2014/main" id="{A781CB47-D977-43D6-B847-6E220A9CF83F}"/>
                </a:ext>
              </a:extLst>
            </p:cNvPr>
            <p:cNvSpPr/>
            <p:nvPr/>
          </p:nvSpPr>
          <p:spPr>
            <a:xfrm flipH="1">
              <a:off x="2874012" y="2420889"/>
              <a:ext cx="274173" cy="72210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33" name="Round Same Side Corner Rectangle 8">
              <a:extLst>
                <a:ext uri="{FF2B5EF4-FFF2-40B4-BE49-F238E27FC236}">
                  <a16:creationId xmlns:a16="http://schemas.microsoft.com/office/drawing/2014/main" id="{0B68E633-6A78-4504-BA7B-A4F8819DDC7F}"/>
                </a:ext>
              </a:extLst>
            </p:cNvPr>
            <p:cNvSpPr/>
            <p:nvPr/>
          </p:nvSpPr>
          <p:spPr>
            <a:xfrm flipH="1">
              <a:off x="3258700" y="2420889"/>
              <a:ext cx="274173" cy="72210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34" name="Round Same Side Corner Rectangle 8">
              <a:extLst>
                <a:ext uri="{FF2B5EF4-FFF2-40B4-BE49-F238E27FC236}">
                  <a16:creationId xmlns:a16="http://schemas.microsoft.com/office/drawing/2014/main" id="{0CFC0D61-2AEC-45D9-8EF3-C6C140AA16CE}"/>
                </a:ext>
              </a:extLst>
            </p:cNvPr>
            <p:cNvSpPr/>
            <p:nvPr/>
          </p:nvSpPr>
          <p:spPr>
            <a:xfrm flipH="1">
              <a:off x="3643388" y="2420889"/>
              <a:ext cx="274173" cy="72210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35" name="Round Same Side Corner Rectangle 8">
              <a:extLst>
                <a:ext uri="{FF2B5EF4-FFF2-40B4-BE49-F238E27FC236}">
                  <a16:creationId xmlns:a16="http://schemas.microsoft.com/office/drawing/2014/main" id="{66516914-AF09-411A-9F4E-0DCB3F33B838}"/>
                </a:ext>
              </a:extLst>
            </p:cNvPr>
            <p:cNvSpPr/>
            <p:nvPr/>
          </p:nvSpPr>
          <p:spPr>
            <a:xfrm flipH="1">
              <a:off x="4028076" y="2420889"/>
              <a:ext cx="274173" cy="72210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36" name="Round Same Side Corner Rectangle 8">
              <a:extLst>
                <a:ext uri="{FF2B5EF4-FFF2-40B4-BE49-F238E27FC236}">
                  <a16:creationId xmlns:a16="http://schemas.microsoft.com/office/drawing/2014/main" id="{7BE04F32-9D8D-4E1B-B0CA-E0D98333C401}"/>
                </a:ext>
              </a:extLst>
            </p:cNvPr>
            <p:cNvSpPr/>
            <p:nvPr/>
          </p:nvSpPr>
          <p:spPr>
            <a:xfrm flipH="1">
              <a:off x="4412764" y="2420889"/>
              <a:ext cx="274173" cy="72210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37" name="Round Same Side Corner Rectangle 8">
              <a:extLst>
                <a:ext uri="{FF2B5EF4-FFF2-40B4-BE49-F238E27FC236}">
                  <a16:creationId xmlns:a16="http://schemas.microsoft.com/office/drawing/2014/main" id="{9C4F6A71-BCCE-4C24-A11F-FA117E393B6A}"/>
                </a:ext>
              </a:extLst>
            </p:cNvPr>
            <p:cNvSpPr/>
            <p:nvPr/>
          </p:nvSpPr>
          <p:spPr>
            <a:xfrm flipH="1">
              <a:off x="4797452" y="2420889"/>
              <a:ext cx="274173" cy="72210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38" name="Round Same Side Corner Rectangle 8">
              <a:extLst>
                <a:ext uri="{FF2B5EF4-FFF2-40B4-BE49-F238E27FC236}">
                  <a16:creationId xmlns:a16="http://schemas.microsoft.com/office/drawing/2014/main" id="{9B84C817-F3C7-4F25-8DB5-713A904FA8D8}"/>
                </a:ext>
              </a:extLst>
            </p:cNvPr>
            <p:cNvSpPr/>
            <p:nvPr/>
          </p:nvSpPr>
          <p:spPr>
            <a:xfrm flipH="1">
              <a:off x="5182140" y="2420889"/>
              <a:ext cx="274173" cy="72210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39" name="Round Same Side Corner Rectangle 8">
              <a:extLst>
                <a:ext uri="{FF2B5EF4-FFF2-40B4-BE49-F238E27FC236}">
                  <a16:creationId xmlns:a16="http://schemas.microsoft.com/office/drawing/2014/main" id="{F41FE0A6-A79A-4E66-933A-5F0D5247419C}"/>
                </a:ext>
              </a:extLst>
            </p:cNvPr>
            <p:cNvSpPr/>
            <p:nvPr/>
          </p:nvSpPr>
          <p:spPr>
            <a:xfrm flipH="1">
              <a:off x="5566824" y="2420889"/>
              <a:ext cx="274173" cy="72210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40" name="그룹 281">
            <a:extLst>
              <a:ext uri="{FF2B5EF4-FFF2-40B4-BE49-F238E27FC236}">
                <a16:creationId xmlns:a16="http://schemas.microsoft.com/office/drawing/2014/main" id="{C7675814-47FF-4BEB-B661-8015B7A12571}"/>
              </a:ext>
            </a:extLst>
          </p:cNvPr>
          <p:cNvGrpSpPr/>
          <p:nvPr/>
        </p:nvGrpSpPr>
        <p:grpSpPr>
          <a:xfrm>
            <a:off x="7438969" y="2536727"/>
            <a:ext cx="3809195" cy="740235"/>
            <a:chOff x="6656228" y="2402759"/>
            <a:chExt cx="3809195" cy="740235"/>
          </a:xfrm>
        </p:grpSpPr>
        <p:sp>
          <p:nvSpPr>
            <p:cNvPr id="641" name="Round Same Side Corner Rectangle 20">
              <a:extLst>
                <a:ext uri="{FF2B5EF4-FFF2-40B4-BE49-F238E27FC236}">
                  <a16:creationId xmlns:a16="http://schemas.microsoft.com/office/drawing/2014/main" id="{1AE081B5-1A3F-46F5-A947-EC2193FF552C}"/>
                </a:ext>
              </a:extLst>
            </p:cNvPr>
            <p:cNvSpPr/>
            <p:nvPr/>
          </p:nvSpPr>
          <p:spPr>
            <a:xfrm rot="10800000">
              <a:off x="6656228" y="2402759"/>
              <a:ext cx="347007" cy="740235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42" name="Round Same Side Corner Rectangle 20">
              <a:extLst>
                <a:ext uri="{FF2B5EF4-FFF2-40B4-BE49-F238E27FC236}">
                  <a16:creationId xmlns:a16="http://schemas.microsoft.com/office/drawing/2014/main" id="{BC530BA7-EF5E-499D-8FE4-CB702F8FB8F0}"/>
                </a:ext>
              </a:extLst>
            </p:cNvPr>
            <p:cNvSpPr/>
            <p:nvPr/>
          </p:nvSpPr>
          <p:spPr>
            <a:xfrm rot="10800000">
              <a:off x="7040916" y="2402759"/>
              <a:ext cx="347007" cy="740235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43" name="Round Same Side Corner Rectangle 20">
              <a:extLst>
                <a:ext uri="{FF2B5EF4-FFF2-40B4-BE49-F238E27FC236}">
                  <a16:creationId xmlns:a16="http://schemas.microsoft.com/office/drawing/2014/main" id="{B23CBF76-5A2B-4AFA-A195-C5EB446C593B}"/>
                </a:ext>
              </a:extLst>
            </p:cNvPr>
            <p:cNvSpPr/>
            <p:nvPr/>
          </p:nvSpPr>
          <p:spPr>
            <a:xfrm rot="10800000">
              <a:off x="7425604" y="2402759"/>
              <a:ext cx="347007" cy="740235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44" name="Round Same Side Corner Rectangle 20">
              <a:extLst>
                <a:ext uri="{FF2B5EF4-FFF2-40B4-BE49-F238E27FC236}">
                  <a16:creationId xmlns:a16="http://schemas.microsoft.com/office/drawing/2014/main" id="{10459693-B02B-44AB-ADCA-94912EA0F177}"/>
                </a:ext>
              </a:extLst>
            </p:cNvPr>
            <p:cNvSpPr/>
            <p:nvPr/>
          </p:nvSpPr>
          <p:spPr>
            <a:xfrm rot="10800000">
              <a:off x="7810292" y="2402759"/>
              <a:ext cx="347007" cy="740235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45" name="Round Same Side Corner Rectangle 20">
              <a:extLst>
                <a:ext uri="{FF2B5EF4-FFF2-40B4-BE49-F238E27FC236}">
                  <a16:creationId xmlns:a16="http://schemas.microsoft.com/office/drawing/2014/main" id="{965DCF81-5B00-4527-9427-FCC5AEB4BED3}"/>
                </a:ext>
              </a:extLst>
            </p:cNvPr>
            <p:cNvSpPr/>
            <p:nvPr/>
          </p:nvSpPr>
          <p:spPr>
            <a:xfrm rot="10800000">
              <a:off x="8194980" y="2402759"/>
              <a:ext cx="347007" cy="740235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46" name="Round Same Side Corner Rectangle 20">
              <a:extLst>
                <a:ext uri="{FF2B5EF4-FFF2-40B4-BE49-F238E27FC236}">
                  <a16:creationId xmlns:a16="http://schemas.microsoft.com/office/drawing/2014/main" id="{06150EEC-53B8-45DF-97F4-191EF6673BF9}"/>
                </a:ext>
              </a:extLst>
            </p:cNvPr>
            <p:cNvSpPr/>
            <p:nvPr/>
          </p:nvSpPr>
          <p:spPr>
            <a:xfrm rot="10800000">
              <a:off x="8579668" y="2402759"/>
              <a:ext cx="347007" cy="740235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47" name="Round Same Side Corner Rectangle 20">
              <a:extLst>
                <a:ext uri="{FF2B5EF4-FFF2-40B4-BE49-F238E27FC236}">
                  <a16:creationId xmlns:a16="http://schemas.microsoft.com/office/drawing/2014/main" id="{D055F9AF-0FAD-4FDD-9EFE-7C5D91864689}"/>
                </a:ext>
              </a:extLst>
            </p:cNvPr>
            <p:cNvSpPr/>
            <p:nvPr/>
          </p:nvSpPr>
          <p:spPr>
            <a:xfrm rot="10800000">
              <a:off x="8964356" y="2402759"/>
              <a:ext cx="347007" cy="740235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48" name="Round Same Side Corner Rectangle 20">
              <a:extLst>
                <a:ext uri="{FF2B5EF4-FFF2-40B4-BE49-F238E27FC236}">
                  <a16:creationId xmlns:a16="http://schemas.microsoft.com/office/drawing/2014/main" id="{654D9910-BAFB-479E-BF19-015AF5EA4AD8}"/>
                </a:ext>
              </a:extLst>
            </p:cNvPr>
            <p:cNvSpPr/>
            <p:nvPr/>
          </p:nvSpPr>
          <p:spPr>
            <a:xfrm rot="10800000">
              <a:off x="9349044" y="2402759"/>
              <a:ext cx="347007" cy="740235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49" name="Round Same Side Corner Rectangle 20">
              <a:extLst>
                <a:ext uri="{FF2B5EF4-FFF2-40B4-BE49-F238E27FC236}">
                  <a16:creationId xmlns:a16="http://schemas.microsoft.com/office/drawing/2014/main" id="{9F34419A-659B-46A8-AEC2-2C0CFB317CD6}"/>
                </a:ext>
              </a:extLst>
            </p:cNvPr>
            <p:cNvSpPr/>
            <p:nvPr/>
          </p:nvSpPr>
          <p:spPr>
            <a:xfrm rot="10800000">
              <a:off x="9733732" y="2402759"/>
              <a:ext cx="347007" cy="740235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50" name="Round Same Side Corner Rectangle 20">
              <a:extLst>
                <a:ext uri="{FF2B5EF4-FFF2-40B4-BE49-F238E27FC236}">
                  <a16:creationId xmlns:a16="http://schemas.microsoft.com/office/drawing/2014/main" id="{090D2879-825D-4E97-83EC-80B39AB969A2}"/>
                </a:ext>
              </a:extLst>
            </p:cNvPr>
            <p:cNvSpPr/>
            <p:nvPr/>
          </p:nvSpPr>
          <p:spPr>
            <a:xfrm rot="10800000">
              <a:off x="10118416" y="2402759"/>
              <a:ext cx="347007" cy="740235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51" name="Group 650">
            <a:extLst>
              <a:ext uri="{FF2B5EF4-FFF2-40B4-BE49-F238E27FC236}">
                <a16:creationId xmlns:a16="http://schemas.microsoft.com/office/drawing/2014/main" id="{0931C682-31AF-4FAB-8013-4A3C4D894F22}"/>
              </a:ext>
            </a:extLst>
          </p:cNvPr>
          <p:cNvGrpSpPr/>
          <p:nvPr/>
        </p:nvGrpSpPr>
        <p:grpSpPr>
          <a:xfrm>
            <a:off x="7111566" y="1629408"/>
            <a:ext cx="4464000" cy="863358"/>
            <a:chOff x="803640" y="3362835"/>
            <a:chExt cx="2059657" cy="863358"/>
          </a:xfrm>
        </p:grpSpPr>
        <p:sp>
          <p:nvSpPr>
            <p:cNvPr id="652" name="TextBox 651">
              <a:extLst>
                <a:ext uri="{FF2B5EF4-FFF2-40B4-BE49-F238E27FC236}">
                  <a16:creationId xmlns:a16="http://schemas.microsoft.com/office/drawing/2014/main" id="{DB8868DB-4907-4945-895C-B08D1172ADB8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    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53" name="TextBox 652">
              <a:extLst>
                <a:ext uri="{FF2B5EF4-FFF2-40B4-BE49-F238E27FC236}">
                  <a16:creationId xmlns:a16="http://schemas.microsoft.com/office/drawing/2014/main" id="{E09F63B4-6500-4A63-A755-E37E096B29B8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54" name="Group 653">
            <a:extLst>
              <a:ext uri="{FF2B5EF4-FFF2-40B4-BE49-F238E27FC236}">
                <a16:creationId xmlns:a16="http://schemas.microsoft.com/office/drawing/2014/main" id="{CE055234-ECAB-42C6-B97C-2757A7EA3FB4}"/>
              </a:ext>
            </a:extLst>
          </p:cNvPr>
          <p:cNvGrpSpPr/>
          <p:nvPr/>
        </p:nvGrpSpPr>
        <p:grpSpPr>
          <a:xfrm>
            <a:off x="604538" y="1629408"/>
            <a:ext cx="4464000" cy="863358"/>
            <a:chOff x="803640" y="3362835"/>
            <a:chExt cx="2059657" cy="863358"/>
          </a:xfrm>
        </p:grpSpPr>
        <p:sp>
          <p:nvSpPr>
            <p:cNvPr id="655" name="TextBox 654">
              <a:extLst>
                <a:ext uri="{FF2B5EF4-FFF2-40B4-BE49-F238E27FC236}">
                  <a16:creationId xmlns:a16="http://schemas.microsoft.com/office/drawing/2014/main" id="{1B8F1500-BDA2-4933-8040-7BD624E44E92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    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56" name="TextBox 655">
              <a:extLst>
                <a:ext uri="{FF2B5EF4-FFF2-40B4-BE49-F238E27FC236}">
                  <a16:creationId xmlns:a16="http://schemas.microsoft.com/office/drawing/2014/main" id="{7C0044A0-86E5-4168-A3FC-7706FD2B477B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57" name="TextBox 656">
            <a:extLst>
              <a:ext uri="{FF2B5EF4-FFF2-40B4-BE49-F238E27FC236}">
                <a16:creationId xmlns:a16="http://schemas.microsoft.com/office/drawing/2014/main" id="{158A5889-3DC6-4C79-803A-C8F216DE6F4D}"/>
              </a:ext>
            </a:extLst>
          </p:cNvPr>
          <p:cNvSpPr txBox="1"/>
          <p:nvPr/>
        </p:nvSpPr>
        <p:spPr>
          <a:xfrm>
            <a:off x="5145487" y="1768700"/>
            <a:ext cx="9000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>
                <a:solidFill>
                  <a:schemeClr val="accent1"/>
                </a:solidFill>
                <a:cs typeface="Arial" pitchFamily="34" charset="0"/>
              </a:rPr>
              <a:t>80</a:t>
            </a:r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658" name="TextBox 657">
            <a:extLst>
              <a:ext uri="{FF2B5EF4-FFF2-40B4-BE49-F238E27FC236}">
                <a16:creationId xmlns:a16="http://schemas.microsoft.com/office/drawing/2014/main" id="{1F3D2495-818A-4861-BF54-1BBED1C1939B}"/>
              </a:ext>
            </a:extLst>
          </p:cNvPr>
          <p:cNvSpPr txBox="1"/>
          <p:nvPr/>
        </p:nvSpPr>
        <p:spPr>
          <a:xfrm>
            <a:off x="6135534" y="1768700"/>
            <a:ext cx="9000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>
                <a:solidFill>
                  <a:schemeClr val="accent4"/>
                </a:solidFill>
                <a:cs typeface="Arial" pitchFamily="34" charset="0"/>
              </a:rPr>
              <a:t>70</a:t>
            </a:r>
            <a:r>
              <a:rPr lang="en-US" altLang="ko-KR" sz="2400" b="1" dirty="0"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659" name="그룹 10">
            <a:extLst>
              <a:ext uri="{FF2B5EF4-FFF2-40B4-BE49-F238E27FC236}">
                <a16:creationId xmlns:a16="http://schemas.microsoft.com/office/drawing/2014/main" id="{F2BF988E-6911-4DFA-9A34-F9174FB6B2FB}"/>
              </a:ext>
            </a:extLst>
          </p:cNvPr>
          <p:cNvGrpSpPr/>
          <p:nvPr/>
        </p:nvGrpSpPr>
        <p:grpSpPr>
          <a:xfrm>
            <a:off x="3429261" y="3339053"/>
            <a:ext cx="4980788" cy="2930402"/>
            <a:chOff x="635000" y="1382713"/>
            <a:chExt cx="7869238" cy="4572000"/>
          </a:xfrm>
          <a:solidFill>
            <a:schemeClr val="bg1">
              <a:lumMod val="85000"/>
            </a:schemeClr>
          </a:solidFill>
        </p:grpSpPr>
        <p:sp>
          <p:nvSpPr>
            <p:cNvPr id="660" name="Freeform 8">
              <a:extLst>
                <a:ext uri="{FF2B5EF4-FFF2-40B4-BE49-F238E27FC236}">
                  <a16:creationId xmlns:a16="http://schemas.microsoft.com/office/drawing/2014/main" id="{A826880A-5D91-435A-8AE3-FD9A6D58CB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1213" y="3267075"/>
              <a:ext cx="7478713" cy="2654300"/>
            </a:xfrm>
            <a:custGeom>
              <a:avLst/>
              <a:gdLst>
                <a:gd name="T0" fmla="*/ 1383 w 4711"/>
                <a:gd name="T1" fmla="*/ 1616 h 1672"/>
                <a:gd name="T2" fmla="*/ 4289 w 4711"/>
                <a:gd name="T3" fmla="*/ 1370 h 1672"/>
                <a:gd name="T4" fmla="*/ 4547 w 4711"/>
                <a:gd name="T5" fmla="*/ 1482 h 1672"/>
                <a:gd name="T6" fmla="*/ 4645 w 4711"/>
                <a:gd name="T7" fmla="*/ 1305 h 1672"/>
                <a:gd name="T8" fmla="*/ 4596 w 4711"/>
                <a:gd name="T9" fmla="*/ 1330 h 1672"/>
                <a:gd name="T10" fmla="*/ 4699 w 4711"/>
                <a:gd name="T11" fmla="*/ 1014 h 1672"/>
                <a:gd name="T12" fmla="*/ 2870 w 4711"/>
                <a:gd name="T13" fmla="*/ 1134 h 1672"/>
                <a:gd name="T14" fmla="*/ 4455 w 4711"/>
                <a:gd name="T15" fmla="*/ 918 h 1672"/>
                <a:gd name="T16" fmla="*/ 4359 w 4711"/>
                <a:gd name="T17" fmla="*/ 1140 h 1672"/>
                <a:gd name="T18" fmla="*/ 4144 w 4711"/>
                <a:gd name="T19" fmla="*/ 1286 h 1672"/>
                <a:gd name="T20" fmla="*/ 3936 w 4711"/>
                <a:gd name="T21" fmla="*/ 1271 h 1672"/>
                <a:gd name="T22" fmla="*/ 3802 w 4711"/>
                <a:gd name="T23" fmla="*/ 1080 h 1672"/>
                <a:gd name="T24" fmla="*/ 4059 w 4711"/>
                <a:gd name="T25" fmla="*/ 932 h 1672"/>
                <a:gd name="T26" fmla="*/ 4430 w 4711"/>
                <a:gd name="T27" fmla="*/ 909 h 1672"/>
                <a:gd name="T28" fmla="*/ 3982 w 4711"/>
                <a:gd name="T29" fmla="*/ 883 h 1672"/>
                <a:gd name="T30" fmla="*/ 3891 w 4711"/>
                <a:gd name="T31" fmla="*/ 883 h 1672"/>
                <a:gd name="T32" fmla="*/ 4388 w 4711"/>
                <a:gd name="T33" fmla="*/ 864 h 1672"/>
                <a:gd name="T34" fmla="*/ 4362 w 4711"/>
                <a:gd name="T35" fmla="*/ 825 h 1672"/>
                <a:gd name="T36" fmla="*/ 3994 w 4711"/>
                <a:gd name="T37" fmla="*/ 817 h 1672"/>
                <a:gd name="T38" fmla="*/ 4270 w 4711"/>
                <a:gd name="T39" fmla="*/ 855 h 1672"/>
                <a:gd name="T40" fmla="*/ 4132 w 4711"/>
                <a:gd name="T41" fmla="*/ 887 h 1672"/>
                <a:gd name="T42" fmla="*/ 1563 w 4711"/>
                <a:gd name="T43" fmla="*/ 787 h 1672"/>
                <a:gd name="T44" fmla="*/ 3886 w 4711"/>
                <a:gd name="T45" fmla="*/ 778 h 1672"/>
                <a:gd name="T46" fmla="*/ 3870 w 4711"/>
                <a:gd name="T47" fmla="*/ 845 h 1672"/>
                <a:gd name="T48" fmla="*/ 3987 w 4711"/>
                <a:gd name="T49" fmla="*/ 764 h 1672"/>
                <a:gd name="T50" fmla="*/ 3821 w 4711"/>
                <a:gd name="T51" fmla="*/ 885 h 1672"/>
                <a:gd name="T52" fmla="*/ 3860 w 4711"/>
                <a:gd name="T53" fmla="*/ 710 h 1672"/>
                <a:gd name="T54" fmla="*/ 3786 w 4711"/>
                <a:gd name="T55" fmla="*/ 726 h 1672"/>
                <a:gd name="T56" fmla="*/ 3331 w 4711"/>
                <a:gd name="T57" fmla="*/ 700 h 1672"/>
                <a:gd name="T58" fmla="*/ 3957 w 4711"/>
                <a:gd name="T59" fmla="*/ 677 h 1672"/>
                <a:gd name="T60" fmla="*/ 1245 w 4711"/>
                <a:gd name="T61" fmla="*/ 637 h 1672"/>
                <a:gd name="T62" fmla="*/ 1351 w 4711"/>
                <a:gd name="T63" fmla="*/ 529 h 1672"/>
                <a:gd name="T64" fmla="*/ 3942 w 4711"/>
                <a:gd name="T65" fmla="*/ 620 h 1672"/>
                <a:gd name="T66" fmla="*/ 3942 w 4711"/>
                <a:gd name="T67" fmla="*/ 602 h 1672"/>
                <a:gd name="T68" fmla="*/ 1173 w 4711"/>
                <a:gd name="T69" fmla="*/ 511 h 1672"/>
                <a:gd name="T70" fmla="*/ 1255 w 4711"/>
                <a:gd name="T71" fmla="*/ 515 h 1672"/>
                <a:gd name="T72" fmla="*/ 96 w 4711"/>
                <a:gd name="T73" fmla="*/ 454 h 1672"/>
                <a:gd name="T74" fmla="*/ 1088 w 4711"/>
                <a:gd name="T75" fmla="*/ 445 h 1672"/>
                <a:gd name="T76" fmla="*/ 1166 w 4711"/>
                <a:gd name="T77" fmla="*/ 429 h 1672"/>
                <a:gd name="T78" fmla="*/ 1149 w 4711"/>
                <a:gd name="T79" fmla="*/ 400 h 1672"/>
                <a:gd name="T80" fmla="*/ 2694 w 4711"/>
                <a:gd name="T81" fmla="*/ 262 h 1672"/>
                <a:gd name="T82" fmla="*/ 2256 w 4711"/>
                <a:gd name="T83" fmla="*/ 181 h 1672"/>
                <a:gd name="T84" fmla="*/ 2353 w 4711"/>
                <a:gd name="T85" fmla="*/ 119 h 1672"/>
                <a:gd name="T86" fmla="*/ 4183 w 4711"/>
                <a:gd name="T87" fmla="*/ 162 h 1672"/>
                <a:gd name="T88" fmla="*/ 4046 w 4711"/>
                <a:gd name="T89" fmla="*/ 288 h 1672"/>
                <a:gd name="T90" fmla="*/ 4128 w 4711"/>
                <a:gd name="T91" fmla="*/ 225 h 1672"/>
                <a:gd name="T92" fmla="*/ 2400 w 4711"/>
                <a:gd name="T93" fmla="*/ 78 h 1672"/>
                <a:gd name="T94" fmla="*/ 2425 w 4711"/>
                <a:gd name="T95" fmla="*/ 227 h 1672"/>
                <a:gd name="T96" fmla="*/ 2247 w 4711"/>
                <a:gd name="T97" fmla="*/ 148 h 1672"/>
                <a:gd name="T98" fmla="*/ 2167 w 4711"/>
                <a:gd name="T99" fmla="*/ 232 h 1672"/>
                <a:gd name="T100" fmla="*/ 2489 w 4711"/>
                <a:gd name="T101" fmla="*/ 332 h 1672"/>
                <a:gd name="T102" fmla="*/ 2720 w 4711"/>
                <a:gd name="T103" fmla="*/ 234 h 1672"/>
                <a:gd name="T104" fmla="*/ 2577 w 4711"/>
                <a:gd name="T105" fmla="*/ 157 h 1672"/>
                <a:gd name="T106" fmla="*/ 2533 w 4711"/>
                <a:gd name="T107" fmla="*/ 232 h 1672"/>
                <a:gd name="T108" fmla="*/ 1210 w 4711"/>
                <a:gd name="T109" fmla="*/ 78 h 1672"/>
                <a:gd name="T110" fmla="*/ 2798 w 4711"/>
                <a:gd name="T111" fmla="*/ 145 h 1672"/>
                <a:gd name="T112" fmla="*/ 2903 w 4711"/>
                <a:gd name="T113" fmla="*/ 147 h 1672"/>
                <a:gd name="T114" fmla="*/ 2943 w 4711"/>
                <a:gd name="T115" fmla="*/ 127 h 1672"/>
                <a:gd name="T116" fmla="*/ 1393 w 4711"/>
                <a:gd name="T117" fmla="*/ 66 h 1672"/>
                <a:gd name="T118" fmla="*/ 1028 w 4711"/>
                <a:gd name="T119" fmla="*/ 126 h 1672"/>
                <a:gd name="T120" fmla="*/ 1194 w 4711"/>
                <a:gd name="T121" fmla="*/ 89 h 1672"/>
                <a:gd name="T122" fmla="*/ 1076 w 4711"/>
                <a:gd name="T123" fmla="*/ 54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11" h="1672">
                  <a:moveTo>
                    <a:pt x="1290" y="1620"/>
                  </a:moveTo>
                  <a:lnTo>
                    <a:pt x="1304" y="1628"/>
                  </a:lnTo>
                  <a:lnTo>
                    <a:pt x="1318" y="1641"/>
                  </a:lnTo>
                  <a:lnTo>
                    <a:pt x="1332" y="1653"/>
                  </a:lnTo>
                  <a:lnTo>
                    <a:pt x="1348" y="1662"/>
                  </a:lnTo>
                  <a:lnTo>
                    <a:pt x="1348" y="1670"/>
                  </a:lnTo>
                  <a:lnTo>
                    <a:pt x="1339" y="1670"/>
                  </a:lnTo>
                  <a:lnTo>
                    <a:pt x="1330" y="1672"/>
                  </a:lnTo>
                  <a:lnTo>
                    <a:pt x="1316" y="1672"/>
                  </a:lnTo>
                  <a:lnTo>
                    <a:pt x="1304" y="1669"/>
                  </a:lnTo>
                  <a:lnTo>
                    <a:pt x="1297" y="1667"/>
                  </a:lnTo>
                  <a:lnTo>
                    <a:pt x="1294" y="1653"/>
                  </a:lnTo>
                  <a:lnTo>
                    <a:pt x="1290" y="1635"/>
                  </a:lnTo>
                  <a:lnTo>
                    <a:pt x="1290" y="1620"/>
                  </a:lnTo>
                  <a:close/>
                  <a:moveTo>
                    <a:pt x="1402" y="1590"/>
                  </a:moveTo>
                  <a:lnTo>
                    <a:pt x="1416" y="1593"/>
                  </a:lnTo>
                  <a:lnTo>
                    <a:pt x="1432" y="1599"/>
                  </a:lnTo>
                  <a:lnTo>
                    <a:pt x="1444" y="1604"/>
                  </a:lnTo>
                  <a:lnTo>
                    <a:pt x="1440" y="1604"/>
                  </a:lnTo>
                  <a:lnTo>
                    <a:pt x="1428" y="1611"/>
                  </a:lnTo>
                  <a:lnTo>
                    <a:pt x="1416" y="1616"/>
                  </a:lnTo>
                  <a:lnTo>
                    <a:pt x="1402" y="1620"/>
                  </a:lnTo>
                  <a:lnTo>
                    <a:pt x="1402" y="1613"/>
                  </a:lnTo>
                  <a:lnTo>
                    <a:pt x="1404" y="1611"/>
                  </a:lnTo>
                  <a:lnTo>
                    <a:pt x="1407" y="1609"/>
                  </a:lnTo>
                  <a:lnTo>
                    <a:pt x="1409" y="1607"/>
                  </a:lnTo>
                  <a:lnTo>
                    <a:pt x="1409" y="1606"/>
                  </a:lnTo>
                  <a:lnTo>
                    <a:pt x="1411" y="1604"/>
                  </a:lnTo>
                  <a:lnTo>
                    <a:pt x="1412" y="1600"/>
                  </a:lnTo>
                  <a:lnTo>
                    <a:pt x="1409" y="1600"/>
                  </a:lnTo>
                  <a:lnTo>
                    <a:pt x="1400" y="1609"/>
                  </a:lnTo>
                  <a:lnTo>
                    <a:pt x="1392" y="1614"/>
                  </a:lnTo>
                  <a:lnTo>
                    <a:pt x="1383" y="1616"/>
                  </a:lnTo>
                  <a:lnTo>
                    <a:pt x="1371" y="1620"/>
                  </a:lnTo>
                  <a:lnTo>
                    <a:pt x="1371" y="1604"/>
                  </a:lnTo>
                  <a:lnTo>
                    <a:pt x="1381" y="1600"/>
                  </a:lnTo>
                  <a:lnTo>
                    <a:pt x="1392" y="1595"/>
                  </a:lnTo>
                  <a:lnTo>
                    <a:pt x="1402" y="1590"/>
                  </a:lnTo>
                  <a:close/>
                  <a:moveTo>
                    <a:pt x="1374" y="1393"/>
                  </a:moveTo>
                  <a:lnTo>
                    <a:pt x="1378" y="1396"/>
                  </a:lnTo>
                  <a:lnTo>
                    <a:pt x="1381" y="1398"/>
                  </a:lnTo>
                  <a:lnTo>
                    <a:pt x="1383" y="1400"/>
                  </a:lnTo>
                  <a:lnTo>
                    <a:pt x="1385" y="1403"/>
                  </a:lnTo>
                  <a:lnTo>
                    <a:pt x="1385" y="1407"/>
                  </a:lnTo>
                  <a:lnTo>
                    <a:pt x="1386" y="1412"/>
                  </a:lnTo>
                  <a:lnTo>
                    <a:pt x="1378" y="1412"/>
                  </a:lnTo>
                  <a:lnTo>
                    <a:pt x="1376" y="1408"/>
                  </a:lnTo>
                  <a:lnTo>
                    <a:pt x="1374" y="1405"/>
                  </a:lnTo>
                  <a:lnTo>
                    <a:pt x="1374" y="1403"/>
                  </a:lnTo>
                  <a:lnTo>
                    <a:pt x="1372" y="1401"/>
                  </a:lnTo>
                  <a:lnTo>
                    <a:pt x="1374" y="1398"/>
                  </a:lnTo>
                  <a:lnTo>
                    <a:pt x="1374" y="1393"/>
                  </a:lnTo>
                  <a:close/>
                  <a:moveTo>
                    <a:pt x="4289" y="1370"/>
                  </a:moveTo>
                  <a:lnTo>
                    <a:pt x="4294" y="1384"/>
                  </a:lnTo>
                  <a:lnTo>
                    <a:pt x="4296" y="1400"/>
                  </a:lnTo>
                  <a:lnTo>
                    <a:pt x="4292" y="1415"/>
                  </a:lnTo>
                  <a:lnTo>
                    <a:pt x="4284" y="1424"/>
                  </a:lnTo>
                  <a:lnTo>
                    <a:pt x="4275" y="1429"/>
                  </a:lnTo>
                  <a:lnTo>
                    <a:pt x="4263" y="1435"/>
                  </a:lnTo>
                  <a:lnTo>
                    <a:pt x="4258" y="1414"/>
                  </a:lnTo>
                  <a:lnTo>
                    <a:pt x="4251" y="1393"/>
                  </a:lnTo>
                  <a:lnTo>
                    <a:pt x="4244" y="1374"/>
                  </a:lnTo>
                  <a:lnTo>
                    <a:pt x="4258" y="1374"/>
                  </a:lnTo>
                  <a:lnTo>
                    <a:pt x="4270" y="1381"/>
                  </a:lnTo>
                  <a:lnTo>
                    <a:pt x="4280" y="1379"/>
                  </a:lnTo>
                  <a:lnTo>
                    <a:pt x="4289" y="1370"/>
                  </a:lnTo>
                  <a:close/>
                  <a:moveTo>
                    <a:pt x="4577" y="1367"/>
                  </a:moveTo>
                  <a:lnTo>
                    <a:pt x="4580" y="1368"/>
                  </a:lnTo>
                  <a:lnTo>
                    <a:pt x="4584" y="1370"/>
                  </a:lnTo>
                  <a:lnTo>
                    <a:pt x="4586" y="1372"/>
                  </a:lnTo>
                  <a:lnTo>
                    <a:pt x="4587" y="1374"/>
                  </a:lnTo>
                  <a:lnTo>
                    <a:pt x="4589" y="1375"/>
                  </a:lnTo>
                  <a:lnTo>
                    <a:pt x="4593" y="1379"/>
                  </a:lnTo>
                  <a:lnTo>
                    <a:pt x="4593" y="1377"/>
                  </a:lnTo>
                  <a:lnTo>
                    <a:pt x="4594" y="1375"/>
                  </a:lnTo>
                  <a:lnTo>
                    <a:pt x="4596" y="1372"/>
                  </a:lnTo>
                  <a:lnTo>
                    <a:pt x="4596" y="1370"/>
                  </a:lnTo>
                  <a:lnTo>
                    <a:pt x="4598" y="1370"/>
                  </a:lnTo>
                  <a:lnTo>
                    <a:pt x="4600" y="1370"/>
                  </a:lnTo>
                  <a:lnTo>
                    <a:pt x="4600" y="1374"/>
                  </a:lnTo>
                  <a:lnTo>
                    <a:pt x="4601" y="1377"/>
                  </a:lnTo>
                  <a:lnTo>
                    <a:pt x="4603" y="1382"/>
                  </a:lnTo>
                  <a:lnTo>
                    <a:pt x="4603" y="1388"/>
                  </a:lnTo>
                  <a:lnTo>
                    <a:pt x="4603" y="1393"/>
                  </a:lnTo>
                  <a:lnTo>
                    <a:pt x="4591" y="1407"/>
                  </a:lnTo>
                  <a:lnTo>
                    <a:pt x="4580" y="1424"/>
                  </a:lnTo>
                  <a:lnTo>
                    <a:pt x="4584" y="1435"/>
                  </a:lnTo>
                  <a:lnTo>
                    <a:pt x="4582" y="1438"/>
                  </a:lnTo>
                  <a:lnTo>
                    <a:pt x="4577" y="1442"/>
                  </a:lnTo>
                  <a:lnTo>
                    <a:pt x="4572" y="1443"/>
                  </a:lnTo>
                  <a:lnTo>
                    <a:pt x="4567" y="1445"/>
                  </a:lnTo>
                  <a:lnTo>
                    <a:pt x="4561" y="1449"/>
                  </a:lnTo>
                  <a:lnTo>
                    <a:pt x="4558" y="1450"/>
                  </a:lnTo>
                  <a:lnTo>
                    <a:pt x="4554" y="1456"/>
                  </a:lnTo>
                  <a:lnTo>
                    <a:pt x="4554" y="1461"/>
                  </a:lnTo>
                  <a:lnTo>
                    <a:pt x="4553" y="1466"/>
                  </a:lnTo>
                  <a:lnTo>
                    <a:pt x="4553" y="1471"/>
                  </a:lnTo>
                  <a:lnTo>
                    <a:pt x="4551" y="1478"/>
                  </a:lnTo>
                  <a:lnTo>
                    <a:pt x="4547" y="1482"/>
                  </a:lnTo>
                  <a:lnTo>
                    <a:pt x="4542" y="1485"/>
                  </a:lnTo>
                  <a:lnTo>
                    <a:pt x="4537" y="1489"/>
                  </a:lnTo>
                  <a:lnTo>
                    <a:pt x="4532" y="1492"/>
                  </a:lnTo>
                  <a:lnTo>
                    <a:pt x="4526" y="1497"/>
                  </a:lnTo>
                  <a:lnTo>
                    <a:pt x="4519" y="1497"/>
                  </a:lnTo>
                  <a:lnTo>
                    <a:pt x="4511" y="1491"/>
                  </a:lnTo>
                  <a:lnTo>
                    <a:pt x="4502" y="1485"/>
                  </a:lnTo>
                  <a:lnTo>
                    <a:pt x="4495" y="1480"/>
                  </a:lnTo>
                  <a:lnTo>
                    <a:pt x="4488" y="1470"/>
                  </a:lnTo>
                  <a:lnTo>
                    <a:pt x="4493" y="1466"/>
                  </a:lnTo>
                  <a:lnTo>
                    <a:pt x="4495" y="1461"/>
                  </a:lnTo>
                  <a:lnTo>
                    <a:pt x="4497" y="1457"/>
                  </a:lnTo>
                  <a:lnTo>
                    <a:pt x="4498" y="1452"/>
                  </a:lnTo>
                  <a:lnTo>
                    <a:pt x="4500" y="1447"/>
                  </a:lnTo>
                  <a:lnTo>
                    <a:pt x="4504" y="1443"/>
                  </a:lnTo>
                  <a:lnTo>
                    <a:pt x="4514" y="1440"/>
                  </a:lnTo>
                  <a:lnTo>
                    <a:pt x="4525" y="1438"/>
                  </a:lnTo>
                  <a:lnTo>
                    <a:pt x="4535" y="1435"/>
                  </a:lnTo>
                  <a:lnTo>
                    <a:pt x="4540" y="1429"/>
                  </a:lnTo>
                  <a:lnTo>
                    <a:pt x="4549" y="1417"/>
                  </a:lnTo>
                  <a:lnTo>
                    <a:pt x="4556" y="1403"/>
                  </a:lnTo>
                  <a:lnTo>
                    <a:pt x="4565" y="1389"/>
                  </a:lnTo>
                  <a:lnTo>
                    <a:pt x="4572" y="1375"/>
                  </a:lnTo>
                  <a:lnTo>
                    <a:pt x="4577" y="1367"/>
                  </a:lnTo>
                  <a:close/>
                  <a:moveTo>
                    <a:pt x="4570" y="1239"/>
                  </a:moveTo>
                  <a:lnTo>
                    <a:pt x="4577" y="1239"/>
                  </a:lnTo>
                  <a:lnTo>
                    <a:pt x="4593" y="1255"/>
                  </a:lnTo>
                  <a:lnTo>
                    <a:pt x="4607" y="1269"/>
                  </a:lnTo>
                  <a:lnTo>
                    <a:pt x="4621" y="1285"/>
                  </a:lnTo>
                  <a:lnTo>
                    <a:pt x="4631" y="1305"/>
                  </a:lnTo>
                  <a:lnTo>
                    <a:pt x="4636" y="1305"/>
                  </a:lnTo>
                  <a:lnTo>
                    <a:pt x="4642" y="1305"/>
                  </a:lnTo>
                  <a:lnTo>
                    <a:pt x="4645" y="1305"/>
                  </a:lnTo>
                  <a:lnTo>
                    <a:pt x="4647" y="1305"/>
                  </a:lnTo>
                  <a:lnTo>
                    <a:pt x="4650" y="1305"/>
                  </a:lnTo>
                  <a:lnTo>
                    <a:pt x="4654" y="1302"/>
                  </a:lnTo>
                  <a:lnTo>
                    <a:pt x="4656" y="1299"/>
                  </a:lnTo>
                  <a:lnTo>
                    <a:pt x="4657" y="1293"/>
                  </a:lnTo>
                  <a:lnTo>
                    <a:pt x="4661" y="1293"/>
                  </a:lnTo>
                  <a:lnTo>
                    <a:pt x="4661" y="1316"/>
                  </a:lnTo>
                  <a:lnTo>
                    <a:pt x="4659" y="1321"/>
                  </a:lnTo>
                  <a:lnTo>
                    <a:pt x="4657" y="1326"/>
                  </a:lnTo>
                  <a:lnTo>
                    <a:pt x="4656" y="1332"/>
                  </a:lnTo>
                  <a:lnTo>
                    <a:pt x="4654" y="1335"/>
                  </a:lnTo>
                  <a:lnTo>
                    <a:pt x="4642" y="1335"/>
                  </a:lnTo>
                  <a:lnTo>
                    <a:pt x="4642" y="1347"/>
                  </a:lnTo>
                  <a:lnTo>
                    <a:pt x="4631" y="1358"/>
                  </a:lnTo>
                  <a:lnTo>
                    <a:pt x="4622" y="1368"/>
                  </a:lnTo>
                  <a:lnTo>
                    <a:pt x="4612" y="1379"/>
                  </a:lnTo>
                  <a:lnTo>
                    <a:pt x="4612" y="1374"/>
                  </a:lnTo>
                  <a:lnTo>
                    <a:pt x="4610" y="1370"/>
                  </a:lnTo>
                  <a:lnTo>
                    <a:pt x="4610" y="1367"/>
                  </a:lnTo>
                  <a:lnTo>
                    <a:pt x="4610" y="1361"/>
                  </a:lnTo>
                  <a:lnTo>
                    <a:pt x="4612" y="1358"/>
                  </a:lnTo>
                  <a:lnTo>
                    <a:pt x="4612" y="1354"/>
                  </a:lnTo>
                  <a:lnTo>
                    <a:pt x="4612" y="1351"/>
                  </a:lnTo>
                  <a:lnTo>
                    <a:pt x="4610" y="1349"/>
                  </a:lnTo>
                  <a:lnTo>
                    <a:pt x="4607" y="1347"/>
                  </a:lnTo>
                  <a:lnTo>
                    <a:pt x="4603" y="1346"/>
                  </a:lnTo>
                  <a:lnTo>
                    <a:pt x="4600" y="1344"/>
                  </a:lnTo>
                  <a:lnTo>
                    <a:pt x="4596" y="1342"/>
                  </a:lnTo>
                  <a:lnTo>
                    <a:pt x="4593" y="1340"/>
                  </a:lnTo>
                  <a:lnTo>
                    <a:pt x="4591" y="1339"/>
                  </a:lnTo>
                  <a:lnTo>
                    <a:pt x="4591" y="1337"/>
                  </a:lnTo>
                  <a:lnTo>
                    <a:pt x="4593" y="1335"/>
                  </a:lnTo>
                  <a:lnTo>
                    <a:pt x="4596" y="1330"/>
                  </a:lnTo>
                  <a:lnTo>
                    <a:pt x="4601" y="1326"/>
                  </a:lnTo>
                  <a:lnTo>
                    <a:pt x="4607" y="1321"/>
                  </a:lnTo>
                  <a:lnTo>
                    <a:pt x="4612" y="1316"/>
                  </a:lnTo>
                  <a:lnTo>
                    <a:pt x="4605" y="1309"/>
                  </a:lnTo>
                  <a:lnTo>
                    <a:pt x="4598" y="1297"/>
                  </a:lnTo>
                  <a:lnTo>
                    <a:pt x="4587" y="1279"/>
                  </a:lnTo>
                  <a:lnTo>
                    <a:pt x="4579" y="1264"/>
                  </a:lnTo>
                  <a:lnTo>
                    <a:pt x="4574" y="1250"/>
                  </a:lnTo>
                  <a:lnTo>
                    <a:pt x="4570" y="1239"/>
                  </a:lnTo>
                  <a:close/>
                  <a:moveTo>
                    <a:pt x="4507" y="1056"/>
                  </a:moveTo>
                  <a:lnTo>
                    <a:pt x="4516" y="1056"/>
                  </a:lnTo>
                  <a:lnTo>
                    <a:pt x="4532" y="1068"/>
                  </a:lnTo>
                  <a:lnTo>
                    <a:pt x="4551" y="1079"/>
                  </a:lnTo>
                  <a:lnTo>
                    <a:pt x="4551" y="1089"/>
                  </a:lnTo>
                  <a:lnTo>
                    <a:pt x="4539" y="1089"/>
                  </a:lnTo>
                  <a:lnTo>
                    <a:pt x="4530" y="1082"/>
                  </a:lnTo>
                  <a:lnTo>
                    <a:pt x="4521" y="1075"/>
                  </a:lnTo>
                  <a:lnTo>
                    <a:pt x="4514" y="1066"/>
                  </a:lnTo>
                  <a:lnTo>
                    <a:pt x="4507" y="1056"/>
                  </a:lnTo>
                  <a:close/>
                  <a:moveTo>
                    <a:pt x="4692" y="995"/>
                  </a:moveTo>
                  <a:lnTo>
                    <a:pt x="4696" y="995"/>
                  </a:lnTo>
                  <a:lnTo>
                    <a:pt x="4699" y="997"/>
                  </a:lnTo>
                  <a:lnTo>
                    <a:pt x="4699" y="997"/>
                  </a:lnTo>
                  <a:lnTo>
                    <a:pt x="4701" y="998"/>
                  </a:lnTo>
                  <a:lnTo>
                    <a:pt x="4701" y="1000"/>
                  </a:lnTo>
                  <a:lnTo>
                    <a:pt x="4703" y="1002"/>
                  </a:lnTo>
                  <a:lnTo>
                    <a:pt x="4704" y="1005"/>
                  </a:lnTo>
                  <a:lnTo>
                    <a:pt x="4708" y="1011"/>
                  </a:lnTo>
                  <a:lnTo>
                    <a:pt x="4710" y="1017"/>
                  </a:lnTo>
                  <a:lnTo>
                    <a:pt x="4711" y="1024"/>
                  </a:lnTo>
                  <a:lnTo>
                    <a:pt x="4704" y="1024"/>
                  </a:lnTo>
                  <a:lnTo>
                    <a:pt x="4704" y="1017"/>
                  </a:lnTo>
                  <a:lnTo>
                    <a:pt x="4699" y="1014"/>
                  </a:lnTo>
                  <a:lnTo>
                    <a:pt x="4697" y="1009"/>
                  </a:lnTo>
                  <a:lnTo>
                    <a:pt x="4696" y="1005"/>
                  </a:lnTo>
                  <a:lnTo>
                    <a:pt x="4694" y="1000"/>
                  </a:lnTo>
                  <a:lnTo>
                    <a:pt x="4692" y="995"/>
                  </a:lnTo>
                  <a:close/>
                  <a:moveTo>
                    <a:pt x="4532" y="974"/>
                  </a:moveTo>
                  <a:lnTo>
                    <a:pt x="4535" y="974"/>
                  </a:lnTo>
                  <a:lnTo>
                    <a:pt x="4537" y="976"/>
                  </a:lnTo>
                  <a:lnTo>
                    <a:pt x="4537" y="977"/>
                  </a:lnTo>
                  <a:lnTo>
                    <a:pt x="4539" y="977"/>
                  </a:lnTo>
                  <a:lnTo>
                    <a:pt x="4540" y="977"/>
                  </a:lnTo>
                  <a:lnTo>
                    <a:pt x="4542" y="979"/>
                  </a:lnTo>
                  <a:lnTo>
                    <a:pt x="4544" y="984"/>
                  </a:lnTo>
                  <a:lnTo>
                    <a:pt x="4544" y="990"/>
                  </a:lnTo>
                  <a:lnTo>
                    <a:pt x="4546" y="993"/>
                  </a:lnTo>
                  <a:lnTo>
                    <a:pt x="4547" y="997"/>
                  </a:lnTo>
                  <a:lnTo>
                    <a:pt x="4549" y="1000"/>
                  </a:lnTo>
                  <a:lnTo>
                    <a:pt x="4551" y="1005"/>
                  </a:lnTo>
                  <a:lnTo>
                    <a:pt x="4539" y="1005"/>
                  </a:lnTo>
                  <a:lnTo>
                    <a:pt x="4537" y="997"/>
                  </a:lnTo>
                  <a:lnTo>
                    <a:pt x="4533" y="991"/>
                  </a:lnTo>
                  <a:lnTo>
                    <a:pt x="4532" y="984"/>
                  </a:lnTo>
                  <a:lnTo>
                    <a:pt x="4532" y="974"/>
                  </a:lnTo>
                  <a:close/>
                  <a:moveTo>
                    <a:pt x="2907" y="967"/>
                  </a:moveTo>
                  <a:lnTo>
                    <a:pt x="2907" y="974"/>
                  </a:lnTo>
                  <a:lnTo>
                    <a:pt x="2915" y="993"/>
                  </a:lnTo>
                  <a:lnTo>
                    <a:pt x="2915" y="1014"/>
                  </a:lnTo>
                  <a:lnTo>
                    <a:pt x="2910" y="1033"/>
                  </a:lnTo>
                  <a:lnTo>
                    <a:pt x="2901" y="1052"/>
                  </a:lnTo>
                  <a:lnTo>
                    <a:pt x="2891" y="1070"/>
                  </a:lnTo>
                  <a:lnTo>
                    <a:pt x="2882" y="1087"/>
                  </a:lnTo>
                  <a:lnTo>
                    <a:pt x="2875" y="1101"/>
                  </a:lnTo>
                  <a:lnTo>
                    <a:pt x="2872" y="1119"/>
                  </a:lnTo>
                  <a:lnTo>
                    <a:pt x="2870" y="1134"/>
                  </a:lnTo>
                  <a:lnTo>
                    <a:pt x="2868" y="1147"/>
                  </a:lnTo>
                  <a:lnTo>
                    <a:pt x="2861" y="1157"/>
                  </a:lnTo>
                  <a:lnTo>
                    <a:pt x="2849" y="1166"/>
                  </a:lnTo>
                  <a:lnTo>
                    <a:pt x="2849" y="1162"/>
                  </a:lnTo>
                  <a:lnTo>
                    <a:pt x="2842" y="1161"/>
                  </a:lnTo>
                  <a:lnTo>
                    <a:pt x="2837" y="1159"/>
                  </a:lnTo>
                  <a:lnTo>
                    <a:pt x="2832" y="1155"/>
                  </a:lnTo>
                  <a:lnTo>
                    <a:pt x="2828" y="1150"/>
                  </a:lnTo>
                  <a:lnTo>
                    <a:pt x="2826" y="1143"/>
                  </a:lnTo>
                  <a:lnTo>
                    <a:pt x="2819" y="1129"/>
                  </a:lnTo>
                  <a:lnTo>
                    <a:pt x="2818" y="1115"/>
                  </a:lnTo>
                  <a:lnTo>
                    <a:pt x="2823" y="1103"/>
                  </a:lnTo>
                  <a:lnTo>
                    <a:pt x="2828" y="1089"/>
                  </a:lnTo>
                  <a:lnTo>
                    <a:pt x="2833" y="1075"/>
                  </a:lnTo>
                  <a:lnTo>
                    <a:pt x="2833" y="1066"/>
                  </a:lnTo>
                  <a:lnTo>
                    <a:pt x="2832" y="1052"/>
                  </a:lnTo>
                  <a:lnTo>
                    <a:pt x="2830" y="1038"/>
                  </a:lnTo>
                  <a:lnTo>
                    <a:pt x="2830" y="1024"/>
                  </a:lnTo>
                  <a:lnTo>
                    <a:pt x="2849" y="1024"/>
                  </a:lnTo>
                  <a:lnTo>
                    <a:pt x="2854" y="1016"/>
                  </a:lnTo>
                  <a:lnTo>
                    <a:pt x="2865" y="1005"/>
                  </a:lnTo>
                  <a:lnTo>
                    <a:pt x="2875" y="993"/>
                  </a:lnTo>
                  <a:lnTo>
                    <a:pt x="2887" y="981"/>
                  </a:lnTo>
                  <a:lnTo>
                    <a:pt x="2898" y="972"/>
                  </a:lnTo>
                  <a:lnTo>
                    <a:pt x="2907" y="967"/>
                  </a:lnTo>
                  <a:close/>
                  <a:moveTo>
                    <a:pt x="4455" y="913"/>
                  </a:moveTo>
                  <a:lnTo>
                    <a:pt x="4469" y="918"/>
                  </a:lnTo>
                  <a:lnTo>
                    <a:pt x="4469" y="925"/>
                  </a:lnTo>
                  <a:lnTo>
                    <a:pt x="4458" y="925"/>
                  </a:lnTo>
                  <a:lnTo>
                    <a:pt x="4458" y="921"/>
                  </a:lnTo>
                  <a:lnTo>
                    <a:pt x="4457" y="920"/>
                  </a:lnTo>
                  <a:lnTo>
                    <a:pt x="4457" y="918"/>
                  </a:lnTo>
                  <a:lnTo>
                    <a:pt x="4455" y="918"/>
                  </a:lnTo>
                  <a:lnTo>
                    <a:pt x="4455" y="916"/>
                  </a:lnTo>
                  <a:lnTo>
                    <a:pt x="4455" y="913"/>
                  </a:lnTo>
                  <a:close/>
                  <a:moveTo>
                    <a:pt x="4205" y="909"/>
                  </a:moveTo>
                  <a:lnTo>
                    <a:pt x="4209" y="909"/>
                  </a:lnTo>
                  <a:lnTo>
                    <a:pt x="4210" y="918"/>
                  </a:lnTo>
                  <a:lnTo>
                    <a:pt x="4212" y="930"/>
                  </a:lnTo>
                  <a:lnTo>
                    <a:pt x="4217" y="944"/>
                  </a:lnTo>
                  <a:lnTo>
                    <a:pt x="4221" y="956"/>
                  </a:lnTo>
                  <a:lnTo>
                    <a:pt x="4224" y="963"/>
                  </a:lnTo>
                  <a:lnTo>
                    <a:pt x="4226" y="965"/>
                  </a:lnTo>
                  <a:lnTo>
                    <a:pt x="4231" y="967"/>
                  </a:lnTo>
                  <a:lnTo>
                    <a:pt x="4235" y="967"/>
                  </a:lnTo>
                  <a:lnTo>
                    <a:pt x="4240" y="969"/>
                  </a:lnTo>
                  <a:lnTo>
                    <a:pt x="4244" y="969"/>
                  </a:lnTo>
                  <a:lnTo>
                    <a:pt x="4247" y="970"/>
                  </a:lnTo>
                  <a:lnTo>
                    <a:pt x="4247" y="976"/>
                  </a:lnTo>
                  <a:lnTo>
                    <a:pt x="4251" y="988"/>
                  </a:lnTo>
                  <a:lnTo>
                    <a:pt x="4254" y="1002"/>
                  </a:lnTo>
                  <a:lnTo>
                    <a:pt x="4259" y="1019"/>
                  </a:lnTo>
                  <a:lnTo>
                    <a:pt x="4263" y="1031"/>
                  </a:lnTo>
                  <a:lnTo>
                    <a:pt x="4266" y="1040"/>
                  </a:lnTo>
                  <a:lnTo>
                    <a:pt x="4275" y="1040"/>
                  </a:lnTo>
                  <a:lnTo>
                    <a:pt x="4280" y="1042"/>
                  </a:lnTo>
                  <a:lnTo>
                    <a:pt x="4286" y="1044"/>
                  </a:lnTo>
                  <a:lnTo>
                    <a:pt x="4289" y="1047"/>
                  </a:lnTo>
                  <a:lnTo>
                    <a:pt x="4292" y="1052"/>
                  </a:lnTo>
                  <a:lnTo>
                    <a:pt x="4301" y="1065"/>
                  </a:lnTo>
                  <a:lnTo>
                    <a:pt x="4305" y="1082"/>
                  </a:lnTo>
                  <a:lnTo>
                    <a:pt x="4324" y="1082"/>
                  </a:lnTo>
                  <a:lnTo>
                    <a:pt x="4331" y="1100"/>
                  </a:lnTo>
                  <a:lnTo>
                    <a:pt x="4341" y="1112"/>
                  </a:lnTo>
                  <a:lnTo>
                    <a:pt x="4350" y="1124"/>
                  </a:lnTo>
                  <a:lnTo>
                    <a:pt x="4359" y="1140"/>
                  </a:lnTo>
                  <a:lnTo>
                    <a:pt x="4362" y="1166"/>
                  </a:lnTo>
                  <a:lnTo>
                    <a:pt x="4361" y="1187"/>
                  </a:lnTo>
                  <a:lnTo>
                    <a:pt x="4355" y="1208"/>
                  </a:lnTo>
                  <a:lnTo>
                    <a:pt x="4347" y="1227"/>
                  </a:lnTo>
                  <a:lnTo>
                    <a:pt x="4338" y="1248"/>
                  </a:lnTo>
                  <a:lnTo>
                    <a:pt x="4327" y="1271"/>
                  </a:lnTo>
                  <a:lnTo>
                    <a:pt x="4324" y="1285"/>
                  </a:lnTo>
                  <a:lnTo>
                    <a:pt x="4319" y="1299"/>
                  </a:lnTo>
                  <a:lnTo>
                    <a:pt x="4315" y="1314"/>
                  </a:lnTo>
                  <a:lnTo>
                    <a:pt x="4310" y="1326"/>
                  </a:lnTo>
                  <a:lnTo>
                    <a:pt x="4301" y="1335"/>
                  </a:lnTo>
                  <a:lnTo>
                    <a:pt x="4291" y="1340"/>
                  </a:lnTo>
                  <a:lnTo>
                    <a:pt x="4279" y="1346"/>
                  </a:lnTo>
                  <a:lnTo>
                    <a:pt x="4266" y="1351"/>
                  </a:lnTo>
                  <a:lnTo>
                    <a:pt x="4258" y="1354"/>
                  </a:lnTo>
                  <a:lnTo>
                    <a:pt x="4247" y="1346"/>
                  </a:lnTo>
                  <a:lnTo>
                    <a:pt x="4235" y="1335"/>
                  </a:lnTo>
                  <a:lnTo>
                    <a:pt x="4226" y="1342"/>
                  </a:lnTo>
                  <a:lnTo>
                    <a:pt x="4216" y="1346"/>
                  </a:lnTo>
                  <a:lnTo>
                    <a:pt x="4203" y="1344"/>
                  </a:lnTo>
                  <a:lnTo>
                    <a:pt x="4190" y="1342"/>
                  </a:lnTo>
                  <a:lnTo>
                    <a:pt x="4174" y="1340"/>
                  </a:lnTo>
                  <a:lnTo>
                    <a:pt x="4167" y="1305"/>
                  </a:lnTo>
                  <a:lnTo>
                    <a:pt x="4162" y="1304"/>
                  </a:lnTo>
                  <a:lnTo>
                    <a:pt x="4156" y="1302"/>
                  </a:lnTo>
                  <a:lnTo>
                    <a:pt x="4151" y="1300"/>
                  </a:lnTo>
                  <a:lnTo>
                    <a:pt x="4148" y="1297"/>
                  </a:lnTo>
                  <a:lnTo>
                    <a:pt x="4144" y="1295"/>
                  </a:lnTo>
                  <a:lnTo>
                    <a:pt x="4142" y="1293"/>
                  </a:lnTo>
                  <a:lnTo>
                    <a:pt x="4142" y="1292"/>
                  </a:lnTo>
                  <a:lnTo>
                    <a:pt x="4144" y="1290"/>
                  </a:lnTo>
                  <a:lnTo>
                    <a:pt x="4144" y="1288"/>
                  </a:lnTo>
                  <a:lnTo>
                    <a:pt x="4144" y="1286"/>
                  </a:lnTo>
                  <a:lnTo>
                    <a:pt x="4142" y="1285"/>
                  </a:lnTo>
                  <a:lnTo>
                    <a:pt x="4141" y="1283"/>
                  </a:lnTo>
                  <a:lnTo>
                    <a:pt x="4135" y="1281"/>
                  </a:lnTo>
                  <a:lnTo>
                    <a:pt x="4134" y="1283"/>
                  </a:lnTo>
                  <a:lnTo>
                    <a:pt x="4134" y="1285"/>
                  </a:lnTo>
                  <a:lnTo>
                    <a:pt x="4134" y="1285"/>
                  </a:lnTo>
                  <a:lnTo>
                    <a:pt x="4132" y="1286"/>
                  </a:lnTo>
                  <a:lnTo>
                    <a:pt x="4130" y="1286"/>
                  </a:lnTo>
                  <a:lnTo>
                    <a:pt x="4128" y="1286"/>
                  </a:lnTo>
                  <a:lnTo>
                    <a:pt x="4128" y="1281"/>
                  </a:lnTo>
                  <a:lnTo>
                    <a:pt x="4123" y="1281"/>
                  </a:lnTo>
                  <a:lnTo>
                    <a:pt x="4123" y="1278"/>
                  </a:lnTo>
                  <a:lnTo>
                    <a:pt x="4130" y="1274"/>
                  </a:lnTo>
                  <a:lnTo>
                    <a:pt x="4135" y="1269"/>
                  </a:lnTo>
                  <a:lnTo>
                    <a:pt x="4139" y="1264"/>
                  </a:lnTo>
                  <a:lnTo>
                    <a:pt x="4135" y="1264"/>
                  </a:lnTo>
                  <a:lnTo>
                    <a:pt x="4135" y="1258"/>
                  </a:lnTo>
                  <a:lnTo>
                    <a:pt x="4127" y="1267"/>
                  </a:lnTo>
                  <a:lnTo>
                    <a:pt x="4118" y="1272"/>
                  </a:lnTo>
                  <a:lnTo>
                    <a:pt x="4104" y="1278"/>
                  </a:lnTo>
                  <a:lnTo>
                    <a:pt x="4099" y="1267"/>
                  </a:lnTo>
                  <a:lnTo>
                    <a:pt x="4092" y="1257"/>
                  </a:lnTo>
                  <a:lnTo>
                    <a:pt x="4083" y="1248"/>
                  </a:lnTo>
                  <a:lnTo>
                    <a:pt x="4071" y="1241"/>
                  </a:lnTo>
                  <a:lnTo>
                    <a:pt x="4055" y="1239"/>
                  </a:lnTo>
                  <a:lnTo>
                    <a:pt x="4045" y="1236"/>
                  </a:lnTo>
                  <a:lnTo>
                    <a:pt x="4031" y="1234"/>
                  </a:lnTo>
                  <a:lnTo>
                    <a:pt x="4011" y="1236"/>
                  </a:lnTo>
                  <a:lnTo>
                    <a:pt x="3992" y="1237"/>
                  </a:lnTo>
                  <a:lnTo>
                    <a:pt x="3973" y="1241"/>
                  </a:lnTo>
                  <a:lnTo>
                    <a:pt x="3956" y="1244"/>
                  </a:lnTo>
                  <a:lnTo>
                    <a:pt x="3943" y="1248"/>
                  </a:lnTo>
                  <a:lnTo>
                    <a:pt x="3936" y="1271"/>
                  </a:lnTo>
                  <a:lnTo>
                    <a:pt x="3919" y="1271"/>
                  </a:lnTo>
                  <a:lnTo>
                    <a:pt x="3903" y="1269"/>
                  </a:lnTo>
                  <a:lnTo>
                    <a:pt x="3886" y="1271"/>
                  </a:lnTo>
                  <a:lnTo>
                    <a:pt x="3874" y="1274"/>
                  </a:lnTo>
                  <a:lnTo>
                    <a:pt x="3861" y="1279"/>
                  </a:lnTo>
                  <a:lnTo>
                    <a:pt x="3851" y="1285"/>
                  </a:lnTo>
                  <a:lnTo>
                    <a:pt x="3839" y="1286"/>
                  </a:lnTo>
                  <a:lnTo>
                    <a:pt x="3825" y="1286"/>
                  </a:lnTo>
                  <a:lnTo>
                    <a:pt x="3821" y="1279"/>
                  </a:lnTo>
                  <a:lnTo>
                    <a:pt x="3818" y="1274"/>
                  </a:lnTo>
                  <a:lnTo>
                    <a:pt x="3812" y="1269"/>
                  </a:lnTo>
                  <a:lnTo>
                    <a:pt x="3809" y="1264"/>
                  </a:lnTo>
                  <a:lnTo>
                    <a:pt x="3818" y="1251"/>
                  </a:lnTo>
                  <a:lnTo>
                    <a:pt x="3819" y="1236"/>
                  </a:lnTo>
                  <a:lnTo>
                    <a:pt x="3818" y="1218"/>
                  </a:lnTo>
                  <a:lnTo>
                    <a:pt x="3811" y="1201"/>
                  </a:lnTo>
                  <a:lnTo>
                    <a:pt x="3804" y="1182"/>
                  </a:lnTo>
                  <a:lnTo>
                    <a:pt x="3795" y="1164"/>
                  </a:lnTo>
                  <a:lnTo>
                    <a:pt x="3790" y="1148"/>
                  </a:lnTo>
                  <a:lnTo>
                    <a:pt x="3786" y="1136"/>
                  </a:lnTo>
                  <a:lnTo>
                    <a:pt x="3790" y="1136"/>
                  </a:lnTo>
                  <a:lnTo>
                    <a:pt x="3793" y="1138"/>
                  </a:lnTo>
                  <a:lnTo>
                    <a:pt x="3795" y="1138"/>
                  </a:lnTo>
                  <a:lnTo>
                    <a:pt x="3797" y="1140"/>
                  </a:lnTo>
                  <a:lnTo>
                    <a:pt x="3797" y="1140"/>
                  </a:lnTo>
                  <a:lnTo>
                    <a:pt x="3799" y="1138"/>
                  </a:lnTo>
                  <a:lnTo>
                    <a:pt x="3800" y="1136"/>
                  </a:lnTo>
                  <a:lnTo>
                    <a:pt x="3802" y="1133"/>
                  </a:lnTo>
                  <a:lnTo>
                    <a:pt x="3793" y="1124"/>
                  </a:lnTo>
                  <a:lnTo>
                    <a:pt x="3790" y="1113"/>
                  </a:lnTo>
                  <a:lnTo>
                    <a:pt x="3786" y="1101"/>
                  </a:lnTo>
                  <a:lnTo>
                    <a:pt x="3795" y="1091"/>
                  </a:lnTo>
                  <a:lnTo>
                    <a:pt x="3802" y="1080"/>
                  </a:lnTo>
                  <a:lnTo>
                    <a:pt x="3809" y="1070"/>
                  </a:lnTo>
                  <a:lnTo>
                    <a:pt x="3819" y="1061"/>
                  </a:lnTo>
                  <a:lnTo>
                    <a:pt x="3832" y="1056"/>
                  </a:lnTo>
                  <a:lnTo>
                    <a:pt x="3840" y="1056"/>
                  </a:lnTo>
                  <a:lnTo>
                    <a:pt x="3854" y="1054"/>
                  </a:lnTo>
                  <a:lnTo>
                    <a:pt x="3872" y="1051"/>
                  </a:lnTo>
                  <a:lnTo>
                    <a:pt x="3888" y="1047"/>
                  </a:lnTo>
                  <a:lnTo>
                    <a:pt x="3902" y="1044"/>
                  </a:lnTo>
                  <a:lnTo>
                    <a:pt x="3907" y="1031"/>
                  </a:lnTo>
                  <a:lnTo>
                    <a:pt x="3915" y="1017"/>
                  </a:lnTo>
                  <a:lnTo>
                    <a:pt x="3926" y="1007"/>
                  </a:lnTo>
                  <a:lnTo>
                    <a:pt x="3940" y="1002"/>
                  </a:lnTo>
                  <a:lnTo>
                    <a:pt x="3940" y="990"/>
                  </a:lnTo>
                  <a:lnTo>
                    <a:pt x="3947" y="986"/>
                  </a:lnTo>
                  <a:lnTo>
                    <a:pt x="3956" y="977"/>
                  </a:lnTo>
                  <a:lnTo>
                    <a:pt x="3966" y="969"/>
                  </a:lnTo>
                  <a:lnTo>
                    <a:pt x="3977" y="962"/>
                  </a:lnTo>
                  <a:lnTo>
                    <a:pt x="3987" y="956"/>
                  </a:lnTo>
                  <a:lnTo>
                    <a:pt x="3994" y="960"/>
                  </a:lnTo>
                  <a:lnTo>
                    <a:pt x="3996" y="962"/>
                  </a:lnTo>
                  <a:lnTo>
                    <a:pt x="3996" y="965"/>
                  </a:lnTo>
                  <a:lnTo>
                    <a:pt x="3996" y="969"/>
                  </a:lnTo>
                  <a:lnTo>
                    <a:pt x="3998" y="974"/>
                  </a:lnTo>
                  <a:lnTo>
                    <a:pt x="4003" y="976"/>
                  </a:lnTo>
                  <a:lnTo>
                    <a:pt x="4008" y="976"/>
                  </a:lnTo>
                  <a:lnTo>
                    <a:pt x="4011" y="977"/>
                  </a:lnTo>
                  <a:lnTo>
                    <a:pt x="4017" y="979"/>
                  </a:lnTo>
                  <a:lnTo>
                    <a:pt x="4020" y="963"/>
                  </a:lnTo>
                  <a:lnTo>
                    <a:pt x="4025" y="955"/>
                  </a:lnTo>
                  <a:lnTo>
                    <a:pt x="4032" y="949"/>
                  </a:lnTo>
                  <a:lnTo>
                    <a:pt x="4041" y="944"/>
                  </a:lnTo>
                  <a:lnTo>
                    <a:pt x="4050" y="941"/>
                  </a:lnTo>
                  <a:lnTo>
                    <a:pt x="4059" y="932"/>
                  </a:lnTo>
                  <a:lnTo>
                    <a:pt x="4055" y="930"/>
                  </a:lnTo>
                  <a:lnTo>
                    <a:pt x="4055" y="928"/>
                  </a:lnTo>
                  <a:lnTo>
                    <a:pt x="4053" y="927"/>
                  </a:lnTo>
                  <a:lnTo>
                    <a:pt x="4052" y="925"/>
                  </a:lnTo>
                  <a:lnTo>
                    <a:pt x="4066" y="925"/>
                  </a:lnTo>
                  <a:lnTo>
                    <a:pt x="4080" y="932"/>
                  </a:lnTo>
                  <a:lnTo>
                    <a:pt x="4095" y="934"/>
                  </a:lnTo>
                  <a:lnTo>
                    <a:pt x="4111" y="934"/>
                  </a:lnTo>
                  <a:lnTo>
                    <a:pt x="4128" y="932"/>
                  </a:lnTo>
                  <a:lnTo>
                    <a:pt x="4128" y="941"/>
                  </a:lnTo>
                  <a:lnTo>
                    <a:pt x="4116" y="956"/>
                  </a:lnTo>
                  <a:lnTo>
                    <a:pt x="4109" y="979"/>
                  </a:lnTo>
                  <a:lnTo>
                    <a:pt x="4121" y="986"/>
                  </a:lnTo>
                  <a:lnTo>
                    <a:pt x="4137" y="995"/>
                  </a:lnTo>
                  <a:lnTo>
                    <a:pt x="4153" y="1004"/>
                  </a:lnTo>
                  <a:lnTo>
                    <a:pt x="4169" y="1009"/>
                  </a:lnTo>
                  <a:lnTo>
                    <a:pt x="4181" y="1009"/>
                  </a:lnTo>
                  <a:lnTo>
                    <a:pt x="4190" y="995"/>
                  </a:lnTo>
                  <a:lnTo>
                    <a:pt x="4195" y="972"/>
                  </a:lnTo>
                  <a:lnTo>
                    <a:pt x="4196" y="949"/>
                  </a:lnTo>
                  <a:lnTo>
                    <a:pt x="4200" y="927"/>
                  </a:lnTo>
                  <a:lnTo>
                    <a:pt x="4205" y="909"/>
                  </a:lnTo>
                  <a:close/>
                  <a:moveTo>
                    <a:pt x="4439" y="897"/>
                  </a:moveTo>
                  <a:lnTo>
                    <a:pt x="4443" y="901"/>
                  </a:lnTo>
                  <a:lnTo>
                    <a:pt x="4446" y="904"/>
                  </a:lnTo>
                  <a:lnTo>
                    <a:pt x="4450" y="906"/>
                  </a:lnTo>
                  <a:lnTo>
                    <a:pt x="4450" y="913"/>
                  </a:lnTo>
                  <a:lnTo>
                    <a:pt x="4443" y="913"/>
                  </a:lnTo>
                  <a:lnTo>
                    <a:pt x="4441" y="913"/>
                  </a:lnTo>
                  <a:lnTo>
                    <a:pt x="4439" y="911"/>
                  </a:lnTo>
                  <a:lnTo>
                    <a:pt x="4437" y="911"/>
                  </a:lnTo>
                  <a:lnTo>
                    <a:pt x="4436" y="911"/>
                  </a:lnTo>
                  <a:lnTo>
                    <a:pt x="4430" y="909"/>
                  </a:lnTo>
                  <a:lnTo>
                    <a:pt x="4432" y="906"/>
                  </a:lnTo>
                  <a:lnTo>
                    <a:pt x="4432" y="902"/>
                  </a:lnTo>
                  <a:lnTo>
                    <a:pt x="4432" y="902"/>
                  </a:lnTo>
                  <a:lnTo>
                    <a:pt x="4432" y="901"/>
                  </a:lnTo>
                  <a:lnTo>
                    <a:pt x="4434" y="901"/>
                  </a:lnTo>
                  <a:lnTo>
                    <a:pt x="4436" y="901"/>
                  </a:lnTo>
                  <a:lnTo>
                    <a:pt x="4439" y="897"/>
                  </a:lnTo>
                  <a:close/>
                  <a:moveTo>
                    <a:pt x="3867" y="897"/>
                  </a:moveTo>
                  <a:lnTo>
                    <a:pt x="3874" y="899"/>
                  </a:lnTo>
                  <a:lnTo>
                    <a:pt x="3879" y="899"/>
                  </a:lnTo>
                  <a:lnTo>
                    <a:pt x="3884" y="899"/>
                  </a:lnTo>
                  <a:lnTo>
                    <a:pt x="3888" y="901"/>
                  </a:lnTo>
                  <a:lnTo>
                    <a:pt x="3893" y="902"/>
                  </a:lnTo>
                  <a:lnTo>
                    <a:pt x="3893" y="909"/>
                  </a:lnTo>
                  <a:lnTo>
                    <a:pt x="3889" y="909"/>
                  </a:lnTo>
                  <a:lnTo>
                    <a:pt x="3889" y="913"/>
                  </a:lnTo>
                  <a:lnTo>
                    <a:pt x="3884" y="911"/>
                  </a:lnTo>
                  <a:lnTo>
                    <a:pt x="3879" y="909"/>
                  </a:lnTo>
                  <a:lnTo>
                    <a:pt x="3874" y="906"/>
                  </a:lnTo>
                  <a:lnTo>
                    <a:pt x="3870" y="902"/>
                  </a:lnTo>
                  <a:lnTo>
                    <a:pt x="3867" y="897"/>
                  </a:lnTo>
                  <a:close/>
                  <a:moveTo>
                    <a:pt x="4443" y="887"/>
                  </a:moveTo>
                  <a:lnTo>
                    <a:pt x="4455" y="887"/>
                  </a:lnTo>
                  <a:lnTo>
                    <a:pt x="4462" y="909"/>
                  </a:lnTo>
                  <a:lnTo>
                    <a:pt x="4455" y="909"/>
                  </a:lnTo>
                  <a:lnTo>
                    <a:pt x="4455" y="906"/>
                  </a:lnTo>
                  <a:lnTo>
                    <a:pt x="4450" y="902"/>
                  </a:lnTo>
                  <a:lnTo>
                    <a:pt x="4448" y="899"/>
                  </a:lnTo>
                  <a:lnTo>
                    <a:pt x="4446" y="895"/>
                  </a:lnTo>
                  <a:lnTo>
                    <a:pt x="4444" y="892"/>
                  </a:lnTo>
                  <a:lnTo>
                    <a:pt x="4443" y="887"/>
                  </a:lnTo>
                  <a:close/>
                  <a:moveTo>
                    <a:pt x="3963" y="883"/>
                  </a:moveTo>
                  <a:lnTo>
                    <a:pt x="3982" y="883"/>
                  </a:lnTo>
                  <a:lnTo>
                    <a:pt x="3982" y="887"/>
                  </a:lnTo>
                  <a:lnTo>
                    <a:pt x="3978" y="887"/>
                  </a:lnTo>
                  <a:lnTo>
                    <a:pt x="3966" y="895"/>
                  </a:lnTo>
                  <a:lnTo>
                    <a:pt x="3952" y="904"/>
                  </a:lnTo>
                  <a:lnTo>
                    <a:pt x="3940" y="913"/>
                  </a:lnTo>
                  <a:lnTo>
                    <a:pt x="3936" y="913"/>
                  </a:lnTo>
                  <a:lnTo>
                    <a:pt x="3935" y="911"/>
                  </a:lnTo>
                  <a:lnTo>
                    <a:pt x="3935" y="911"/>
                  </a:lnTo>
                  <a:lnTo>
                    <a:pt x="3933" y="911"/>
                  </a:lnTo>
                  <a:lnTo>
                    <a:pt x="3931" y="909"/>
                  </a:lnTo>
                  <a:lnTo>
                    <a:pt x="3928" y="909"/>
                  </a:lnTo>
                  <a:lnTo>
                    <a:pt x="3928" y="906"/>
                  </a:lnTo>
                  <a:lnTo>
                    <a:pt x="3945" y="895"/>
                  </a:lnTo>
                  <a:lnTo>
                    <a:pt x="3963" y="883"/>
                  </a:lnTo>
                  <a:close/>
                  <a:moveTo>
                    <a:pt x="3917" y="878"/>
                  </a:moveTo>
                  <a:lnTo>
                    <a:pt x="3921" y="881"/>
                  </a:lnTo>
                  <a:lnTo>
                    <a:pt x="3922" y="881"/>
                  </a:lnTo>
                  <a:lnTo>
                    <a:pt x="3922" y="881"/>
                  </a:lnTo>
                  <a:lnTo>
                    <a:pt x="3922" y="883"/>
                  </a:lnTo>
                  <a:lnTo>
                    <a:pt x="3922" y="883"/>
                  </a:lnTo>
                  <a:lnTo>
                    <a:pt x="3922" y="887"/>
                  </a:lnTo>
                  <a:lnTo>
                    <a:pt x="3924" y="890"/>
                  </a:lnTo>
                  <a:lnTo>
                    <a:pt x="3917" y="890"/>
                  </a:lnTo>
                  <a:lnTo>
                    <a:pt x="3905" y="894"/>
                  </a:lnTo>
                  <a:lnTo>
                    <a:pt x="3891" y="894"/>
                  </a:lnTo>
                  <a:lnTo>
                    <a:pt x="3879" y="890"/>
                  </a:lnTo>
                  <a:lnTo>
                    <a:pt x="3879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2" y="887"/>
                  </a:lnTo>
                  <a:lnTo>
                    <a:pt x="3891" y="883"/>
                  </a:lnTo>
                  <a:lnTo>
                    <a:pt x="3900" y="883"/>
                  </a:lnTo>
                  <a:lnTo>
                    <a:pt x="3908" y="883"/>
                  </a:lnTo>
                  <a:lnTo>
                    <a:pt x="3917" y="878"/>
                  </a:lnTo>
                  <a:close/>
                  <a:moveTo>
                    <a:pt x="3851" y="878"/>
                  </a:moveTo>
                  <a:lnTo>
                    <a:pt x="3858" y="880"/>
                  </a:lnTo>
                  <a:lnTo>
                    <a:pt x="3861" y="881"/>
                  </a:lnTo>
                  <a:lnTo>
                    <a:pt x="3865" y="883"/>
                  </a:lnTo>
                  <a:lnTo>
                    <a:pt x="3868" y="887"/>
                  </a:lnTo>
                  <a:lnTo>
                    <a:pt x="3870" y="890"/>
                  </a:lnTo>
                  <a:lnTo>
                    <a:pt x="3867" y="890"/>
                  </a:lnTo>
                  <a:lnTo>
                    <a:pt x="3858" y="894"/>
                  </a:lnTo>
                  <a:lnTo>
                    <a:pt x="3847" y="894"/>
                  </a:lnTo>
                  <a:lnTo>
                    <a:pt x="3835" y="894"/>
                  </a:lnTo>
                  <a:lnTo>
                    <a:pt x="3835" y="887"/>
                  </a:lnTo>
                  <a:lnTo>
                    <a:pt x="3840" y="885"/>
                  </a:lnTo>
                  <a:lnTo>
                    <a:pt x="3846" y="883"/>
                  </a:lnTo>
                  <a:lnTo>
                    <a:pt x="3847" y="881"/>
                  </a:lnTo>
                  <a:lnTo>
                    <a:pt x="3851" y="878"/>
                  </a:lnTo>
                  <a:close/>
                  <a:moveTo>
                    <a:pt x="4411" y="871"/>
                  </a:moveTo>
                  <a:lnTo>
                    <a:pt x="4418" y="874"/>
                  </a:lnTo>
                  <a:lnTo>
                    <a:pt x="4422" y="876"/>
                  </a:lnTo>
                  <a:lnTo>
                    <a:pt x="4427" y="880"/>
                  </a:lnTo>
                  <a:lnTo>
                    <a:pt x="4430" y="883"/>
                  </a:lnTo>
                  <a:lnTo>
                    <a:pt x="4432" y="888"/>
                  </a:lnTo>
                  <a:lnTo>
                    <a:pt x="4436" y="894"/>
                  </a:lnTo>
                  <a:lnTo>
                    <a:pt x="4430" y="894"/>
                  </a:lnTo>
                  <a:lnTo>
                    <a:pt x="4427" y="890"/>
                  </a:lnTo>
                  <a:lnTo>
                    <a:pt x="4422" y="887"/>
                  </a:lnTo>
                  <a:lnTo>
                    <a:pt x="4418" y="883"/>
                  </a:lnTo>
                  <a:lnTo>
                    <a:pt x="4415" y="878"/>
                  </a:lnTo>
                  <a:lnTo>
                    <a:pt x="4411" y="871"/>
                  </a:lnTo>
                  <a:close/>
                  <a:moveTo>
                    <a:pt x="4385" y="864"/>
                  </a:moveTo>
                  <a:lnTo>
                    <a:pt x="4388" y="864"/>
                  </a:lnTo>
                  <a:lnTo>
                    <a:pt x="4390" y="866"/>
                  </a:lnTo>
                  <a:lnTo>
                    <a:pt x="4392" y="866"/>
                  </a:lnTo>
                  <a:lnTo>
                    <a:pt x="4394" y="867"/>
                  </a:lnTo>
                  <a:lnTo>
                    <a:pt x="4394" y="869"/>
                  </a:lnTo>
                  <a:lnTo>
                    <a:pt x="4397" y="871"/>
                  </a:lnTo>
                  <a:lnTo>
                    <a:pt x="4401" y="871"/>
                  </a:lnTo>
                  <a:lnTo>
                    <a:pt x="4401" y="874"/>
                  </a:lnTo>
                  <a:lnTo>
                    <a:pt x="4395" y="873"/>
                  </a:lnTo>
                  <a:lnTo>
                    <a:pt x="4392" y="871"/>
                  </a:lnTo>
                  <a:lnTo>
                    <a:pt x="4390" y="869"/>
                  </a:lnTo>
                  <a:lnTo>
                    <a:pt x="4388" y="867"/>
                  </a:lnTo>
                  <a:lnTo>
                    <a:pt x="4385" y="864"/>
                  </a:lnTo>
                  <a:close/>
                  <a:moveTo>
                    <a:pt x="4081" y="845"/>
                  </a:moveTo>
                  <a:lnTo>
                    <a:pt x="4094" y="848"/>
                  </a:lnTo>
                  <a:lnTo>
                    <a:pt x="4094" y="855"/>
                  </a:lnTo>
                  <a:lnTo>
                    <a:pt x="4085" y="860"/>
                  </a:lnTo>
                  <a:lnTo>
                    <a:pt x="4085" y="860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1" y="864"/>
                  </a:lnTo>
                  <a:lnTo>
                    <a:pt x="4081" y="845"/>
                  </a:lnTo>
                  <a:close/>
                  <a:moveTo>
                    <a:pt x="4362" y="825"/>
                  </a:moveTo>
                  <a:lnTo>
                    <a:pt x="4373" y="832"/>
                  </a:lnTo>
                  <a:lnTo>
                    <a:pt x="4380" y="843"/>
                  </a:lnTo>
                  <a:lnTo>
                    <a:pt x="4385" y="855"/>
                  </a:lnTo>
                  <a:lnTo>
                    <a:pt x="4382" y="855"/>
                  </a:lnTo>
                  <a:lnTo>
                    <a:pt x="4382" y="860"/>
                  </a:lnTo>
                  <a:lnTo>
                    <a:pt x="4369" y="855"/>
                  </a:lnTo>
                  <a:lnTo>
                    <a:pt x="4366" y="846"/>
                  </a:lnTo>
                  <a:lnTo>
                    <a:pt x="4364" y="838"/>
                  </a:lnTo>
                  <a:lnTo>
                    <a:pt x="4362" y="825"/>
                  </a:lnTo>
                  <a:close/>
                  <a:moveTo>
                    <a:pt x="4331" y="825"/>
                  </a:moveTo>
                  <a:lnTo>
                    <a:pt x="4340" y="825"/>
                  </a:lnTo>
                  <a:lnTo>
                    <a:pt x="4340" y="845"/>
                  </a:lnTo>
                  <a:lnTo>
                    <a:pt x="4305" y="855"/>
                  </a:lnTo>
                  <a:lnTo>
                    <a:pt x="4299" y="853"/>
                  </a:lnTo>
                  <a:lnTo>
                    <a:pt x="4294" y="852"/>
                  </a:lnTo>
                  <a:lnTo>
                    <a:pt x="4287" y="850"/>
                  </a:lnTo>
                  <a:lnTo>
                    <a:pt x="4282" y="848"/>
                  </a:lnTo>
                  <a:lnTo>
                    <a:pt x="4282" y="841"/>
                  </a:lnTo>
                  <a:lnTo>
                    <a:pt x="4303" y="839"/>
                  </a:lnTo>
                  <a:lnTo>
                    <a:pt x="4319" y="834"/>
                  </a:lnTo>
                  <a:lnTo>
                    <a:pt x="4331" y="825"/>
                  </a:lnTo>
                  <a:close/>
                  <a:moveTo>
                    <a:pt x="3966" y="810"/>
                  </a:moveTo>
                  <a:lnTo>
                    <a:pt x="3982" y="810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5" y="813"/>
                  </a:lnTo>
                  <a:lnTo>
                    <a:pt x="3985" y="820"/>
                  </a:lnTo>
                  <a:lnTo>
                    <a:pt x="3966" y="820"/>
                  </a:lnTo>
                  <a:lnTo>
                    <a:pt x="3966" y="810"/>
                  </a:lnTo>
                  <a:close/>
                  <a:moveTo>
                    <a:pt x="3994" y="806"/>
                  </a:moveTo>
                  <a:lnTo>
                    <a:pt x="4032" y="810"/>
                  </a:lnTo>
                  <a:lnTo>
                    <a:pt x="4032" y="813"/>
                  </a:lnTo>
                  <a:lnTo>
                    <a:pt x="4034" y="817"/>
                  </a:lnTo>
                  <a:lnTo>
                    <a:pt x="4034" y="820"/>
                  </a:lnTo>
                  <a:lnTo>
                    <a:pt x="4036" y="825"/>
                  </a:lnTo>
                  <a:lnTo>
                    <a:pt x="4032" y="825"/>
                  </a:lnTo>
                  <a:lnTo>
                    <a:pt x="4022" y="819"/>
                  </a:lnTo>
                  <a:lnTo>
                    <a:pt x="4010" y="817"/>
                  </a:lnTo>
                  <a:lnTo>
                    <a:pt x="3994" y="817"/>
                  </a:lnTo>
                  <a:lnTo>
                    <a:pt x="3994" y="806"/>
                  </a:lnTo>
                  <a:close/>
                  <a:moveTo>
                    <a:pt x="4312" y="798"/>
                  </a:moveTo>
                  <a:lnTo>
                    <a:pt x="4331" y="798"/>
                  </a:lnTo>
                  <a:lnTo>
                    <a:pt x="4340" y="808"/>
                  </a:lnTo>
                  <a:lnTo>
                    <a:pt x="4347" y="819"/>
                  </a:lnTo>
                  <a:lnTo>
                    <a:pt x="4350" y="832"/>
                  </a:lnTo>
                  <a:lnTo>
                    <a:pt x="4347" y="832"/>
                  </a:lnTo>
                  <a:lnTo>
                    <a:pt x="4338" y="824"/>
                  </a:lnTo>
                  <a:lnTo>
                    <a:pt x="4329" y="815"/>
                  </a:lnTo>
                  <a:lnTo>
                    <a:pt x="4319" y="808"/>
                  </a:lnTo>
                  <a:lnTo>
                    <a:pt x="4312" y="798"/>
                  </a:lnTo>
                  <a:close/>
                  <a:moveTo>
                    <a:pt x="4057" y="777"/>
                  </a:moveTo>
                  <a:lnTo>
                    <a:pt x="4067" y="777"/>
                  </a:lnTo>
                  <a:lnTo>
                    <a:pt x="4081" y="778"/>
                  </a:lnTo>
                  <a:lnTo>
                    <a:pt x="4085" y="791"/>
                  </a:lnTo>
                  <a:lnTo>
                    <a:pt x="4090" y="801"/>
                  </a:lnTo>
                  <a:lnTo>
                    <a:pt x="4097" y="810"/>
                  </a:lnTo>
                  <a:lnTo>
                    <a:pt x="4097" y="813"/>
                  </a:lnTo>
                  <a:lnTo>
                    <a:pt x="4100" y="813"/>
                  </a:lnTo>
                  <a:lnTo>
                    <a:pt x="4100" y="810"/>
                  </a:lnTo>
                  <a:lnTo>
                    <a:pt x="4109" y="801"/>
                  </a:lnTo>
                  <a:lnTo>
                    <a:pt x="4118" y="796"/>
                  </a:lnTo>
                  <a:lnTo>
                    <a:pt x="4130" y="792"/>
                  </a:lnTo>
                  <a:lnTo>
                    <a:pt x="4148" y="791"/>
                  </a:lnTo>
                  <a:lnTo>
                    <a:pt x="4162" y="799"/>
                  </a:lnTo>
                  <a:lnTo>
                    <a:pt x="4179" y="806"/>
                  </a:lnTo>
                  <a:lnTo>
                    <a:pt x="4200" y="813"/>
                  </a:lnTo>
                  <a:lnTo>
                    <a:pt x="4217" y="824"/>
                  </a:lnTo>
                  <a:lnTo>
                    <a:pt x="4231" y="834"/>
                  </a:lnTo>
                  <a:lnTo>
                    <a:pt x="4238" y="848"/>
                  </a:lnTo>
                  <a:lnTo>
                    <a:pt x="4251" y="850"/>
                  </a:lnTo>
                  <a:lnTo>
                    <a:pt x="4259" y="853"/>
                  </a:lnTo>
                  <a:lnTo>
                    <a:pt x="4270" y="855"/>
                  </a:lnTo>
                  <a:lnTo>
                    <a:pt x="4270" y="864"/>
                  </a:lnTo>
                  <a:lnTo>
                    <a:pt x="4268" y="864"/>
                  </a:lnTo>
                  <a:lnTo>
                    <a:pt x="4265" y="866"/>
                  </a:lnTo>
                  <a:lnTo>
                    <a:pt x="4261" y="866"/>
                  </a:lnTo>
                  <a:lnTo>
                    <a:pt x="4259" y="867"/>
                  </a:lnTo>
                  <a:lnTo>
                    <a:pt x="4258" y="869"/>
                  </a:lnTo>
                  <a:lnTo>
                    <a:pt x="4259" y="869"/>
                  </a:lnTo>
                  <a:lnTo>
                    <a:pt x="4263" y="871"/>
                  </a:lnTo>
                  <a:lnTo>
                    <a:pt x="4275" y="888"/>
                  </a:lnTo>
                  <a:lnTo>
                    <a:pt x="4292" y="902"/>
                  </a:lnTo>
                  <a:lnTo>
                    <a:pt x="4312" y="913"/>
                  </a:lnTo>
                  <a:lnTo>
                    <a:pt x="4312" y="921"/>
                  </a:lnTo>
                  <a:lnTo>
                    <a:pt x="4289" y="921"/>
                  </a:lnTo>
                  <a:lnTo>
                    <a:pt x="4286" y="918"/>
                  </a:lnTo>
                  <a:lnTo>
                    <a:pt x="4282" y="916"/>
                  </a:lnTo>
                  <a:lnTo>
                    <a:pt x="4279" y="916"/>
                  </a:lnTo>
                  <a:lnTo>
                    <a:pt x="4275" y="916"/>
                  </a:lnTo>
                  <a:lnTo>
                    <a:pt x="4272" y="915"/>
                  </a:lnTo>
                  <a:lnTo>
                    <a:pt x="4266" y="913"/>
                  </a:lnTo>
                  <a:lnTo>
                    <a:pt x="4261" y="909"/>
                  </a:lnTo>
                  <a:lnTo>
                    <a:pt x="4258" y="906"/>
                  </a:lnTo>
                  <a:lnTo>
                    <a:pt x="4254" y="899"/>
                  </a:lnTo>
                  <a:lnTo>
                    <a:pt x="4251" y="894"/>
                  </a:lnTo>
                  <a:lnTo>
                    <a:pt x="4247" y="890"/>
                  </a:lnTo>
                  <a:lnTo>
                    <a:pt x="4233" y="883"/>
                  </a:lnTo>
                  <a:lnTo>
                    <a:pt x="4223" y="883"/>
                  </a:lnTo>
                  <a:lnTo>
                    <a:pt x="4210" y="887"/>
                  </a:lnTo>
                  <a:lnTo>
                    <a:pt x="4198" y="894"/>
                  </a:lnTo>
                  <a:lnTo>
                    <a:pt x="4186" y="897"/>
                  </a:lnTo>
                  <a:lnTo>
                    <a:pt x="4174" y="890"/>
                  </a:lnTo>
                  <a:lnTo>
                    <a:pt x="4162" y="887"/>
                  </a:lnTo>
                  <a:lnTo>
                    <a:pt x="4149" y="885"/>
                  </a:lnTo>
                  <a:lnTo>
                    <a:pt x="4132" y="887"/>
                  </a:lnTo>
                  <a:lnTo>
                    <a:pt x="4134" y="880"/>
                  </a:lnTo>
                  <a:lnTo>
                    <a:pt x="4135" y="874"/>
                  </a:lnTo>
                  <a:lnTo>
                    <a:pt x="4137" y="871"/>
                  </a:lnTo>
                  <a:lnTo>
                    <a:pt x="4139" y="867"/>
                  </a:lnTo>
                  <a:lnTo>
                    <a:pt x="4141" y="864"/>
                  </a:lnTo>
                  <a:lnTo>
                    <a:pt x="4139" y="860"/>
                  </a:lnTo>
                  <a:lnTo>
                    <a:pt x="4130" y="845"/>
                  </a:lnTo>
                  <a:lnTo>
                    <a:pt x="4118" y="836"/>
                  </a:lnTo>
                  <a:lnTo>
                    <a:pt x="4104" y="832"/>
                  </a:lnTo>
                  <a:lnTo>
                    <a:pt x="4088" y="827"/>
                  </a:lnTo>
                  <a:lnTo>
                    <a:pt x="4073" y="824"/>
                  </a:lnTo>
                  <a:lnTo>
                    <a:pt x="4060" y="817"/>
                  </a:lnTo>
                  <a:lnTo>
                    <a:pt x="4052" y="806"/>
                  </a:lnTo>
                  <a:lnTo>
                    <a:pt x="4055" y="805"/>
                  </a:lnTo>
                  <a:lnTo>
                    <a:pt x="4057" y="805"/>
                  </a:lnTo>
                  <a:lnTo>
                    <a:pt x="4059" y="803"/>
                  </a:lnTo>
                  <a:lnTo>
                    <a:pt x="4059" y="803"/>
                  </a:lnTo>
                  <a:lnTo>
                    <a:pt x="4060" y="801"/>
                  </a:lnTo>
                  <a:lnTo>
                    <a:pt x="4062" y="798"/>
                  </a:lnTo>
                  <a:lnTo>
                    <a:pt x="4052" y="796"/>
                  </a:lnTo>
                  <a:lnTo>
                    <a:pt x="4041" y="791"/>
                  </a:lnTo>
                  <a:lnTo>
                    <a:pt x="4032" y="787"/>
                  </a:lnTo>
                  <a:lnTo>
                    <a:pt x="4032" y="778"/>
                  </a:lnTo>
                  <a:lnTo>
                    <a:pt x="4046" y="777"/>
                  </a:lnTo>
                  <a:lnTo>
                    <a:pt x="4057" y="777"/>
                  </a:lnTo>
                  <a:close/>
                  <a:moveTo>
                    <a:pt x="1543" y="756"/>
                  </a:moveTo>
                  <a:lnTo>
                    <a:pt x="1536" y="768"/>
                  </a:lnTo>
                  <a:lnTo>
                    <a:pt x="1531" y="768"/>
                  </a:lnTo>
                  <a:lnTo>
                    <a:pt x="1531" y="771"/>
                  </a:lnTo>
                  <a:lnTo>
                    <a:pt x="1542" y="775"/>
                  </a:lnTo>
                  <a:lnTo>
                    <a:pt x="1552" y="780"/>
                  </a:lnTo>
                  <a:lnTo>
                    <a:pt x="1559" y="785"/>
                  </a:lnTo>
                  <a:lnTo>
                    <a:pt x="1563" y="787"/>
                  </a:lnTo>
                  <a:lnTo>
                    <a:pt x="1564" y="785"/>
                  </a:lnTo>
                  <a:lnTo>
                    <a:pt x="1564" y="784"/>
                  </a:lnTo>
                  <a:lnTo>
                    <a:pt x="1564" y="784"/>
                  </a:lnTo>
                  <a:lnTo>
                    <a:pt x="1566" y="782"/>
                  </a:lnTo>
                  <a:lnTo>
                    <a:pt x="1566" y="778"/>
                  </a:lnTo>
                  <a:lnTo>
                    <a:pt x="1559" y="778"/>
                  </a:lnTo>
                  <a:lnTo>
                    <a:pt x="1557" y="778"/>
                  </a:lnTo>
                  <a:lnTo>
                    <a:pt x="1556" y="777"/>
                  </a:lnTo>
                  <a:lnTo>
                    <a:pt x="1554" y="777"/>
                  </a:lnTo>
                  <a:lnTo>
                    <a:pt x="1550" y="777"/>
                  </a:lnTo>
                  <a:lnTo>
                    <a:pt x="1547" y="775"/>
                  </a:lnTo>
                  <a:lnTo>
                    <a:pt x="1547" y="756"/>
                  </a:lnTo>
                  <a:lnTo>
                    <a:pt x="1543" y="756"/>
                  </a:lnTo>
                  <a:close/>
                  <a:moveTo>
                    <a:pt x="3952" y="743"/>
                  </a:moveTo>
                  <a:lnTo>
                    <a:pt x="3954" y="743"/>
                  </a:lnTo>
                  <a:lnTo>
                    <a:pt x="3954" y="745"/>
                  </a:lnTo>
                  <a:lnTo>
                    <a:pt x="3954" y="747"/>
                  </a:lnTo>
                  <a:lnTo>
                    <a:pt x="3956" y="747"/>
                  </a:lnTo>
                  <a:lnTo>
                    <a:pt x="3956" y="749"/>
                  </a:lnTo>
                  <a:lnTo>
                    <a:pt x="3959" y="749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6" y="750"/>
                  </a:lnTo>
                  <a:lnTo>
                    <a:pt x="3956" y="752"/>
                  </a:lnTo>
                  <a:lnTo>
                    <a:pt x="3950" y="757"/>
                  </a:lnTo>
                  <a:lnTo>
                    <a:pt x="3945" y="763"/>
                  </a:lnTo>
                  <a:lnTo>
                    <a:pt x="3940" y="768"/>
                  </a:lnTo>
                  <a:lnTo>
                    <a:pt x="3921" y="766"/>
                  </a:lnTo>
                  <a:lnTo>
                    <a:pt x="3905" y="766"/>
                  </a:lnTo>
                  <a:lnTo>
                    <a:pt x="3886" y="768"/>
                  </a:lnTo>
                  <a:lnTo>
                    <a:pt x="3886" y="778"/>
                  </a:lnTo>
                  <a:lnTo>
                    <a:pt x="3889" y="780"/>
                  </a:lnTo>
                  <a:lnTo>
                    <a:pt x="3889" y="782"/>
                  </a:lnTo>
                  <a:lnTo>
                    <a:pt x="3891" y="784"/>
                  </a:lnTo>
                  <a:lnTo>
                    <a:pt x="3893" y="787"/>
                  </a:lnTo>
                  <a:lnTo>
                    <a:pt x="3912" y="780"/>
                  </a:lnTo>
                  <a:lnTo>
                    <a:pt x="3931" y="775"/>
                  </a:lnTo>
                  <a:lnTo>
                    <a:pt x="3931" y="784"/>
                  </a:lnTo>
                  <a:lnTo>
                    <a:pt x="3928" y="784"/>
                  </a:lnTo>
                  <a:lnTo>
                    <a:pt x="3922" y="787"/>
                  </a:lnTo>
                  <a:lnTo>
                    <a:pt x="3915" y="791"/>
                  </a:lnTo>
                  <a:lnTo>
                    <a:pt x="3908" y="794"/>
                  </a:lnTo>
                  <a:lnTo>
                    <a:pt x="3914" y="806"/>
                  </a:lnTo>
                  <a:lnTo>
                    <a:pt x="3921" y="817"/>
                  </a:lnTo>
                  <a:lnTo>
                    <a:pt x="3924" y="827"/>
                  </a:lnTo>
                  <a:lnTo>
                    <a:pt x="3928" y="845"/>
                  </a:lnTo>
                  <a:lnTo>
                    <a:pt x="3924" y="845"/>
                  </a:lnTo>
                  <a:lnTo>
                    <a:pt x="3924" y="848"/>
                  </a:lnTo>
                  <a:lnTo>
                    <a:pt x="3921" y="846"/>
                  </a:lnTo>
                  <a:lnTo>
                    <a:pt x="3919" y="846"/>
                  </a:lnTo>
                  <a:lnTo>
                    <a:pt x="3919" y="846"/>
                  </a:lnTo>
                  <a:lnTo>
                    <a:pt x="3919" y="845"/>
                  </a:lnTo>
                  <a:lnTo>
                    <a:pt x="3917" y="845"/>
                  </a:lnTo>
                  <a:lnTo>
                    <a:pt x="3907" y="834"/>
                  </a:lnTo>
                  <a:lnTo>
                    <a:pt x="3898" y="822"/>
                  </a:lnTo>
                  <a:lnTo>
                    <a:pt x="3889" y="810"/>
                  </a:lnTo>
                  <a:lnTo>
                    <a:pt x="3889" y="848"/>
                  </a:lnTo>
                  <a:lnTo>
                    <a:pt x="3874" y="848"/>
                  </a:lnTo>
                  <a:lnTo>
                    <a:pt x="3874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5"/>
                  </a:lnTo>
                  <a:lnTo>
                    <a:pt x="3870" y="845"/>
                  </a:lnTo>
                  <a:lnTo>
                    <a:pt x="3872" y="832"/>
                  </a:lnTo>
                  <a:lnTo>
                    <a:pt x="3870" y="825"/>
                  </a:lnTo>
                  <a:lnTo>
                    <a:pt x="3867" y="819"/>
                  </a:lnTo>
                  <a:lnTo>
                    <a:pt x="3863" y="810"/>
                  </a:lnTo>
                  <a:lnTo>
                    <a:pt x="3863" y="801"/>
                  </a:lnTo>
                  <a:lnTo>
                    <a:pt x="3868" y="791"/>
                  </a:lnTo>
                  <a:lnTo>
                    <a:pt x="3875" y="777"/>
                  </a:lnTo>
                  <a:lnTo>
                    <a:pt x="3882" y="764"/>
                  </a:lnTo>
                  <a:lnTo>
                    <a:pt x="3889" y="754"/>
                  </a:lnTo>
                  <a:lnTo>
                    <a:pt x="3893" y="749"/>
                  </a:lnTo>
                  <a:lnTo>
                    <a:pt x="3910" y="754"/>
                  </a:lnTo>
                  <a:lnTo>
                    <a:pt x="3921" y="754"/>
                  </a:lnTo>
                  <a:lnTo>
                    <a:pt x="3929" y="752"/>
                  </a:lnTo>
                  <a:lnTo>
                    <a:pt x="3940" y="749"/>
                  </a:lnTo>
                  <a:lnTo>
                    <a:pt x="3950" y="743"/>
                  </a:lnTo>
                  <a:lnTo>
                    <a:pt x="3952" y="743"/>
                  </a:lnTo>
                  <a:close/>
                  <a:moveTo>
                    <a:pt x="3989" y="740"/>
                  </a:moveTo>
                  <a:lnTo>
                    <a:pt x="3996" y="743"/>
                  </a:lnTo>
                  <a:lnTo>
                    <a:pt x="3999" y="745"/>
                  </a:lnTo>
                  <a:lnTo>
                    <a:pt x="4003" y="749"/>
                  </a:lnTo>
                  <a:lnTo>
                    <a:pt x="4004" y="752"/>
                  </a:lnTo>
                  <a:lnTo>
                    <a:pt x="4004" y="759"/>
                  </a:lnTo>
                  <a:lnTo>
                    <a:pt x="4004" y="768"/>
                  </a:lnTo>
                  <a:lnTo>
                    <a:pt x="4001" y="770"/>
                  </a:lnTo>
                  <a:lnTo>
                    <a:pt x="3999" y="771"/>
                  </a:lnTo>
                  <a:lnTo>
                    <a:pt x="3999" y="773"/>
                  </a:lnTo>
                  <a:lnTo>
                    <a:pt x="3999" y="775"/>
                  </a:lnTo>
                  <a:lnTo>
                    <a:pt x="3999" y="777"/>
                  </a:lnTo>
                  <a:lnTo>
                    <a:pt x="3999" y="778"/>
                  </a:lnTo>
                  <a:lnTo>
                    <a:pt x="3998" y="780"/>
                  </a:lnTo>
                  <a:lnTo>
                    <a:pt x="3994" y="784"/>
                  </a:lnTo>
                  <a:lnTo>
                    <a:pt x="3994" y="775"/>
                  </a:lnTo>
                  <a:lnTo>
                    <a:pt x="3987" y="764"/>
                  </a:lnTo>
                  <a:lnTo>
                    <a:pt x="3987" y="752"/>
                  </a:lnTo>
                  <a:lnTo>
                    <a:pt x="3989" y="740"/>
                  </a:lnTo>
                  <a:close/>
                  <a:moveTo>
                    <a:pt x="3533" y="691"/>
                  </a:moveTo>
                  <a:lnTo>
                    <a:pt x="3566" y="695"/>
                  </a:lnTo>
                  <a:lnTo>
                    <a:pt x="3579" y="710"/>
                  </a:lnTo>
                  <a:lnTo>
                    <a:pt x="3593" y="719"/>
                  </a:lnTo>
                  <a:lnTo>
                    <a:pt x="3607" y="728"/>
                  </a:lnTo>
                  <a:lnTo>
                    <a:pt x="3624" y="736"/>
                  </a:lnTo>
                  <a:lnTo>
                    <a:pt x="3629" y="740"/>
                  </a:lnTo>
                  <a:lnTo>
                    <a:pt x="3629" y="742"/>
                  </a:lnTo>
                  <a:lnTo>
                    <a:pt x="3631" y="742"/>
                  </a:lnTo>
                  <a:lnTo>
                    <a:pt x="3638" y="749"/>
                  </a:lnTo>
                  <a:lnTo>
                    <a:pt x="3650" y="763"/>
                  </a:lnTo>
                  <a:lnTo>
                    <a:pt x="3661" y="778"/>
                  </a:lnTo>
                  <a:lnTo>
                    <a:pt x="3673" y="796"/>
                  </a:lnTo>
                  <a:lnTo>
                    <a:pt x="3690" y="810"/>
                  </a:lnTo>
                  <a:lnTo>
                    <a:pt x="3687" y="827"/>
                  </a:lnTo>
                  <a:lnTo>
                    <a:pt x="3687" y="848"/>
                  </a:lnTo>
                  <a:lnTo>
                    <a:pt x="3701" y="850"/>
                  </a:lnTo>
                  <a:lnTo>
                    <a:pt x="3710" y="853"/>
                  </a:lnTo>
                  <a:lnTo>
                    <a:pt x="3716" y="859"/>
                  </a:lnTo>
                  <a:lnTo>
                    <a:pt x="3725" y="864"/>
                  </a:lnTo>
                  <a:lnTo>
                    <a:pt x="3736" y="864"/>
                  </a:lnTo>
                  <a:lnTo>
                    <a:pt x="3744" y="860"/>
                  </a:lnTo>
                  <a:lnTo>
                    <a:pt x="3751" y="857"/>
                  </a:lnTo>
                  <a:lnTo>
                    <a:pt x="3758" y="855"/>
                  </a:lnTo>
                  <a:lnTo>
                    <a:pt x="3774" y="860"/>
                  </a:lnTo>
                  <a:lnTo>
                    <a:pt x="3792" y="867"/>
                  </a:lnTo>
                  <a:lnTo>
                    <a:pt x="3809" y="876"/>
                  </a:lnTo>
                  <a:lnTo>
                    <a:pt x="3825" y="883"/>
                  </a:lnTo>
                  <a:lnTo>
                    <a:pt x="3823" y="883"/>
                  </a:lnTo>
                  <a:lnTo>
                    <a:pt x="3821" y="885"/>
                  </a:lnTo>
                  <a:lnTo>
                    <a:pt x="3821" y="885"/>
                  </a:lnTo>
                  <a:lnTo>
                    <a:pt x="3819" y="885"/>
                  </a:lnTo>
                  <a:lnTo>
                    <a:pt x="3816" y="887"/>
                  </a:lnTo>
                  <a:lnTo>
                    <a:pt x="3806" y="890"/>
                  </a:lnTo>
                  <a:lnTo>
                    <a:pt x="3786" y="890"/>
                  </a:lnTo>
                  <a:lnTo>
                    <a:pt x="3764" y="887"/>
                  </a:lnTo>
                  <a:lnTo>
                    <a:pt x="3741" y="881"/>
                  </a:lnTo>
                  <a:lnTo>
                    <a:pt x="3716" y="876"/>
                  </a:lnTo>
                  <a:lnTo>
                    <a:pt x="3697" y="871"/>
                  </a:lnTo>
                  <a:lnTo>
                    <a:pt x="3682" y="864"/>
                  </a:lnTo>
                  <a:lnTo>
                    <a:pt x="3675" y="860"/>
                  </a:lnTo>
                  <a:lnTo>
                    <a:pt x="3678" y="857"/>
                  </a:lnTo>
                  <a:lnTo>
                    <a:pt x="3678" y="857"/>
                  </a:lnTo>
                  <a:lnTo>
                    <a:pt x="3680" y="855"/>
                  </a:lnTo>
                  <a:lnTo>
                    <a:pt x="3682" y="852"/>
                  </a:lnTo>
                  <a:lnTo>
                    <a:pt x="3661" y="846"/>
                  </a:lnTo>
                  <a:lnTo>
                    <a:pt x="3643" y="836"/>
                  </a:lnTo>
                  <a:lnTo>
                    <a:pt x="3627" y="820"/>
                  </a:lnTo>
                  <a:lnTo>
                    <a:pt x="3615" y="803"/>
                  </a:lnTo>
                  <a:lnTo>
                    <a:pt x="3603" y="784"/>
                  </a:lnTo>
                  <a:lnTo>
                    <a:pt x="3593" y="764"/>
                  </a:lnTo>
                  <a:lnTo>
                    <a:pt x="3582" y="749"/>
                  </a:lnTo>
                  <a:lnTo>
                    <a:pt x="3572" y="736"/>
                  </a:lnTo>
                  <a:lnTo>
                    <a:pt x="3561" y="728"/>
                  </a:lnTo>
                  <a:lnTo>
                    <a:pt x="3549" y="717"/>
                  </a:lnTo>
                  <a:lnTo>
                    <a:pt x="3538" y="707"/>
                  </a:lnTo>
                  <a:lnTo>
                    <a:pt x="3533" y="691"/>
                  </a:lnTo>
                  <a:close/>
                  <a:moveTo>
                    <a:pt x="3832" y="672"/>
                  </a:moveTo>
                  <a:lnTo>
                    <a:pt x="3842" y="675"/>
                  </a:lnTo>
                  <a:lnTo>
                    <a:pt x="3854" y="682"/>
                  </a:lnTo>
                  <a:lnTo>
                    <a:pt x="3865" y="693"/>
                  </a:lnTo>
                  <a:lnTo>
                    <a:pt x="3870" y="702"/>
                  </a:lnTo>
                  <a:lnTo>
                    <a:pt x="3865" y="705"/>
                  </a:lnTo>
                  <a:lnTo>
                    <a:pt x="3860" y="710"/>
                  </a:lnTo>
                  <a:lnTo>
                    <a:pt x="3854" y="714"/>
                  </a:lnTo>
                  <a:lnTo>
                    <a:pt x="3847" y="717"/>
                  </a:lnTo>
                  <a:lnTo>
                    <a:pt x="3853" y="733"/>
                  </a:lnTo>
                  <a:lnTo>
                    <a:pt x="3860" y="745"/>
                  </a:lnTo>
                  <a:lnTo>
                    <a:pt x="3867" y="759"/>
                  </a:lnTo>
                  <a:lnTo>
                    <a:pt x="3861" y="761"/>
                  </a:lnTo>
                  <a:lnTo>
                    <a:pt x="3858" y="761"/>
                  </a:lnTo>
                  <a:lnTo>
                    <a:pt x="3856" y="761"/>
                  </a:lnTo>
                  <a:lnTo>
                    <a:pt x="3856" y="761"/>
                  </a:lnTo>
                  <a:lnTo>
                    <a:pt x="3854" y="763"/>
                  </a:lnTo>
                  <a:lnTo>
                    <a:pt x="3853" y="764"/>
                  </a:lnTo>
                  <a:lnTo>
                    <a:pt x="3851" y="768"/>
                  </a:lnTo>
                  <a:lnTo>
                    <a:pt x="3842" y="784"/>
                  </a:lnTo>
                  <a:lnTo>
                    <a:pt x="3837" y="803"/>
                  </a:lnTo>
                  <a:lnTo>
                    <a:pt x="3828" y="820"/>
                  </a:lnTo>
                  <a:lnTo>
                    <a:pt x="3823" y="824"/>
                  </a:lnTo>
                  <a:lnTo>
                    <a:pt x="3818" y="824"/>
                  </a:lnTo>
                  <a:lnTo>
                    <a:pt x="3812" y="825"/>
                  </a:lnTo>
                  <a:lnTo>
                    <a:pt x="3806" y="825"/>
                  </a:lnTo>
                  <a:lnTo>
                    <a:pt x="3795" y="819"/>
                  </a:lnTo>
                  <a:lnTo>
                    <a:pt x="3785" y="817"/>
                  </a:lnTo>
                  <a:lnTo>
                    <a:pt x="3772" y="817"/>
                  </a:lnTo>
                  <a:lnTo>
                    <a:pt x="3760" y="815"/>
                  </a:lnTo>
                  <a:lnTo>
                    <a:pt x="3748" y="810"/>
                  </a:lnTo>
                  <a:lnTo>
                    <a:pt x="3736" y="794"/>
                  </a:lnTo>
                  <a:lnTo>
                    <a:pt x="3727" y="773"/>
                  </a:lnTo>
                  <a:lnTo>
                    <a:pt x="3725" y="749"/>
                  </a:lnTo>
                  <a:lnTo>
                    <a:pt x="3734" y="745"/>
                  </a:lnTo>
                  <a:lnTo>
                    <a:pt x="3741" y="745"/>
                  </a:lnTo>
                  <a:lnTo>
                    <a:pt x="3748" y="747"/>
                  </a:lnTo>
                  <a:lnTo>
                    <a:pt x="3755" y="743"/>
                  </a:lnTo>
                  <a:lnTo>
                    <a:pt x="3764" y="729"/>
                  </a:lnTo>
                  <a:lnTo>
                    <a:pt x="3786" y="726"/>
                  </a:lnTo>
                  <a:lnTo>
                    <a:pt x="3790" y="723"/>
                  </a:lnTo>
                  <a:lnTo>
                    <a:pt x="3793" y="719"/>
                  </a:lnTo>
                  <a:lnTo>
                    <a:pt x="3793" y="717"/>
                  </a:lnTo>
                  <a:lnTo>
                    <a:pt x="3795" y="716"/>
                  </a:lnTo>
                  <a:lnTo>
                    <a:pt x="3795" y="714"/>
                  </a:lnTo>
                  <a:lnTo>
                    <a:pt x="3795" y="712"/>
                  </a:lnTo>
                  <a:lnTo>
                    <a:pt x="3797" y="710"/>
                  </a:lnTo>
                  <a:lnTo>
                    <a:pt x="3797" y="710"/>
                  </a:lnTo>
                  <a:lnTo>
                    <a:pt x="3800" y="710"/>
                  </a:lnTo>
                  <a:lnTo>
                    <a:pt x="3806" y="710"/>
                  </a:lnTo>
                  <a:lnTo>
                    <a:pt x="3812" y="710"/>
                  </a:lnTo>
                  <a:lnTo>
                    <a:pt x="3816" y="698"/>
                  </a:lnTo>
                  <a:lnTo>
                    <a:pt x="3821" y="689"/>
                  </a:lnTo>
                  <a:lnTo>
                    <a:pt x="3826" y="681"/>
                  </a:lnTo>
                  <a:lnTo>
                    <a:pt x="3832" y="672"/>
                  </a:lnTo>
                  <a:close/>
                  <a:moveTo>
                    <a:pt x="3329" y="649"/>
                  </a:moveTo>
                  <a:lnTo>
                    <a:pt x="3339" y="656"/>
                  </a:lnTo>
                  <a:lnTo>
                    <a:pt x="3345" y="668"/>
                  </a:lnTo>
                  <a:lnTo>
                    <a:pt x="3345" y="686"/>
                  </a:lnTo>
                  <a:lnTo>
                    <a:pt x="3345" y="688"/>
                  </a:lnTo>
                  <a:lnTo>
                    <a:pt x="3346" y="688"/>
                  </a:lnTo>
                  <a:lnTo>
                    <a:pt x="3348" y="689"/>
                  </a:lnTo>
                  <a:lnTo>
                    <a:pt x="3348" y="689"/>
                  </a:lnTo>
                  <a:lnTo>
                    <a:pt x="3348" y="691"/>
                  </a:lnTo>
                  <a:lnTo>
                    <a:pt x="3348" y="695"/>
                  </a:lnTo>
                  <a:lnTo>
                    <a:pt x="3345" y="695"/>
                  </a:lnTo>
                  <a:lnTo>
                    <a:pt x="3341" y="696"/>
                  </a:lnTo>
                  <a:lnTo>
                    <a:pt x="3339" y="700"/>
                  </a:lnTo>
                  <a:lnTo>
                    <a:pt x="3336" y="702"/>
                  </a:lnTo>
                  <a:lnTo>
                    <a:pt x="3334" y="702"/>
                  </a:lnTo>
                  <a:lnTo>
                    <a:pt x="3332" y="700"/>
                  </a:lnTo>
                  <a:lnTo>
                    <a:pt x="3331" y="700"/>
                  </a:lnTo>
                  <a:lnTo>
                    <a:pt x="3331" y="700"/>
                  </a:lnTo>
                  <a:lnTo>
                    <a:pt x="3329" y="698"/>
                  </a:lnTo>
                  <a:lnTo>
                    <a:pt x="3322" y="684"/>
                  </a:lnTo>
                  <a:lnTo>
                    <a:pt x="3322" y="663"/>
                  </a:lnTo>
                  <a:lnTo>
                    <a:pt x="3324" y="660"/>
                  </a:lnTo>
                  <a:lnTo>
                    <a:pt x="3326" y="658"/>
                  </a:lnTo>
                  <a:lnTo>
                    <a:pt x="3327" y="654"/>
                  </a:lnTo>
                  <a:lnTo>
                    <a:pt x="3329" y="649"/>
                  </a:lnTo>
                  <a:close/>
                  <a:moveTo>
                    <a:pt x="3956" y="628"/>
                  </a:moveTo>
                  <a:lnTo>
                    <a:pt x="3964" y="637"/>
                  </a:lnTo>
                  <a:lnTo>
                    <a:pt x="3970" y="647"/>
                  </a:lnTo>
                  <a:lnTo>
                    <a:pt x="3970" y="663"/>
                  </a:lnTo>
                  <a:lnTo>
                    <a:pt x="3971" y="667"/>
                  </a:lnTo>
                  <a:lnTo>
                    <a:pt x="3973" y="667"/>
                  </a:lnTo>
                  <a:lnTo>
                    <a:pt x="3973" y="668"/>
                  </a:lnTo>
                  <a:lnTo>
                    <a:pt x="3973" y="668"/>
                  </a:lnTo>
                  <a:lnTo>
                    <a:pt x="3971" y="668"/>
                  </a:lnTo>
                  <a:lnTo>
                    <a:pt x="3970" y="672"/>
                  </a:lnTo>
                  <a:lnTo>
                    <a:pt x="3970" y="675"/>
                  </a:lnTo>
                  <a:lnTo>
                    <a:pt x="3968" y="675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6" y="677"/>
                  </a:lnTo>
                  <a:lnTo>
                    <a:pt x="3963" y="679"/>
                  </a:lnTo>
                  <a:lnTo>
                    <a:pt x="3961" y="675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59" y="674"/>
                  </a:lnTo>
                  <a:lnTo>
                    <a:pt x="3957" y="674"/>
                  </a:lnTo>
                  <a:lnTo>
                    <a:pt x="3956" y="672"/>
                  </a:lnTo>
                  <a:lnTo>
                    <a:pt x="3956" y="675"/>
                  </a:lnTo>
                  <a:lnTo>
                    <a:pt x="3957" y="677"/>
                  </a:lnTo>
                  <a:lnTo>
                    <a:pt x="3959" y="679"/>
                  </a:lnTo>
                  <a:lnTo>
                    <a:pt x="3961" y="681"/>
                  </a:lnTo>
                  <a:lnTo>
                    <a:pt x="3961" y="681"/>
                  </a:lnTo>
                  <a:lnTo>
                    <a:pt x="3959" y="682"/>
                  </a:lnTo>
                  <a:lnTo>
                    <a:pt x="3959" y="684"/>
                  </a:lnTo>
                  <a:lnTo>
                    <a:pt x="3959" y="686"/>
                  </a:lnTo>
                  <a:lnTo>
                    <a:pt x="3959" y="691"/>
                  </a:lnTo>
                  <a:lnTo>
                    <a:pt x="3950" y="691"/>
                  </a:lnTo>
                  <a:lnTo>
                    <a:pt x="3950" y="686"/>
                  </a:lnTo>
                  <a:lnTo>
                    <a:pt x="3945" y="684"/>
                  </a:lnTo>
                  <a:lnTo>
                    <a:pt x="3940" y="681"/>
                  </a:lnTo>
                  <a:lnTo>
                    <a:pt x="3938" y="677"/>
                  </a:lnTo>
                  <a:lnTo>
                    <a:pt x="3936" y="672"/>
                  </a:lnTo>
                  <a:lnTo>
                    <a:pt x="3935" y="667"/>
                  </a:lnTo>
                  <a:lnTo>
                    <a:pt x="3931" y="660"/>
                  </a:lnTo>
                  <a:lnTo>
                    <a:pt x="3926" y="663"/>
                  </a:lnTo>
                  <a:lnTo>
                    <a:pt x="3919" y="667"/>
                  </a:lnTo>
                  <a:lnTo>
                    <a:pt x="3912" y="668"/>
                  </a:lnTo>
                  <a:lnTo>
                    <a:pt x="3905" y="672"/>
                  </a:lnTo>
                  <a:lnTo>
                    <a:pt x="3905" y="663"/>
                  </a:lnTo>
                  <a:lnTo>
                    <a:pt x="3907" y="661"/>
                  </a:lnTo>
                  <a:lnTo>
                    <a:pt x="3907" y="661"/>
                  </a:lnTo>
                  <a:lnTo>
                    <a:pt x="3907" y="660"/>
                  </a:lnTo>
                  <a:lnTo>
                    <a:pt x="3908" y="660"/>
                  </a:lnTo>
                  <a:lnTo>
                    <a:pt x="3908" y="656"/>
                  </a:lnTo>
                  <a:lnTo>
                    <a:pt x="3922" y="651"/>
                  </a:lnTo>
                  <a:lnTo>
                    <a:pt x="3935" y="647"/>
                  </a:lnTo>
                  <a:lnTo>
                    <a:pt x="3947" y="640"/>
                  </a:lnTo>
                  <a:lnTo>
                    <a:pt x="3956" y="628"/>
                  </a:lnTo>
                  <a:close/>
                  <a:moveTo>
                    <a:pt x="1243" y="628"/>
                  </a:moveTo>
                  <a:lnTo>
                    <a:pt x="1245" y="633"/>
                  </a:lnTo>
                  <a:lnTo>
                    <a:pt x="1245" y="635"/>
                  </a:lnTo>
                  <a:lnTo>
                    <a:pt x="1245" y="637"/>
                  </a:lnTo>
                  <a:lnTo>
                    <a:pt x="1245" y="637"/>
                  </a:lnTo>
                  <a:lnTo>
                    <a:pt x="1247" y="639"/>
                  </a:lnTo>
                  <a:lnTo>
                    <a:pt x="1248" y="639"/>
                  </a:lnTo>
                  <a:lnTo>
                    <a:pt x="1252" y="640"/>
                  </a:lnTo>
                  <a:lnTo>
                    <a:pt x="1252" y="633"/>
                  </a:lnTo>
                  <a:lnTo>
                    <a:pt x="1243" y="628"/>
                  </a:lnTo>
                  <a:close/>
                  <a:moveTo>
                    <a:pt x="3870" y="609"/>
                  </a:moveTo>
                  <a:lnTo>
                    <a:pt x="3874" y="613"/>
                  </a:lnTo>
                  <a:lnTo>
                    <a:pt x="3875" y="613"/>
                  </a:lnTo>
                  <a:lnTo>
                    <a:pt x="3877" y="613"/>
                  </a:lnTo>
                  <a:lnTo>
                    <a:pt x="3877" y="614"/>
                  </a:lnTo>
                  <a:lnTo>
                    <a:pt x="3877" y="614"/>
                  </a:lnTo>
                  <a:lnTo>
                    <a:pt x="3877" y="618"/>
                  </a:lnTo>
                  <a:lnTo>
                    <a:pt x="3879" y="621"/>
                  </a:lnTo>
                  <a:lnTo>
                    <a:pt x="3868" y="630"/>
                  </a:lnTo>
                  <a:lnTo>
                    <a:pt x="3861" y="639"/>
                  </a:lnTo>
                  <a:lnTo>
                    <a:pt x="3853" y="646"/>
                  </a:lnTo>
                  <a:lnTo>
                    <a:pt x="3840" y="653"/>
                  </a:lnTo>
                  <a:lnTo>
                    <a:pt x="3840" y="649"/>
                  </a:lnTo>
                  <a:lnTo>
                    <a:pt x="3851" y="637"/>
                  </a:lnTo>
                  <a:lnTo>
                    <a:pt x="3863" y="625"/>
                  </a:lnTo>
                  <a:lnTo>
                    <a:pt x="3870" y="609"/>
                  </a:lnTo>
                  <a:close/>
                  <a:moveTo>
                    <a:pt x="1371" y="517"/>
                  </a:moveTo>
                  <a:lnTo>
                    <a:pt x="1378" y="518"/>
                  </a:lnTo>
                  <a:lnTo>
                    <a:pt x="1386" y="522"/>
                  </a:lnTo>
                  <a:lnTo>
                    <a:pt x="1383" y="524"/>
                  </a:lnTo>
                  <a:lnTo>
                    <a:pt x="1381" y="527"/>
                  </a:lnTo>
                  <a:lnTo>
                    <a:pt x="1378" y="529"/>
                  </a:lnTo>
                  <a:lnTo>
                    <a:pt x="1372" y="529"/>
                  </a:lnTo>
                  <a:lnTo>
                    <a:pt x="1367" y="527"/>
                  </a:lnTo>
                  <a:lnTo>
                    <a:pt x="1362" y="527"/>
                  </a:lnTo>
                  <a:lnTo>
                    <a:pt x="1357" y="527"/>
                  </a:lnTo>
                  <a:lnTo>
                    <a:pt x="1351" y="529"/>
                  </a:lnTo>
                  <a:lnTo>
                    <a:pt x="1351" y="518"/>
                  </a:lnTo>
                  <a:lnTo>
                    <a:pt x="1364" y="517"/>
                  </a:lnTo>
                  <a:lnTo>
                    <a:pt x="1371" y="517"/>
                  </a:lnTo>
                  <a:close/>
                  <a:moveTo>
                    <a:pt x="3912" y="506"/>
                  </a:moveTo>
                  <a:lnTo>
                    <a:pt x="3912" y="524"/>
                  </a:lnTo>
                  <a:lnTo>
                    <a:pt x="3910" y="536"/>
                  </a:lnTo>
                  <a:lnTo>
                    <a:pt x="3907" y="546"/>
                  </a:lnTo>
                  <a:lnTo>
                    <a:pt x="3905" y="564"/>
                  </a:lnTo>
                  <a:lnTo>
                    <a:pt x="3908" y="564"/>
                  </a:lnTo>
                  <a:lnTo>
                    <a:pt x="3908" y="567"/>
                  </a:lnTo>
                  <a:lnTo>
                    <a:pt x="3915" y="567"/>
                  </a:lnTo>
                  <a:lnTo>
                    <a:pt x="3919" y="567"/>
                  </a:lnTo>
                  <a:lnTo>
                    <a:pt x="3922" y="567"/>
                  </a:lnTo>
                  <a:lnTo>
                    <a:pt x="3926" y="569"/>
                  </a:lnTo>
                  <a:lnTo>
                    <a:pt x="3929" y="571"/>
                  </a:lnTo>
                  <a:lnTo>
                    <a:pt x="3936" y="572"/>
                  </a:lnTo>
                  <a:lnTo>
                    <a:pt x="3940" y="585"/>
                  </a:lnTo>
                  <a:lnTo>
                    <a:pt x="3947" y="593"/>
                  </a:lnTo>
                  <a:lnTo>
                    <a:pt x="3956" y="602"/>
                  </a:lnTo>
                  <a:lnTo>
                    <a:pt x="3963" y="614"/>
                  </a:lnTo>
                  <a:lnTo>
                    <a:pt x="3957" y="616"/>
                  </a:lnTo>
                  <a:lnTo>
                    <a:pt x="3954" y="618"/>
                  </a:lnTo>
                  <a:lnTo>
                    <a:pt x="3952" y="618"/>
                  </a:lnTo>
                  <a:lnTo>
                    <a:pt x="3952" y="620"/>
                  </a:lnTo>
                  <a:lnTo>
                    <a:pt x="3952" y="621"/>
                  </a:lnTo>
                  <a:lnTo>
                    <a:pt x="3952" y="621"/>
                  </a:lnTo>
                  <a:lnTo>
                    <a:pt x="3952" y="623"/>
                  </a:lnTo>
                  <a:lnTo>
                    <a:pt x="3949" y="623"/>
                  </a:lnTo>
                  <a:lnTo>
                    <a:pt x="3943" y="625"/>
                  </a:lnTo>
                  <a:lnTo>
                    <a:pt x="3942" y="621"/>
                  </a:lnTo>
                  <a:lnTo>
                    <a:pt x="3942" y="621"/>
                  </a:lnTo>
                  <a:lnTo>
                    <a:pt x="3942" y="620"/>
                  </a:lnTo>
                  <a:lnTo>
                    <a:pt x="3942" y="620"/>
                  </a:lnTo>
                  <a:lnTo>
                    <a:pt x="3940" y="620"/>
                  </a:lnTo>
                  <a:lnTo>
                    <a:pt x="3938" y="620"/>
                  </a:lnTo>
                  <a:lnTo>
                    <a:pt x="3936" y="618"/>
                  </a:lnTo>
                  <a:lnTo>
                    <a:pt x="3933" y="625"/>
                  </a:lnTo>
                  <a:lnTo>
                    <a:pt x="3931" y="630"/>
                  </a:lnTo>
                  <a:lnTo>
                    <a:pt x="3928" y="635"/>
                  </a:lnTo>
                  <a:lnTo>
                    <a:pt x="3922" y="637"/>
                  </a:lnTo>
                  <a:lnTo>
                    <a:pt x="3917" y="640"/>
                  </a:lnTo>
                  <a:lnTo>
                    <a:pt x="3917" y="637"/>
                  </a:lnTo>
                  <a:lnTo>
                    <a:pt x="3914" y="633"/>
                  </a:lnTo>
                  <a:lnTo>
                    <a:pt x="3914" y="630"/>
                  </a:lnTo>
                  <a:lnTo>
                    <a:pt x="3914" y="628"/>
                  </a:lnTo>
                  <a:lnTo>
                    <a:pt x="3914" y="627"/>
                  </a:lnTo>
                  <a:lnTo>
                    <a:pt x="3914" y="627"/>
                  </a:lnTo>
                  <a:lnTo>
                    <a:pt x="3914" y="625"/>
                  </a:lnTo>
                  <a:lnTo>
                    <a:pt x="3912" y="623"/>
                  </a:lnTo>
                  <a:lnTo>
                    <a:pt x="3910" y="623"/>
                  </a:lnTo>
                  <a:lnTo>
                    <a:pt x="3905" y="621"/>
                  </a:lnTo>
                  <a:lnTo>
                    <a:pt x="3905" y="616"/>
                  </a:lnTo>
                  <a:lnTo>
                    <a:pt x="3905" y="611"/>
                  </a:lnTo>
                  <a:lnTo>
                    <a:pt x="3907" y="607"/>
                  </a:lnTo>
                  <a:lnTo>
                    <a:pt x="3907" y="606"/>
                  </a:lnTo>
                  <a:lnTo>
                    <a:pt x="3908" y="604"/>
                  </a:lnTo>
                  <a:lnTo>
                    <a:pt x="3912" y="604"/>
                  </a:lnTo>
                  <a:lnTo>
                    <a:pt x="3917" y="602"/>
                  </a:lnTo>
                  <a:lnTo>
                    <a:pt x="3924" y="602"/>
                  </a:lnTo>
                  <a:lnTo>
                    <a:pt x="3924" y="614"/>
                  </a:lnTo>
                  <a:lnTo>
                    <a:pt x="3936" y="614"/>
                  </a:lnTo>
                  <a:lnTo>
                    <a:pt x="3936" y="611"/>
                  </a:lnTo>
                  <a:lnTo>
                    <a:pt x="3938" y="607"/>
                  </a:lnTo>
                  <a:lnTo>
                    <a:pt x="3940" y="606"/>
                  </a:lnTo>
                  <a:lnTo>
                    <a:pt x="3940" y="604"/>
                  </a:lnTo>
                  <a:lnTo>
                    <a:pt x="3942" y="602"/>
                  </a:lnTo>
                  <a:lnTo>
                    <a:pt x="3943" y="599"/>
                  </a:lnTo>
                  <a:lnTo>
                    <a:pt x="3940" y="599"/>
                  </a:lnTo>
                  <a:lnTo>
                    <a:pt x="3922" y="585"/>
                  </a:lnTo>
                  <a:lnTo>
                    <a:pt x="3902" y="576"/>
                  </a:lnTo>
                  <a:lnTo>
                    <a:pt x="3902" y="583"/>
                  </a:lnTo>
                  <a:lnTo>
                    <a:pt x="3900" y="588"/>
                  </a:lnTo>
                  <a:lnTo>
                    <a:pt x="3898" y="593"/>
                  </a:lnTo>
                  <a:lnTo>
                    <a:pt x="3898" y="599"/>
                  </a:lnTo>
                  <a:lnTo>
                    <a:pt x="3896" y="597"/>
                  </a:lnTo>
                  <a:lnTo>
                    <a:pt x="3895" y="595"/>
                  </a:lnTo>
                  <a:lnTo>
                    <a:pt x="3895" y="595"/>
                  </a:lnTo>
                  <a:lnTo>
                    <a:pt x="3895" y="593"/>
                  </a:lnTo>
                  <a:lnTo>
                    <a:pt x="3893" y="592"/>
                  </a:lnTo>
                  <a:lnTo>
                    <a:pt x="3888" y="579"/>
                  </a:lnTo>
                  <a:lnTo>
                    <a:pt x="3882" y="564"/>
                  </a:lnTo>
                  <a:lnTo>
                    <a:pt x="3881" y="544"/>
                  </a:lnTo>
                  <a:lnTo>
                    <a:pt x="3882" y="527"/>
                  </a:lnTo>
                  <a:lnTo>
                    <a:pt x="3889" y="510"/>
                  </a:lnTo>
                  <a:lnTo>
                    <a:pt x="3895" y="508"/>
                  </a:lnTo>
                  <a:lnTo>
                    <a:pt x="3900" y="506"/>
                  </a:lnTo>
                  <a:lnTo>
                    <a:pt x="3905" y="506"/>
                  </a:lnTo>
                  <a:lnTo>
                    <a:pt x="3912" y="506"/>
                  </a:lnTo>
                  <a:close/>
                  <a:moveTo>
                    <a:pt x="1306" y="506"/>
                  </a:moveTo>
                  <a:lnTo>
                    <a:pt x="1313" y="506"/>
                  </a:lnTo>
                  <a:lnTo>
                    <a:pt x="1320" y="508"/>
                  </a:lnTo>
                  <a:lnTo>
                    <a:pt x="1327" y="508"/>
                  </a:lnTo>
                  <a:lnTo>
                    <a:pt x="1332" y="510"/>
                  </a:lnTo>
                  <a:lnTo>
                    <a:pt x="1332" y="518"/>
                  </a:lnTo>
                  <a:lnTo>
                    <a:pt x="1306" y="518"/>
                  </a:lnTo>
                  <a:lnTo>
                    <a:pt x="1306" y="506"/>
                  </a:lnTo>
                  <a:close/>
                  <a:moveTo>
                    <a:pt x="1159" y="506"/>
                  </a:moveTo>
                  <a:lnTo>
                    <a:pt x="1168" y="508"/>
                  </a:lnTo>
                  <a:lnTo>
                    <a:pt x="1173" y="511"/>
                  </a:lnTo>
                  <a:lnTo>
                    <a:pt x="1180" y="515"/>
                  </a:lnTo>
                  <a:lnTo>
                    <a:pt x="1186" y="518"/>
                  </a:lnTo>
                  <a:lnTo>
                    <a:pt x="1186" y="522"/>
                  </a:lnTo>
                  <a:lnTo>
                    <a:pt x="1179" y="522"/>
                  </a:lnTo>
                  <a:lnTo>
                    <a:pt x="1173" y="524"/>
                  </a:lnTo>
                  <a:lnTo>
                    <a:pt x="1168" y="525"/>
                  </a:lnTo>
                  <a:lnTo>
                    <a:pt x="1165" y="524"/>
                  </a:lnTo>
                  <a:lnTo>
                    <a:pt x="1158" y="524"/>
                  </a:lnTo>
                  <a:lnTo>
                    <a:pt x="1152" y="522"/>
                  </a:lnTo>
                  <a:lnTo>
                    <a:pt x="1152" y="510"/>
                  </a:lnTo>
                  <a:lnTo>
                    <a:pt x="1154" y="510"/>
                  </a:lnTo>
                  <a:lnTo>
                    <a:pt x="1156" y="508"/>
                  </a:lnTo>
                  <a:lnTo>
                    <a:pt x="1158" y="508"/>
                  </a:lnTo>
                  <a:lnTo>
                    <a:pt x="1158" y="508"/>
                  </a:lnTo>
                  <a:lnTo>
                    <a:pt x="1159" y="506"/>
                  </a:lnTo>
                  <a:close/>
                  <a:moveTo>
                    <a:pt x="1220" y="490"/>
                  </a:moveTo>
                  <a:lnTo>
                    <a:pt x="1241" y="492"/>
                  </a:lnTo>
                  <a:lnTo>
                    <a:pt x="1259" y="496"/>
                  </a:lnTo>
                  <a:lnTo>
                    <a:pt x="1273" y="501"/>
                  </a:lnTo>
                  <a:lnTo>
                    <a:pt x="1290" y="506"/>
                  </a:lnTo>
                  <a:lnTo>
                    <a:pt x="1290" y="515"/>
                  </a:lnTo>
                  <a:lnTo>
                    <a:pt x="1283" y="515"/>
                  </a:lnTo>
                  <a:lnTo>
                    <a:pt x="1280" y="517"/>
                  </a:lnTo>
                  <a:lnTo>
                    <a:pt x="1275" y="518"/>
                  </a:lnTo>
                  <a:lnTo>
                    <a:pt x="1271" y="520"/>
                  </a:lnTo>
                  <a:lnTo>
                    <a:pt x="1268" y="522"/>
                  </a:lnTo>
                  <a:lnTo>
                    <a:pt x="1262" y="522"/>
                  </a:lnTo>
                  <a:lnTo>
                    <a:pt x="1262" y="520"/>
                  </a:lnTo>
                  <a:lnTo>
                    <a:pt x="1262" y="518"/>
                  </a:lnTo>
                  <a:lnTo>
                    <a:pt x="1261" y="517"/>
                  </a:lnTo>
                  <a:lnTo>
                    <a:pt x="1259" y="515"/>
                  </a:lnTo>
                  <a:lnTo>
                    <a:pt x="1257" y="513"/>
                  </a:lnTo>
                  <a:lnTo>
                    <a:pt x="1255" y="515"/>
                  </a:lnTo>
                  <a:lnTo>
                    <a:pt x="1252" y="525"/>
                  </a:lnTo>
                  <a:lnTo>
                    <a:pt x="1247" y="525"/>
                  </a:lnTo>
                  <a:lnTo>
                    <a:pt x="1234" y="524"/>
                  </a:lnTo>
                  <a:lnTo>
                    <a:pt x="1220" y="522"/>
                  </a:lnTo>
                  <a:lnTo>
                    <a:pt x="1210" y="522"/>
                  </a:lnTo>
                  <a:lnTo>
                    <a:pt x="1205" y="510"/>
                  </a:lnTo>
                  <a:lnTo>
                    <a:pt x="1214" y="510"/>
                  </a:lnTo>
                  <a:lnTo>
                    <a:pt x="1220" y="510"/>
                  </a:lnTo>
                  <a:lnTo>
                    <a:pt x="1227" y="508"/>
                  </a:lnTo>
                  <a:lnTo>
                    <a:pt x="1233" y="506"/>
                  </a:lnTo>
                  <a:lnTo>
                    <a:pt x="1229" y="504"/>
                  </a:lnTo>
                  <a:lnTo>
                    <a:pt x="1226" y="501"/>
                  </a:lnTo>
                  <a:lnTo>
                    <a:pt x="1224" y="499"/>
                  </a:lnTo>
                  <a:lnTo>
                    <a:pt x="1222" y="496"/>
                  </a:lnTo>
                  <a:lnTo>
                    <a:pt x="1220" y="490"/>
                  </a:lnTo>
                  <a:close/>
                  <a:moveTo>
                    <a:pt x="100" y="452"/>
                  </a:moveTo>
                  <a:lnTo>
                    <a:pt x="116" y="457"/>
                  </a:lnTo>
                  <a:lnTo>
                    <a:pt x="128" y="464"/>
                  </a:lnTo>
                  <a:lnTo>
                    <a:pt x="142" y="471"/>
                  </a:lnTo>
                  <a:lnTo>
                    <a:pt x="142" y="475"/>
                  </a:lnTo>
                  <a:lnTo>
                    <a:pt x="138" y="475"/>
                  </a:lnTo>
                  <a:lnTo>
                    <a:pt x="126" y="483"/>
                  </a:lnTo>
                  <a:lnTo>
                    <a:pt x="114" y="485"/>
                  </a:lnTo>
                  <a:lnTo>
                    <a:pt x="103" y="487"/>
                  </a:lnTo>
                  <a:lnTo>
                    <a:pt x="91" y="490"/>
                  </a:lnTo>
                  <a:lnTo>
                    <a:pt x="91" y="487"/>
                  </a:lnTo>
                  <a:lnTo>
                    <a:pt x="88" y="487"/>
                  </a:lnTo>
                  <a:lnTo>
                    <a:pt x="91" y="478"/>
                  </a:lnTo>
                  <a:lnTo>
                    <a:pt x="91" y="469"/>
                  </a:lnTo>
                  <a:lnTo>
                    <a:pt x="91" y="457"/>
                  </a:lnTo>
                  <a:lnTo>
                    <a:pt x="95" y="455"/>
                  </a:lnTo>
                  <a:lnTo>
                    <a:pt x="96" y="455"/>
                  </a:lnTo>
                  <a:lnTo>
                    <a:pt x="96" y="454"/>
                  </a:lnTo>
                  <a:lnTo>
                    <a:pt x="98" y="454"/>
                  </a:lnTo>
                  <a:lnTo>
                    <a:pt x="100" y="452"/>
                  </a:lnTo>
                  <a:close/>
                  <a:moveTo>
                    <a:pt x="1098" y="441"/>
                  </a:moveTo>
                  <a:lnTo>
                    <a:pt x="1126" y="447"/>
                  </a:lnTo>
                  <a:lnTo>
                    <a:pt x="1151" y="455"/>
                  </a:lnTo>
                  <a:lnTo>
                    <a:pt x="1170" y="464"/>
                  </a:lnTo>
                  <a:lnTo>
                    <a:pt x="1189" y="473"/>
                  </a:lnTo>
                  <a:lnTo>
                    <a:pt x="1210" y="483"/>
                  </a:lnTo>
                  <a:lnTo>
                    <a:pt x="1210" y="490"/>
                  </a:lnTo>
                  <a:lnTo>
                    <a:pt x="1201" y="490"/>
                  </a:lnTo>
                  <a:lnTo>
                    <a:pt x="1191" y="494"/>
                  </a:lnTo>
                  <a:lnTo>
                    <a:pt x="1179" y="497"/>
                  </a:lnTo>
                  <a:lnTo>
                    <a:pt x="1166" y="499"/>
                  </a:lnTo>
                  <a:lnTo>
                    <a:pt x="1168" y="496"/>
                  </a:lnTo>
                  <a:lnTo>
                    <a:pt x="1168" y="492"/>
                  </a:lnTo>
                  <a:lnTo>
                    <a:pt x="1168" y="490"/>
                  </a:lnTo>
                  <a:lnTo>
                    <a:pt x="1168" y="489"/>
                  </a:lnTo>
                  <a:lnTo>
                    <a:pt x="1168" y="487"/>
                  </a:lnTo>
                  <a:lnTo>
                    <a:pt x="1166" y="483"/>
                  </a:lnTo>
                  <a:lnTo>
                    <a:pt x="1140" y="476"/>
                  </a:lnTo>
                  <a:lnTo>
                    <a:pt x="1116" y="464"/>
                  </a:lnTo>
                  <a:lnTo>
                    <a:pt x="1090" y="452"/>
                  </a:lnTo>
                  <a:lnTo>
                    <a:pt x="1084" y="457"/>
                  </a:lnTo>
                  <a:lnTo>
                    <a:pt x="1081" y="462"/>
                  </a:lnTo>
                  <a:lnTo>
                    <a:pt x="1076" y="468"/>
                  </a:lnTo>
                  <a:lnTo>
                    <a:pt x="1070" y="466"/>
                  </a:lnTo>
                  <a:lnTo>
                    <a:pt x="1063" y="462"/>
                  </a:lnTo>
                  <a:lnTo>
                    <a:pt x="1060" y="461"/>
                  </a:lnTo>
                  <a:lnTo>
                    <a:pt x="1067" y="461"/>
                  </a:lnTo>
                  <a:lnTo>
                    <a:pt x="1072" y="454"/>
                  </a:lnTo>
                  <a:lnTo>
                    <a:pt x="1077" y="450"/>
                  </a:lnTo>
                  <a:lnTo>
                    <a:pt x="1083" y="445"/>
                  </a:lnTo>
                  <a:lnTo>
                    <a:pt x="1088" y="445"/>
                  </a:lnTo>
                  <a:lnTo>
                    <a:pt x="1091" y="443"/>
                  </a:lnTo>
                  <a:lnTo>
                    <a:pt x="1095" y="443"/>
                  </a:lnTo>
                  <a:lnTo>
                    <a:pt x="1098" y="441"/>
                  </a:lnTo>
                  <a:close/>
                  <a:moveTo>
                    <a:pt x="77" y="433"/>
                  </a:moveTo>
                  <a:lnTo>
                    <a:pt x="91" y="438"/>
                  </a:lnTo>
                  <a:lnTo>
                    <a:pt x="91" y="441"/>
                  </a:lnTo>
                  <a:lnTo>
                    <a:pt x="88" y="441"/>
                  </a:lnTo>
                  <a:lnTo>
                    <a:pt x="77" y="445"/>
                  </a:lnTo>
                  <a:lnTo>
                    <a:pt x="67" y="445"/>
                  </a:lnTo>
                  <a:lnTo>
                    <a:pt x="58" y="445"/>
                  </a:lnTo>
                  <a:lnTo>
                    <a:pt x="58" y="438"/>
                  </a:lnTo>
                  <a:lnTo>
                    <a:pt x="63" y="436"/>
                  </a:lnTo>
                  <a:lnTo>
                    <a:pt x="68" y="436"/>
                  </a:lnTo>
                  <a:lnTo>
                    <a:pt x="72" y="435"/>
                  </a:lnTo>
                  <a:lnTo>
                    <a:pt x="77" y="433"/>
                  </a:lnTo>
                  <a:close/>
                  <a:moveTo>
                    <a:pt x="0" y="417"/>
                  </a:moveTo>
                  <a:lnTo>
                    <a:pt x="6" y="419"/>
                  </a:lnTo>
                  <a:lnTo>
                    <a:pt x="13" y="419"/>
                  </a:lnTo>
                  <a:lnTo>
                    <a:pt x="16" y="419"/>
                  </a:lnTo>
                  <a:lnTo>
                    <a:pt x="21" y="421"/>
                  </a:lnTo>
                  <a:lnTo>
                    <a:pt x="27" y="422"/>
                  </a:lnTo>
                  <a:lnTo>
                    <a:pt x="27" y="429"/>
                  </a:lnTo>
                  <a:lnTo>
                    <a:pt x="23" y="429"/>
                  </a:lnTo>
                  <a:lnTo>
                    <a:pt x="18" y="431"/>
                  </a:lnTo>
                  <a:lnTo>
                    <a:pt x="13" y="433"/>
                  </a:lnTo>
                  <a:lnTo>
                    <a:pt x="7" y="433"/>
                  </a:lnTo>
                  <a:lnTo>
                    <a:pt x="0" y="433"/>
                  </a:lnTo>
                  <a:lnTo>
                    <a:pt x="0" y="417"/>
                  </a:lnTo>
                  <a:close/>
                  <a:moveTo>
                    <a:pt x="1152" y="414"/>
                  </a:moveTo>
                  <a:lnTo>
                    <a:pt x="1158" y="417"/>
                  </a:lnTo>
                  <a:lnTo>
                    <a:pt x="1161" y="421"/>
                  </a:lnTo>
                  <a:lnTo>
                    <a:pt x="1165" y="424"/>
                  </a:lnTo>
                  <a:lnTo>
                    <a:pt x="1166" y="429"/>
                  </a:lnTo>
                  <a:lnTo>
                    <a:pt x="1166" y="438"/>
                  </a:lnTo>
                  <a:lnTo>
                    <a:pt x="1159" y="438"/>
                  </a:lnTo>
                  <a:lnTo>
                    <a:pt x="1158" y="433"/>
                  </a:lnTo>
                  <a:lnTo>
                    <a:pt x="1156" y="431"/>
                  </a:lnTo>
                  <a:lnTo>
                    <a:pt x="1154" y="428"/>
                  </a:lnTo>
                  <a:lnTo>
                    <a:pt x="1152" y="424"/>
                  </a:lnTo>
                  <a:lnTo>
                    <a:pt x="1152" y="421"/>
                  </a:lnTo>
                  <a:lnTo>
                    <a:pt x="1152" y="414"/>
                  </a:lnTo>
                  <a:close/>
                  <a:moveTo>
                    <a:pt x="3905" y="407"/>
                  </a:moveTo>
                  <a:lnTo>
                    <a:pt x="3908" y="410"/>
                  </a:lnTo>
                  <a:lnTo>
                    <a:pt x="3910" y="414"/>
                  </a:lnTo>
                  <a:lnTo>
                    <a:pt x="3912" y="417"/>
                  </a:lnTo>
                  <a:lnTo>
                    <a:pt x="3912" y="422"/>
                  </a:lnTo>
                  <a:lnTo>
                    <a:pt x="3912" y="429"/>
                  </a:lnTo>
                  <a:lnTo>
                    <a:pt x="3898" y="464"/>
                  </a:lnTo>
                  <a:lnTo>
                    <a:pt x="3891" y="455"/>
                  </a:lnTo>
                  <a:lnTo>
                    <a:pt x="3888" y="447"/>
                  </a:lnTo>
                  <a:lnTo>
                    <a:pt x="3886" y="433"/>
                  </a:lnTo>
                  <a:lnTo>
                    <a:pt x="3905" y="407"/>
                  </a:lnTo>
                  <a:close/>
                  <a:moveTo>
                    <a:pt x="1144" y="391"/>
                  </a:moveTo>
                  <a:lnTo>
                    <a:pt x="1166" y="391"/>
                  </a:lnTo>
                  <a:lnTo>
                    <a:pt x="1168" y="394"/>
                  </a:lnTo>
                  <a:lnTo>
                    <a:pt x="1172" y="396"/>
                  </a:lnTo>
                  <a:lnTo>
                    <a:pt x="1172" y="398"/>
                  </a:lnTo>
                  <a:lnTo>
                    <a:pt x="1173" y="400"/>
                  </a:lnTo>
                  <a:lnTo>
                    <a:pt x="1173" y="401"/>
                  </a:lnTo>
                  <a:lnTo>
                    <a:pt x="1172" y="403"/>
                  </a:lnTo>
                  <a:lnTo>
                    <a:pt x="1172" y="407"/>
                  </a:lnTo>
                  <a:lnTo>
                    <a:pt x="1166" y="403"/>
                  </a:lnTo>
                  <a:lnTo>
                    <a:pt x="1161" y="401"/>
                  </a:lnTo>
                  <a:lnTo>
                    <a:pt x="1156" y="401"/>
                  </a:lnTo>
                  <a:lnTo>
                    <a:pt x="1152" y="400"/>
                  </a:lnTo>
                  <a:lnTo>
                    <a:pt x="1149" y="400"/>
                  </a:lnTo>
                  <a:lnTo>
                    <a:pt x="1145" y="398"/>
                  </a:lnTo>
                  <a:lnTo>
                    <a:pt x="1144" y="394"/>
                  </a:lnTo>
                  <a:lnTo>
                    <a:pt x="1144" y="391"/>
                  </a:lnTo>
                  <a:close/>
                  <a:moveTo>
                    <a:pt x="4017" y="326"/>
                  </a:moveTo>
                  <a:lnTo>
                    <a:pt x="4020" y="328"/>
                  </a:lnTo>
                  <a:lnTo>
                    <a:pt x="4022" y="328"/>
                  </a:lnTo>
                  <a:lnTo>
                    <a:pt x="4022" y="328"/>
                  </a:lnTo>
                  <a:lnTo>
                    <a:pt x="4022" y="330"/>
                  </a:lnTo>
                  <a:lnTo>
                    <a:pt x="4022" y="330"/>
                  </a:lnTo>
                  <a:lnTo>
                    <a:pt x="4024" y="333"/>
                  </a:lnTo>
                  <a:lnTo>
                    <a:pt x="4024" y="337"/>
                  </a:lnTo>
                  <a:lnTo>
                    <a:pt x="4022" y="342"/>
                  </a:lnTo>
                  <a:lnTo>
                    <a:pt x="4018" y="347"/>
                  </a:lnTo>
                  <a:lnTo>
                    <a:pt x="4017" y="352"/>
                  </a:lnTo>
                  <a:lnTo>
                    <a:pt x="4008" y="352"/>
                  </a:lnTo>
                  <a:lnTo>
                    <a:pt x="4008" y="340"/>
                  </a:lnTo>
                  <a:lnTo>
                    <a:pt x="4011" y="339"/>
                  </a:lnTo>
                  <a:lnTo>
                    <a:pt x="4013" y="335"/>
                  </a:lnTo>
                  <a:lnTo>
                    <a:pt x="4015" y="332"/>
                  </a:lnTo>
                  <a:lnTo>
                    <a:pt x="4017" y="326"/>
                  </a:lnTo>
                  <a:close/>
                  <a:moveTo>
                    <a:pt x="3970" y="279"/>
                  </a:moveTo>
                  <a:lnTo>
                    <a:pt x="3982" y="279"/>
                  </a:lnTo>
                  <a:lnTo>
                    <a:pt x="3982" y="291"/>
                  </a:lnTo>
                  <a:lnTo>
                    <a:pt x="3966" y="291"/>
                  </a:lnTo>
                  <a:lnTo>
                    <a:pt x="3966" y="283"/>
                  </a:lnTo>
                  <a:lnTo>
                    <a:pt x="3970" y="283"/>
                  </a:lnTo>
                  <a:lnTo>
                    <a:pt x="3970" y="279"/>
                  </a:lnTo>
                  <a:close/>
                  <a:moveTo>
                    <a:pt x="2699" y="246"/>
                  </a:moveTo>
                  <a:lnTo>
                    <a:pt x="2708" y="246"/>
                  </a:lnTo>
                  <a:lnTo>
                    <a:pt x="2704" y="251"/>
                  </a:lnTo>
                  <a:lnTo>
                    <a:pt x="2701" y="255"/>
                  </a:lnTo>
                  <a:lnTo>
                    <a:pt x="2697" y="258"/>
                  </a:lnTo>
                  <a:lnTo>
                    <a:pt x="2694" y="262"/>
                  </a:lnTo>
                  <a:lnTo>
                    <a:pt x="2688" y="265"/>
                  </a:lnTo>
                  <a:lnTo>
                    <a:pt x="2685" y="265"/>
                  </a:lnTo>
                  <a:lnTo>
                    <a:pt x="2685" y="267"/>
                  </a:lnTo>
                  <a:lnTo>
                    <a:pt x="2683" y="267"/>
                  </a:lnTo>
                  <a:lnTo>
                    <a:pt x="2680" y="267"/>
                  </a:lnTo>
                  <a:lnTo>
                    <a:pt x="2676" y="269"/>
                  </a:lnTo>
                  <a:lnTo>
                    <a:pt x="2673" y="256"/>
                  </a:lnTo>
                  <a:lnTo>
                    <a:pt x="2680" y="255"/>
                  </a:lnTo>
                  <a:lnTo>
                    <a:pt x="2687" y="251"/>
                  </a:lnTo>
                  <a:lnTo>
                    <a:pt x="2694" y="249"/>
                  </a:lnTo>
                  <a:lnTo>
                    <a:pt x="2699" y="246"/>
                  </a:lnTo>
                  <a:close/>
                  <a:moveTo>
                    <a:pt x="2554" y="241"/>
                  </a:moveTo>
                  <a:lnTo>
                    <a:pt x="2563" y="244"/>
                  </a:lnTo>
                  <a:lnTo>
                    <a:pt x="2573" y="248"/>
                  </a:lnTo>
                  <a:lnTo>
                    <a:pt x="2585" y="251"/>
                  </a:lnTo>
                  <a:lnTo>
                    <a:pt x="2592" y="256"/>
                  </a:lnTo>
                  <a:lnTo>
                    <a:pt x="2564" y="256"/>
                  </a:lnTo>
                  <a:lnTo>
                    <a:pt x="2561" y="255"/>
                  </a:lnTo>
                  <a:lnTo>
                    <a:pt x="2559" y="255"/>
                  </a:lnTo>
                  <a:lnTo>
                    <a:pt x="2556" y="253"/>
                  </a:lnTo>
                  <a:lnTo>
                    <a:pt x="2549" y="253"/>
                  </a:lnTo>
                  <a:lnTo>
                    <a:pt x="2549" y="249"/>
                  </a:lnTo>
                  <a:lnTo>
                    <a:pt x="2551" y="248"/>
                  </a:lnTo>
                  <a:lnTo>
                    <a:pt x="2552" y="246"/>
                  </a:lnTo>
                  <a:lnTo>
                    <a:pt x="2552" y="246"/>
                  </a:lnTo>
                  <a:lnTo>
                    <a:pt x="2552" y="244"/>
                  </a:lnTo>
                  <a:lnTo>
                    <a:pt x="2554" y="241"/>
                  </a:lnTo>
                  <a:close/>
                  <a:moveTo>
                    <a:pt x="2242" y="173"/>
                  </a:moveTo>
                  <a:lnTo>
                    <a:pt x="2266" y="173"/>
                  </a:lnTo>
                  <a:lnTo>
                    <a:pt x="2266" y="176"/>
                  </a:lnTo>
                  <a:lnTo>
                    <a:pt x="2261" y="178"/>
                  </a:lnTo>
                  <a:lnTo>
                    <a:pt x="2259" y="180"/>
                  </a:lnTo>
                  <a:lnTo>
                    <a:pt x="2256" y="181"/>
                  </a:lnTo>
                  <a:lnTo>
                    <a:pt x="2252" y="183"/>
                  </a:lnTo>
                  <a:lnTo>
                    <a:pt x="2247" y="183"/>
                  </a:lnTo>
                  <a:lnTo>
                    <a:pt x="2242" y="173"/>
                  </a:lnTo>
                  <a:close/>
                  <a:moveTo>
                    <a:pt x="2612" y="153"/>
                  </a:moveTo>
                  <a:lnTo>
                    <a:pt x="2610" y="155"/>
                  </a:lnTo>
                  <a:lnTo>
                    <a:pt x="2608" y="157"/>
                  </a:lnTo>
                  <a:lnTo>
                    <a:pt x="2606" y="157"/>
                  </a:lnTo>
                  <a:lnTo>
                    <a:pt x="2606" y="159"/>
                  </a:lnTo>
                  <a:lnTo>
                    <a:pt x="2605" y="160"/>
                  </a:lnTo>
                  <a:lnTo>
                    <a:pt x="2603" y="164"/>
                  </a:lnTo>
                  <a:lnTo>
                    <a:pt x="2606" y="164"/>
                  </a:lnTo>
                  <a:lnTo>
                    <a:pt x="2612" y="162"/>
                  </a:lnTo>
                  <a:lnTo>
                    <a:pt x="2615" y="160"/>
                  </a:lnTo>
                  <a:lnTo>
                    <a:pt x="2619" y="159"/>
                  </a:lnTo>
                  <a:lnTo>
                    <a:pt x="2622" y="157"/>
                  </a:lnTo>
                  <a:lnTo>
                    <a:pt x="2626" y="153"/>
                  </a:lnTo>
                  <a:lnTo>
                    <a:pt x="2612" y="153"/>
                  </a:lnTo>
                  <a:close/>
                  <a:moveTo>
                    <a:pt x="2362" y="153"/>
                  </a:moveTo>
                  <a:lnTo>
                    <a:pt x="2364" y="169"/>
                  </a:lnTo>
                  <a:lnTo>
                    <a:pt x="2366" y="188"/>
                  </a:lnTo>
                  <a:lnTo>
                    <a:pt x="2357" y="188"/>
                  </a:lnTo>
                  <a:lnTo>
                    <a:pt x="2355" y="190"/>
                  </a:lnTo>
                  <a:lnTo>
                    <a:pt x="2352" y="190"/>
                  </a:lnTo>
                  <a:lnTo>
                    <a:pt x="2348" y="190"/>
                  </a:lnTo>
                  <a:lnTo>
                    <a:pt x="2343" y="192"/>
                  </a:lnTo>
                  <a:lnTo>
                    <a:pt x="2341" y="178"/>
                  </a:lnTo>
                  <a:lnTo>
                    <a:pt x="2341" y="164"/>
                  </a:lnTo>
                  <a:lnTo>
                    <a:pt x="2343" y="157"/>
                  </a:lnTo>
                  <a:lnTo>
                    <a:pt x="2346" y="155"/>
                  </a:lnTo>
                  <a:lnTo>
                    <a:pt x="2350" y="153"/>
                  </a:lnTo>
                  <a:lnTo>
                    <a:pt x="2355" y="153"/>
                  </a:lnTo>
                  <a:lnTo>
                    <a:pt x="2362" y="153"/>
                  </a:lnTo>
                  <a:close/>
                  <a:moveTo>
                    <a:pt x="2353" y="119"/>
                  </a:moveTo>
                  <a:lnTo>
                    <a:pt x="2362" y="119"/>
                  </a:lnTo>
                  <a:lnTo>
                    <a:pt x="2360" y="126"/>
                  </a:lnTo>
                  <a:lnTo>
                    <a:pt x="2360" y="131"/>
                  </a:lnTo>
                  <a:lnTo>
                    <a:pt x="2360" y="136"/>
                  </a:lnTo>
                  <a:lnTo>
                    <a:pt x="2359" y="140"/>
                  </a:lnTo>
                  <a:lnTo>
                    <a:pt x="2357" y="145"/>
                  </a:lnTo>
                  <a:lnTo>
                    <a:pt x="2350" y="145"/>
                  </a:lnTo>
                  <a:lnTo>
                    <a:pt x="2350" y="138"/>
                  </a:lnTo>
                  <a:lnTo>
                    <a:pt x="2352" y="131"/>
                  </a:lnTo>
                  <a:lnTo>
                    <a:pt x="2352" y="124"/>
                  </a:lnTo>
                  <a:lnTo>
                    <a:pt x="2353" y="119"/>
                  </a:lnTo>
                  <a:close/>
                  <a:moveTo>
                    <a:pt x="4193" y="71"/>
                  </a:moveTo>
                  <a:lnTo>
                    <a:pt x="4202" y="84"/>
                  </a:lnTo>
                  <a:lnTo>
                    <a:pt x="4210" y="91"/>
                  </a:lnTo>
                  <a:lnTo>
                    <a:pt x="4221" y="94"/>
                  </a:lnTo>
                  <a:lnTo>
                    <a:pt x="4228" y="98"/>
                  </a:lnTo>
                  <a:lnTo>
                    <a:pt x="4235" y="103"/>
                  </a:lnTo>
                  <a:lnTo>
                    <a:pt x="4237" y="106"/>
                  </a:lnTo>
                  <a:lnTo>
                    <a:pt x="4238" y="110"/>
                  </a:lnTo>
                  <a:lnTo>
                    <a:pt x="4238" y="113"/>
                  </a:lnTo>
                  <a:lnTo>
                    <a:pt x="4238" y="119"/>
                  </a:lnTo>
                  <a:lnTo>
                    <a:pt x="4226" y="122"/>
                  </a:lnTo>
                  <a:lnTo>
                    <a:pt x="4217" y="129"/>
                  </a:lnTo>
                  <a:lnTo>
                    <a:pt x="4210" y="136"/>
                  </a:lnTo>
                  <a:lnTo>
                    <a:pt x="4200" y="141"/>
                  </a:lnTo>
                  <a:lnTo>
                    <a:pt x="4196" y="136"/>
                  </a:lnTo>
                  <a:lnTo>
                    <a:pt x="4193" y="134"/>
                  </a:lnTo>
                  <a:lnTo>
                    <a:pt x="4190" y="133"/>
                  </a:lnTo>
                  <a:lnTo>
                    <a:pt x="4186" y="134"/>
                  </a:lnTo>
                  <a:lnTo>
                    <a:pt x="4183" y="136"/>
                  </a:lnTo>
                  <a:lnTo>
                    <a:pt x="4181" y="140"/>
                  </a:lnTo>
                  <a:lnTo>
                    <a:pt x="4177" y="141"/>
                  </a:lnTo>
                  <a:lnTo>
                    <a:pt x="4183" y="162"/>
                  </a:lnTo>
                  <a:lnTo>
                    <a:pt x="4184" y="178"/>
                  </a:lnTo>
                  <a:lnTo>
                    <a:pt x="4184" y="190"/>
                  </a:lnTo>
                  <a:lnTo>
                    <a:pt x="4183" y="202"/>
                  </a:lnTo>
                  <a:lnTo>
                    <a:pt x="4179" y="215"/>
                  </a:lnTo>
                  <a:lnTo>
                    <a:pt x="4176" y="232"/>
                  </a:lnTo>
                  <a:lnTo>
                    <a:pt x="4174" y="253"/>
                  </a:lnTo>
                  <a:lnTo>
                    <a:pt x="4151" y="265"/>
                  </a:lnTo>
                  <a:lnTo>
                    <a:pt x="4125" y="277"/>
                  </a:lnTo>
                  <a:lnTo>
                    <a:pt x="4100" y="288"/>
                  </a:lnTo>
                  <a:lnTo>
                    <a:pt x="4095" y="279"/>
                  </a:lnTo>
                  <a:lnTo>
                    <a:pt x="4090" y="272"/>
                  </a:lnTo>
                  <a:lnTo>
                    <a:pt x="4088" y="279"/>
                  </a:lnTo>
                  <a:lnTo>
                    <a:pt x="4088" y="283"/>
                  </a:lnTo>
                  <a:lnTo>
                    <a:pt x="4087" y="288"/>
                  </a:lnTo>
                  <a:lnTo>
                    <a:pt x="4085" y="291"/>
                  </a:lnTo>
                  <a:lnTo>
                    <a:pt x="4080" y="291"/>
                  </a:lnTo>
                  <a:lnTo>
                    <a:pt x="4076" y="291"/>
                  </a:lnTo>
                  <a:lnTo>
                    <a:pt x="4074" y="293"/>
                  </a:lnTo>
                  <a:lnTo>
                    <a:pt x="4073" y="293"/>
                  </a:lnTo>
                  <a:lnTo>
                    <a:pt x="4071" y="295"/>
                  </a:lnTo>
                  <a:lnTo>
                    <a:pt x="4069" y="297"/>
                  </a:lnTo>
                  <a:lnTo>
                    <a:pt x="4064" y="297"/>
                  </a:lnTo>
                  <a:lnTo>
                    <a:pt x="4059" y="298"/>
                  </a:lnTo>
                  <a:lnTo>
                    <a:pt x="4057" y="295"/>
                  </a:lnTo>
                  <a:lnTo>
                    <a:pt x="4057" y="290"/>
                  </a:lnTo>
                  <a:lnTo>
                    <a:pt x="4057" y="288"/>
                  </a:lnTo>
                  <a:lnTo>
                    <a:pt x="4057" y="284"/>
                  </a:lnTo>
                  <a:lnTo>
                    <a:pt x="4057" y="283"/>
                  </a:lnTo>
                  <a:lnTo>
                    <a:pt x="4053" y="283"/>
                  </a:lnTo>
                  <a:lnTo>
                    <a:pt x="4050" y="281"/>
                  </a:lnTo>
                  <a:lnTo>
                    <a:pt x="4043" y="279"/>
                  </a:lnTo>
                  <a:lnTo>
                    <a:pt x="4043" y="283"/>
                  </a:lnTo>
                  <a:lnTo>
                    <a:pt x="4046" y="288"/>
                  </a:lnTo>
                  <a:lnTo>
                    <a:pt x="4050" y="290"/>
                  </a:lnTo>
                  <a:lnTo>
                    <a:pt x="4050" y="293"/>
                  </a:lnTo>
                  <a:lnTo>
                    <a:pt x="4050" y="298"/>
                  </a:lnTo>
                  <a:lnTo>
                    <a:pt x="4052" y="307"/>
                  </a:lnTo>
                  <a:lnTo>
                    <a:pt x="4046" y="312"/>
                  </a:lnTo>
                  <a:lnTo>
                    <a:pt x="4043" y="319"/>
                  </a:lnTo>
                  <a:lnTo>
                    <a:pt x="4039" y="326"/>
                  </a:lnTo>
                  <a:lnTo>
                    <a:pt x="4027" y="326"/>
                  </a:lnTo>
                  <a:lnTo>
                    <a:pt x="4025" y="312"/>
                  </a:lnTo>
                  <a:lnTo>
                    <a:pt x="4024" y="305"/>
                  </a:lnTo>
                  <a:lnTo>
                    <a:pt x="4020" y="298"/>
                  </a:lnTo>
                  <a:lnTo>
                    <a:pt x="4017" y="288"/>
                  </a:lnTo>
                  <a:lnTo>
                    <a:pt x="4027" y="288"/>
                  </a:lnTo>
                  <a:lnTo>
                    <a:pt x="4039" y="272"/>
                  </a:lnTo>
                  <a:lnTo>
                    <a:pt x="4055" y="258"/>
                  </a:lnTo>
                  <a:lnTo>
                    <a:pt x="4074" y="249"/>
                  </a:lnTo>
                  <a:lnTo>
                    <a:pt x="4081" y="248"/>
                  </a:lnTo>
                  <a:lnTo>
                    <a:pt x="4088" y="248"/>
                  </a:lnTo>
                  <a:lnTo>
                    <a:pt x="4094" y="249"/>
                  </a:lnTo>
                  <a:lnTo>
                    <a:pt x="4097" y="249"/>
                  </a:lnTo>
                  <a:lnTo>
                    <a:pt x="4100" y="249"/>
                  </a:lnTo>
                  <a:lnTo>
                    <a:pt x="4104" y="244"/>
                  </a:lnTo>
                  <a:lnTo>
                    <a:pt x="4107" y="239"/>
                  </a:lnTo>
                  <a:lnTo>
                    <a:pt x="4109" y="234"/>
                  </a:lnTo>
                  <a:lnTo>
                    <a:pt x="4111" y="230"/>
                  </a:lnTo>
                  <a:lnTo>
                    <a:pt x="4114" y="225"/>
                  </a:lnTo>
                  <a:lnTo>
                    <a:pt x="4120" y="222"/>
                  </a:lnTo>
                  <a:lnTo>
                    <a:pt x="4121" y="225"/>
                  </a:lnTo>
                  <a:lnTo>
                    <a:pt x="4123" y="227"/>
                  </a:lnTo>
                  <a:lnTo>
                    <a:pt x="4125" y="227"/>
                  </a:lnTo>
                  <a:lnTo>
                    <a:pt x="4125" y="227"/>
                  </a:lnTo>
                  <a:lnTo>
                    <a:pt x="4127" y="227"/>
                  </a:lnTo>
                  <a:lnTo>
                    <a:pt x="4128" y="225"/>
                  </a:lnTo>
                  <a:lnTo>
                    <a:pt x="4142" y="213"/>
                  </a:lnTo>
                  <a:lnTo>
                    <a:pt x="4151" y="202"/>
                  </a:lnTo>
                  <a:lnTo>
                    <a:pt x="4155" y="190"/>
                  </a:lnTo>
                  <a:lnTo>
                    <a:pt x="4158" y="176"/>
                  </a:lnTo>
                  <a:lnTo>
                    <a:pt x="4163" y="164"/>
                  </a:lnTo>
                  <a:lnTo>
                    <a:pt x="4174" y="148"/>
                  </a:lnTo>
                  <a:lnTo>
                    <a:pt x="4167" y="148"/>
                  </a:lnTo>
                  <a:lnTo>
                    <a:pt x="4162" y="145"/>
                  </a:lnTo>
                  <a:lnTo>
                    <a:pt x="4160" y="141"/>
                  </a:lnTo>
                  <a:lnTo>
                    <a:pt x="4158" y="138"/>
                  </a:lnTo>
                  <a:lnTo>
                    <a:pt x="4158" y="131"/>
                  </a:lnTo>
                  <a:lnTo>
                    <a:pt x="4158" y="122"/>
                  </a:lnTo>
                  <a:lnTo>
                    <a:pt x="4160" y="120"/>
                  </a:lnTo>
                  <a:lnTo>
                    <a:pt x="4160" y="120"/>
                  </a:lnTo>
                  <a:lnTo>
                    <a:pt x="4162" y="119"/>
                  </a:lnTo>
                  <a:lnTo>
                    <a:pt x="4162" y="117"/>
                  </a:lnTo>
                  <a:lnTo>
                    <a:pt x="4162" y="115"/>
                  </a:lnTo>
                  <a:lnTo>
                    <a:pt x="4169" y="113"/>
                  </a:lnTo>
                  <a:lnTo>
                    <a:pt x="4174" y="113"/>
                  </a:lnTo>
                  <a:lnTo>
                    <a:pt x="4177" y="112"/>
                  </a:lnTo>
                  <a:lnTo>
                    <a:pt x="4181" y="112"/>
                  </a:lnTo>
                  <a:lnTo>
                    <a:pt x="4181" y="94"/>
                  </a:lnTo>
                  <a:lnTo>
                    <a:pt x="4184" y="80"/>
                  </a:lnTo>
                  <a:lnTo>
                    <a:pt x="4193" y="71"/>
                  </a:lnTo>
                  <a:close/>
                  <a:moveTo>
                    <a:pt x="2414" y="68"/>
                  </a:moveTo>
                  <a:lnTo>
                    <a:pt x="2413" y="70"/>
                  </a:lnTo>
                  <a:lnTo>
                    <a:pt x="2411" y="70"/>
                  </a:lnTo>
                  <a:lnTo>
                    <a:pt x="2409" y="70"/>
                  </a:lnTo>
                  <a:lnTo>
                    <a:pt x="2409" y="71"/>
                  </a:lnTo>
                  <a:lnTo>
                    <a:pt x="2407" y="71"/>
                  </a:lnTo>
                  <a:lnTo>
                    <a:pt x="2404" y="75"/>
                  </a:lnTo>
                  <a:lnTo>
                    <a:pt x="2400" y="77"/>
                  </a:lnTo>
                  <a:lnTo>
                    <a:pt x="2400" y="78"/>
                  </a:lnTo>
                  <a:lnTo>
                    <a:pt x="2400" y="82"/>
                  </a:lnTo>
                  <a:lnTo>
                    <a:pt x="2400" y="85"/>
                  </a:lnTo>
                  <a:lnTo>
                    <a:pt x="2400" y="91"/>
                  </a:lnTo>
                  <a:lnTo>
                    <a:pt x="2414" y="105"/>
                  </a:lnTo>
                  <a:lnTo>
                    <a:pt x="2427" y="120"/>
                  </a:lnTo>
                  <a:lnTo>
                    <a:pt x="2439" y="138"/>
                  </a:lnTo>
                  <a:lnTo>
                    <a:pt x="2453" y="138"/>
                  </a:lnTo>
                  <a:lnTo>
                    <a:pt x="2453" y="148"/>
                  </a:lnTo>
                  <a:lnTo>
                    <a:pt x="2467" y="153"/>
                  </a:lnTo>
                  <a:lnTo>
                    <a:pt x="2477" y="160"/>
                  </a:lnTo>
                  <a:lnTo>
                    <a:pt x="2488" y="169"/>
                  </a:lnTo>
                  <a:lnTo>
                    <a:pt x="2488" y="173"/>
                  </a:lnTo>
                  <a:lnTo>
                    <a:pt x="2484" y="173"/>
                  </a:lnTo>
                  <a:lnTo>
                    <a:pt x="2481" y="173"/>
                  </a:lnTo>
                  <a:lnTo>
                    <a:pt x="2477" y="173"/>
                  </a:lnTo>
                  <a:lnTo>
                    <a:pt x="2475" y="173"/>
                  </a:lnTo>
                  <a:lnTo>
                    <a:pt x="2472" y="171"/>
                  </a:lnTo>
                  <a:lnTo>
                    <a:pt x="2467" y="169"/>
                  </a:lnTo>
                  <a:lnTo>
                    <a:pt x="2462" y="169"/>
                  </a:lnTo>
                  <a:lnTo>
                    <a:pt x="2462" y="174"/>
                  </a:lnTo>
                  <a:lnTo>
                    <a:pt x="2463" y="178"/>
                  </a:lnTo>
                  <a:lnTo>
                    <a:pt x="2465" y="181"/>
                  </a:lnTo>
                  <a:lnTo>
                    <a:pt x="2465" y="183"/>
                  </a:lnTo>
                  <a:lnTo>
                    <a:pt x="2467" y="187"/>
                  </a:lnTo>
                  <a:lnTo>
                    <a:pt x="2468" y="192"/>
                  </a:lnTo>
                  <a:lnTo>
                    <a:pt x="2463" y="195"/>
                  </a:lnTo>
                  <a:lnTo>
                    <a:pt x="2460" y="199"/>
                  </a:lnTo>
                  <a:lnTo>
                    <a:pt x="2456" y="204"/>
                  </a:lnTo>
                  <a:lnTo>
                    <a:pt x="2453" y="211"/>
                  </a:lnTo>
                  <a:lnTo>
                    <a:pt x="2442" y="211"/>
                  </a:lnTo>
                  <a:lnTo>
                    <a:pt x="2442" y="234"/>
                  </a:lnTo>
                  <a:lnTo>
                    <a:pt x="2434" y="234"/>
                  </a:lnTo>
                  <a:lnTo>
                    <a:pt x="2425" y="227"/>
                  </a:lnTo>
                  <a:lnTo>
                    <a:pt x="2414" y="223"/>
                  </a:lnTo>
                  <a:lnTo>
                    <a:pt x="2406" y="218"/>
                  </a:lnTo>
                  <a:lnTo>
                    <a:pt x="2400" y="206"/>
                  </a:lnTo>
                  <a:lnTo>
                    <a:pt x="2414" y="208"/>
                  </a:lnTo>
                  <a:lnTo>
                    <a:pt x="2428" y="206"/>
                  </a:lnTo>
                  <a:lnTo>
                    <a:pt x="2439" y="202"/>
                  </a:lnTo>
                  <a:lnTo>
                    <a:pt x="2446" y="195"/>
                  </a:lnTo>
                  <a:lnTo>
                    <a:pt x="2448" y="194"/>
                  </a:lnTo>
                  <a:lnTo>
                    <a:pt x="2448" y="192"/>
                  </a:lnTo>
                  <a:lnTo>
                    <a:pt x="2449" y="190"/>
                  </a:lnTo>
                  <a:lnTo>
                    <a:pt x="2449" y="187"/>
                  </a:lnTo>
                  <a:lnTo>
                    <a:pt x="2449" y="183"/>
                  </a:lnTo>
                  <a:lnTo>
                    <a:pt x="2423" y="164"/>
                  </a:lnTo>
                  <a:lnTo>
                    <a:pt x="2395" y="145"/>
                  </a:lnTo>
                  <a:lnTo>
                    <a:pt x="2386" y="134"/>
                  </a:lnTo>
                  <a:lnTo>
                    <a:pt x="2378" y="124"/>
                  </a:lnTo>
                  <a:lnTo>
                    <a:pt x="2371" y="112"/>
                  </a:lnTo>
                  <a:lnTo>
                    <a:pt x="2360" y="101"/>
                  </a:lnTo>
                  <a:lnTo>
                    <a:pt x="2346" y="96"/>
                  </a:lnTo>
                  <a:lnTo>
                    <a:pt x="2334" y="106"/>
                  </a:lnTo>
                  <a:lnTo>
                    <a:pt x="2318" y="115"/>
                  </a:lnTo>
                  <a:lnTo>
                    <a:pt x="2299" y="119"/>
                  </a:lnTo>
                  <a:lnTo>
                    <a:pt x="2297" y="115"/>
                  </a:lnTo>
                  <a:lnTo>
                    <a:pt x="2296" y="112"/>
                  </a:lnTo>
                  <a:lnTo>
                    <a:pt x="2294" y="110"/>
                  </a:lnTo>
                  <a:lnTo>
                    <a:pt x="2290" y="110"/>
                  </a:lnTo>
                  <a:lnTo>
                    <a:pt x="2289" y="110"/>
                  </a:lnTo>
                  <a:lnTo>
                    <a:pt x="2285" y="112"/>
                  </a:lnTo>
                  <a:lnTo>
                    <a:pt x="2276" y="119"/>
                  </a:lnTo>
                  <a:lnTo>
                    <a:pt x="2273" y="129"/>
                  </a:lnTo>
                  <a:lnTo>
                    <a:pt x="2271" y="140"/>
                  </a:lnTo>
                  <a:lnTo>
                    <a:pt x="2266" y="148"/>
                  </a:lnTo>
                  <a:lnTo>
                    <a:pt x="2247" y="148"/>
                  </a:lnTo>
                  <a:lnTo>
                    <a:pt x="2240" y="157"/>
                  </a:lnTo>
                  <a:lnTo>
                    <a:pt x="2235" y="167"/>
                  </a:lnTo>
                  <a:lnTo>
                    <a:pt x="2231" y="180"/>
                  </a:lnTo>
                  <a:lnTo>
                    <a:pt x="2229" y="181"/>
                  </a:lnTo>
                  <a:lnTo>
                    <a:pt x="2229" y="185"/>
                  </a:lnTo>
                  <a:lnTo>
                    <a:pt x="2231" y="187"/>
                  </a:lnTo>
                  <a:lnTo>
                    <a:pt x="2233" y="188"/>
                  </a:lnTo>
                  <a:lnTo>
                    <a:pt x="2236" y="192"/>
                  </a:lnTo>
                  <a:lnTo>
                    <a:pt x="2238" y="195"/>
                  </a:lnTo>
                  <a:lnTo>
                    <a:pt x="2233" y="195"/>
                  </a:lnTo>
                  <a:lnTo>
                    <a:pt x="2231" y="197"/>
                  </a:lnTo>
                  <a:lnTo>
                    <a:pt x="2229" y="197"/>
                  </a:lnTo>
                  <a:lnTo>
                    <a:pt x="2228" y="199"/>
                  </a:lnTo>
                  <a:lnTo>
                    <a:pt x="2226" y="201"/>
                  </a:lnTo>
                  <a:lnTo>
                    <a:pt x="2222" y="202"/>
                  </a:lnTo>
                  <a:lnTo>
                    <a:pt x="2222" y="206"/>
                  </a:lnTo>
                  <a:lnTo>
                    <a:pt x="2222" y="206"/>
                  </a:lnTo>
                  <a:lnTo>
                    <a:pt x="2222" y="208"/>
                  </a:lnTo>
                  <a:lnTo>
                    <a:pt x="2222" y="208"/>
                  </a:lnTo>
                  <a:lnTo>
                    <a:pt x="2222" y="209"/>
                  </a:lnTo>
                  <a:lnTo>
                    <a:pt x="2222" y="215"/>
                  </a:lnTo>
                  <a:lnTo>
                    <a:pt x="2210" y="216"/>
                  </a:lnTo>
                  <a:lnTo>
                    <a:pt x="2205" y="220"/>
                  </a:lnTo>
                  <a:lnTo>
                    <a:pt x="2201" y="223"/>
                  </a:lnTo>
                  <a:lnTo>
                    <a:pt x="2198" y="229"/>
                  </a:lnTo>
                  <a:lnTo>
                    <a:pt x="2193" y="234"/>
                  </a:lnTo>
                  <a:lnTo>
                    <a:pt x="2187" y="236"/>
                  </a:lnTo>
                  <a:lnTo>
                    <a:pt x="2184" y="236"/>
                  </a:lnTo>
                  <a:lnTo>
                    <a:pt x="2179" y="234"/>
                  </a:lnTo>
                  <a:lnTo>
                    <a:pt x="2175" y="232"/>
                  </a:lnTo>
                  <a:lnTo>
                    <a:pt x="2172" y="230"/>
                  </a:lnTo>
                  <a:lnTo>
                    <a:pt x="2170" y="230"/>
                  </a:lnTo>
                  <a:lnTo>
                    <a:pt x="2167" y="232"/>
                  </a:lnTo>
                  <a:lnTo>
                    <a:pt x="2163" y="234"/>
                  </a:lnTo>
                  <a:lnTo>
                    <a:pt x="2160" y="236"/>
                  </a:lnTo>
                  <a:lnTo>
                    <a:pt x="2154" y="237"/>
                  </a:lnTo>
                  <a:lnTo>
                    <a:pt x="2154" y="246"/>
                  </a:lnTo>
                  <a:lnTo>
                    <a:pt x="2203" y="253"/>
                  </a:lnTo>
                  <a:lnTo>
                    <a:pt x="2217" y="246"/>
                  </a:lnTo>
                  <a:lnTo>
                    <a:pt x="2231" y="237"/>
                  </a:lnTo>
                  <a:lnTo>
                    <a:pt x="2242" y="230"/>
                  </a:lnTo>
                  <a:lnTo>
                    <a:pt x="2257" y="227"/>
                  </a:lnTo>
                  <a:lnTo>
                    <a:pt x="2280" y="223"/>
                  </a:lnTo>
                  <a:lnTo>
                    <a:pt x="2304" y="222"/>
                  </a:lnTo>
                  <a:lnTo>
                    <a:pt x="2331" y="222"/>
                  </a:lnTo>
                  <a:lnTo>
                    <a:pt x="2353" y="222"/>
                  </a:lnTo>
                  <a:lnTo>
                    <a:pt x="2372" y="223"/>
                  </a:lnTo>
                  <a:lnTo>
                    <a:pt x="2381" y="225"/>
                  </a:lnTo>
                  <a:lnTo>
                    <a:pt x="2385" y="225"/>
                  </a:lnTo>
                  <a:lnTo>
                    <a:pt x="2379" y="241"/>
                  </a:lnTo>
                  <a:lnTo>
                    <a:pt x="2376" y="258"/>
                  </a:lnTo>
                  <a:lnTo>
                    <a:pt x="2372" y="276"/>
                  </a:lnTo>
                  <a:lnTo>
                    <a:pt x="2378" y="279"/>
                  </a:lnTo>
                  <a:lnTo>
                    <a:pt x="2379" y="283"/>
                  </a:lnTo>
                  <a:lnTo>
                    <a:pt x="2383" y="286"/>
                  </a:lnTo>
                  <a:lnTo>
                    <a:pt x="2385" y="288"/>
                  </a:lnTo>
                  <a:lnTo>
                    <a:pt x="2388" y="291"/>
                  </a:lnTo>
                  <a:lnTo>
                    <a:pt x="2400" y="295"/>
                  </a:lnTo>
                  <a:lnTo>
                    <a:pt x="2414" y="295"/>
                  </a:lnTo>
                  <a:lnTo>
                    <a:pt x="2428" y="297"/>
                  </a:lnTo>
                  <a:lnTo>
                    <a:pt x="2442" y="304"/>
                  </a:lnTo>
                  <a:lnTo>
                    <a:pt x="2446" y="318"/>
                  </a:lnTo>
                  <a:lnTo>
                    <a:pt x="2453" y="321"/>
                  </a:lnTo>
                  <a:lnTo>
                    <a:pt x="2463" y="325"/>
                  </a:lnTo>
                  <a:lnTo>
                    <a:pt x="2477" y="328"/>
                  </a:lnTo>
                  <a:lnTo>
                    <a:pt x="2489" y="332"/>
                  </a:lnTo>
                  <a:lnTo>
                    <a:pt x="2496" y="333"/>
                  </a:lnTo>
                  <a:lnTo>
                    <a:pt x="2498" y="323"/>
                  </a:lnTo>
                  <a:lnTo>
                    <a:pt x="2502" y="314"/>
                  </a:lnTo>
                  <a:lnTo>
                    <a:pt x="2505" y="305"/>
                  </a:lnTo>
                  <a:lnTo>
                    <a:pt x="2516" y="298"/>
                  </a:lnTo>
                  <a:lnTo>
                    <a:pt x="2531" y="295"/>
                  </a:lnTo>
                  <a:lnTo>
                    <a:pt x="2545" y="298"/>
                  </a:lnTo>
                  <a:lnTo>
                    <a:pt x="2559" y="305"/>
                  </a:lnTo>
                  <a:lnTo>
                    <a:pt x="2573" y="311"/>
                  </a:lnTo>
                  <a:lnTo>
                    <a:pt x="2580" y="312"/>
                  </a:lnTo>
                  <a:lnTo>
                    <a:pt x="2594" y="314"/>
                  </a:lnTo>
                  <a:lnTo>
                    <a:pt x="2608" y="318"/>
                  </a:lnTo>
                  <a:lnTo>
                    <a:pt x="2622" y="319"/>
                  </a:lnTo>
                  <a:lnTo>
                    <a:pt x="2633" y="321"/>
                  </a:lnTo>
                  <a:lnTo>
                    <a:pt x="2638" y="323"/>
                  </a:lnTo>
                  <a:lnTo>
                    <a:pt x="2641" y="321"/>
                  </a:lnTo>
                  <a:lnTo>
                    <a:pt x="2643" y="318"/>
                  </a:lnTo>
                  <a:lnTo>
                    <a:pt x="2645" y="316"/>
                  </a:lnTo>
                  <a:lnTo>
                    <a:pt x="2648" y="312"/>
                  </a:lnTo>
                  <a:lnTo>
                    <a:pt x="2652" y="311"/>
                  </a:lnTo>
                  <a:lnTo>
                    <a:pt x="2655" y="311"/>
                  </a:lnTo>
                  <a:lnTo>
                    <a:pt x="2660" y="311"/>
                  </a:lnTo>
                  <a:lnTo>
                    <a:pt x="2673" y="314"/>
                  </a:lnTo>
                  <a:lnTo>
                    <a:pt x="2683" y="319"/>
                  </a:lnTo>
                  <a:lnTo>
                    <a:pt x="2695" y="318"/>
                  </a:lnTo>
                  <a:lnTo>
                    <a:pt x="2708" y="314"/>
                  </a:lnTo>
                  <a:lnTo>
                    <a:pt x="2709" y="300"/>
                  </a:lnTo>
                  <a:lnTo>
                    <a:pt x="2716" y="283"/>
                  </a:lnTo>
                  <a:lnTo>
                    <a:pt x="2722" y="267"/>
                  </a:lnTo>
                  <a:lnTo>
                    <a:pt x="2725" y="253"/>
                  </a:lnTo>
                  <a:lnTo>
                    <a:pt x="2722" y="241"/>
                  </a:lnTo>
                  <a:lnTo>
                    <a:pt x="2720" y="237"/>
                  </a:lnTo>
                  <a:lnTo>
                    <a:pt x="2720" y="234"/>
                  </a:lnTo>
                  <a:lnTo>
                    <a:pt x="2718" y="232"/>
                  </a:lnTo>
                  <a:lnTo>
                    <a:pt x="2716" y="230"/>
                  </a:lnTo>
                  <a:lnTo>
                    <a:pt x="2713" y="230"/>
                  </a:lnTo>
                  <a:lnTo>
                    <a:pt x="2709" y="230"/>
                  </a:lnTo>
                  <a:lnTo>
                    <a:pt x="2702" y="230"/>
                  </a:lnTo>
                  <a:lnTo>
                    <a:pt x="2694" y="237"/>
                  </a:lnTo>
                  <a:lnTo>
                    <a:pt x="2687" y="239"/>
                  </a:lnTo>
                  <a:lnTo>
                    <a:pt x="2680" y="237"/>
                  </a:lnTo>
                  <a:lnTo>
                    <a:pt x="2673" y="234"/>
                  </a:lnTo>
                  <a:lnTo>
                    <a:pt x="2664" y="230"/>
                  </a:lnTo>
                  <a:lnTo>
                    <a:pt x="2659" y="229"/>
                  </a:lnTo>
                  <a:lnTo>
                    <a:pt x="2655" y="230"/>
                  </a:lnTo>
                  <a:lnTo>
                    <a:pt x="2650" y="232"/>
                  </a:lnTo>
                  <a:lnTo>
                    <a:pt x="2648" y="236"/>
                  </a:lnTo>
                  <a:lnTo>
                    <a:pt x="2645" y="239"/>
                  </a:lnTo>
                  <a:lnTo>
                    <a:pt x="2641" y="241"/>
                  </a:lnTo>
                  <a:lnTo>
                    <a:pt x="2626" y="237"/>
                  </a:lnTo>
                  <a:lnTo>
                    <a:pt x="2610" y="227"/>
                  </a:lnTo>
                  <a:lnTo>
                    <a:pt x="2598" y="211"/>
                  </a:lnTo>
                  <a:lnTo>
                    <a:pt x="2592" y="195"/>
                  </a:lnTo>
                  <a:lnTo>
                    <a:pt x="2592" y="192"/>
                  </a:lnTo>
                  <a:lnTo>
                    <a:pt x="2592" y="188"/>
                  </a:lnTo>
                  <a:lnTo>
                    <a:pt x="2592" y="185"/>
                  </a:lnTo>
                  <a:lnTo>
                    <a:pt x="2592" y="181"/>
                  </a:lnTo>
                  <a:lnTo>
                    <a:pt x="2592" y="178"/>
                  </a:lnTo>
                  <a:lnTo>
                    <a:pt x="2594" y="174"/>
                  </a:lnTo>
                  <a:lnTo>
                    <a:pt x="2596" y="169"/>
                  </a:lnTo>
                  <a:lnTo>
                    <a:pt x="2592" y="166"/>
                  </a:lnTo>
                  <a:lnTo>
                    <a:pt x="2589" y="164"/>
                  </a:lnTo>
                  <a:lnTo>
                    <a:pt x="2587" y="162"/>
                  </a:lnTo>
                  <a:lnTo>
                    <a:pt x="2585" y="160"/>
                  </a:lnTo>
                  <a:lnTo>
                    <a:pt x="2582" y="159"/>
                  </a:lnTo>
                  <a:lnTo>
                    <a:pt x="2577" y="157"/>
                  </a:lnTo>
                  <a:lnTo>
                    <a:pt x="2575" y="155"/>
                  </a:lnTo>
                  <a:lnTo>
                    <a:pt x="2573" y="155"/>
                  </a:lnTo>
                  <a:lnTo>
                    <a:pt x="2571" y="153"/>
                  </a:lnTo>
                  <a:lnTo>
                    <a:pt x="2568" y="153"/>
                  </a:lnTo>
                  <a:lnTo>
                    <a:pt x="2564" y="153"/>
                  </a:lnTo>
                  <a:lnTo>
                    <a:pt x="2564" y="157"/>
                  </a:lnTo>
                  <a:lnTo>
                    <a:pt x="2561" y="157"/>
                  </a:lnTo>
                  <a:lnTo>
                    <a:pt x="2561" y="162"/>
                  </a:lnTo>
                  <a:lnTo>
                    <a:pt x="2563" y="166"/>
                  </a:lnTo>
                  <a:lnTo>
                    <a:pt x="2563" y="167"/>
                  </a:lnTo>
                  <a:lnTo>
                    <a:pt x="2563" y="169"/>
                  </a:lnTo>
                  <a:lnTo>
                    <a:pt x="2561" y="171"/>
                  </a:lnTo>
                  <a:lnTo>
                    <a:pt x="2559" y="171"/>
                  </a:lnTo>
                  <a:lnTo>
                    <a:pt x="2556" y="171"/>
                  </a:lnTo>
                  <a:lnTo>
                    <a:pt x="2549" y="173"/>
                  </a:lnTo>
                  <a:lnTo>
                    <a:pt x="2547" y="169"/>
                  </a:lnTo>
                  <a:lnTo>
                    <a:pt x="2545" y="167"/>
                  </a:lnTo>
                  <a:lnTo>
                    <a:pt x="2545" y="166"/>
                  </a:lnTo>
                  <a:lnTo>
                    <a:pt x="2542" y="164"/>
                  </a:lnTo>
                  <a:lnTo>
                    <a:pt x="2542" y="169"/>
                  </a:lnTo>
                  <a:lnTo>
                    <a:pt x="2551" y="180"/>
                  </a:lnTo>
                  <a:lnTo>
                    <a:pt x="2558" y="195"/>
                  </a:lnTo>
                  <a:lnTo>
                    <a:pt x="2561" y="211"/>
                  </a:lnTo>
                  <a:lnTo>
                    <a:pt x="2556" y="215"/>
                  </a:lnTo>
                  <a:lnTo>
                    <a:pt x="2552" y="216"/>
                  </a:lnTo>
                  <a:lnTo>
                    <a:pt x="2551" y="220"/>
                  </a:lnTo>
                  <a:lnTo>
                    <a:pt x="2549" y="223"/>
                  </a:lnTo>
                  <a:lnTo>
                    <a:pt x="2549" y="225"/>
                  </a:lnTo>
                  <a:lnTo>
                    <a:pt x="2547" y="229"/>
                  </a:lnTo>
                  <a:lnTo>
                    <a:pt x="2545" y="230"/>
                  </a:lnTo>
                  <a:lnTo>
                    <a:pt x="2540" y="232"/>
                  </a:lnTo>
                  <a:lnTo>
                    <a:pt x="2535" y="234"/>
                  </a:lnTo>
                  <a:lnTo>
                    <a:pt x="2533" y="232"/>
                  </a:lnTo>
                  <a:lnTo>
                    <a:pt x="2531" y="232"/>
                  </a:lnTo>
                  <a:lnTo>
                    <a:pt x="2531" y="232"/>
                  </a:lnTo>
                  <a:lnTo>
                    <a:pt x="2530" y="230"/>
                  </a:lnTo>
                  <a:lnTo>
                    <a:pt x="2526" y="230"/>
                  </a:lnTo>
                  <a:lnTo>
                    <a:pt x="2510" y="183"/>
                  </a:lnTo>
                  <a:lnTo>
                    <a:pt x="2507" y="181"/>
                  </a:lnTo>
                  <a:lnTo>
                    <a:pt x="2503" y="178"/>
                  </a:lnTo>
                  <a:lnTo>
                    <a:pt x="2498" y="174"/>
                  </a:lnTo>
                  <a:lnTo>
                    <a:pt x="2495" y="173"/>
                  </a:lnTo>
                  <a:lnTo>
                    <a:pt x="2491" y="169"/>
                  </a:lnTo>
                  <a:lnTo>
                    <a:pt x="2489" y="159"/>
                  </a:lnTo>
                  <a:lnTo>
                    <a:pt x="2491" y="150"/>
                  </a:lnTo>
                  <a:lnTo>
                    <a:pt x="2493" y="143"/>
                  </a:lnTo>
                  <a:lnTo>
                    <a:pt x="2493" y="136"/>
                  </a:lnTo>
                  <a:lnTo>
                    <a:pt x="2488" y="131"/>
                  </a:lnTo>
                  <a:lnTo>
                    <a:pt x="2475" y="122"/>
                  </a:lnTo>
                  <a:lnTo>
                    <a:pt x="2465" y="117"/>
                  </a:lnTo>
                  <a:lnTo>
                    <a:pt x="2456" y="115"/>
                  </a:lnTo>
                  <a:lnTo>
                    <a:pt x="2448" y="110"/>
                  </a:lnTo>
                  <a:lnTo>
                    <a:pt x="2441" y="99"/>
                  </a:lnTo>
                  <a:lnTo>
                    <a:pt x="2434" y="80"/>
                  </a:lnTo>
                  <a:lnTo>
                    <a:pt x="2420" y="84"/>
                  </a:lnTo>
                  <a:lnTo>
                    <a:pt x="2418" y="78"/>
                  </a:lnTo>
                  <a:lnTo>
                    <a:pt x="2418" y="75"/>
                  </a:lnTo>
                  <a:lnTo>
                    <a:pt x="2416" y="71"/>
                  </a:lnTo>
                  <a:lnTo>
                    <a:pt x="2414" y="68"/>
                  </a:lnTo>
                  <a:close/>
                  <a:moveTo>
                    <a:pt x="1217" y="64"/>
                  </a:moveTo>
                  <a:lnTo>
                    <a:pt x="1215" y="68"/>
                  </a:lnTo>
                  <a:lnTo>
                    <a:pt x="1212" y="71"/>
                  </a:lnTo>
                  <a:lnTo>
                    <a:pt x="1210" y="73"/>
                  </a:lnTo>
                  <a:lnTo>
                    <a:pt x="1208" y="75"/>
                  </a:lnTo>
                  <a:lnTo>
                    <a:pt x="1208" y="77"/>
                  </a:lnTo>
                  <a:lnTo>
                    <a:pt x="1210" y="78"/>
                  </a:lnTo>
                  <a:lnTo>
                    <a:pt x="1214" y="80"/>
                  </a:lnTo>
                  <a:lnTo>
                    <a:pt x="1215" y="75"/>
                  </a:lnTo>
                  <a:lnTo>
                    <a:pt x="1215" y="73"/>
                  </a:lnTo>
                  <a:lnTo>
                    <a:pt x="1217" y="70"/>
                  </a:lnTo>
                  <a:lnTo>
                    <a:pt x="1219" y="68"/>
                  </a:lnTo>
                  <a:lnTo>
                    <a:pt x="1220" y="64"/>
                  </a:lnTo>
                  <a:lnTo>
                    <a:pt x="1217" y="64"/>
                  </a:lnTo>
                  <a:close/>
                  <a:moveTo>
                    <a:pt x="2654" y="49"/>
                  </a:moveTo>
                  <a:lnTo>
                    <a:pt x="2650" y="57"/>
                  </a:lnTo>
                  <a:lnTo>
                    <a:pt x="2643" y="70"/>
                  </a:lnTo>
                  <a:lnTo>
                    <a:pt x="2634" y="84"/>
                  </a:lnTo>
                  <a:lnTo>
                    <a:pt x="2626" y="98"/>
                  </a:lnTo>
                  <a:lnTo>
                    <a:pt x="2619" y="110"/>
                  </a:lnTo>
                  <a:lnTo>
                    <a:pt x="2615" y="120"/>
                  </a:lnTo>
                  <a:lnTo>
                    <a:pt x="2615" y="126"/>
                  </a:lnTo>
                  <a:lnTo>
                    <a:pt x="2617" y="133"/>
                  </a:lnTo>
                  <a:lnTo>
                    <a:pt x="2617" y="136"/>
                  </a:lnTo>
                  <a:lnTo>
                    <a:pt x="2619" y="140"/>
                  </a:lnTo>
                  <a:lnTo>
                    <a:pt x="2622" y="141"/>
                  </a:lnTo>
                  <a:lnTo>
                    <a:pt x="2626" y="143"/>
                  </a:lnTo>
                  <a:lnTo>
                    <a:pt x="2631" y="145"/>
                  </a:lnTo>
                  <a:lnTo>
                    <a:pt x="2645" y="150"/>
                  </a:lnTo>
                  <a:lnTo>
                    <a:pt x="2659" y="148"/>
                  </a:lnTo>
                  <a:lnTo>
                    <a:pt x="2671" y="143"/>
                  </a:lnTo>
                  <a:lnTo>
                    <a:pt x="2685" y="136"/>
                  </a:lnTo>
                  <a:lnTo>
                    <a:pt x="2699" y="134"/>
                  </a:lnTo>
                  <a:lnTo>
                    <a:pt x="2713" y="134"/>
                  </a:lnTo>
                  <a:lnTo>
                    <a:pt x="2722" y="140"/>
                  </a:lnTo>
                  <a:lnTo>
                    <a:pt x="2729" y="145"/>
                  </a:lnTo>
                  <a:lnTo>
                    <a:pt x="2737" y="148"/>
                  </a:lnTo>
                  <a:lnTo>
                    <a:pt x="2758" y="152"/>
                  </a:lnTo>
                  <a:lnTo>
                    <a:pt x="2779" y="150"/>
                  </a:lnTo>
                  <a:lnTo>
                    <a:pt x="2798" y="145"/>
                  </a:lnTo>
                  <a:lnTo>
                    <a:pt x="2804" y="134"/>
                  </a:lnTo>
                  <a:lnTo>
                    <a:pt x="2798" y="134"/>
                  </a:lnTo>
                  <a:lnTo>
                    <a:pt x="2790" y="120"/>
                  </a:lnTo>
                  <a:lnTo>
                    <a:pt x="2776" y="108"/>
                  </a:lnTo>
                  <a:lnTo>
                    <a:pt x="2756" y="96"/>
                  </a:lnTo>
                  <a:lnTo>
                    <a:pt x="2737" y="85"/>
                  </a:lnTo>
                  <a:lnTo>
                    <a:pt x="2722" y="80"/>
                  </a:lnTo>
                  <a:lnTo>
                    <a:pt x="2713" y="87"/>
                  </a:lnTo>
                  <a:lnTo>
                    <a:pt x="2701" y="92"/>
                  </a:lnTo>
                  <a:lnTo>
                    <a:pt x="2692" y="91"/>
                  </a:lnTo>
                  <a:lnTo>
                    <a:pt x="2687" y="84"/>
                  </a:lnTo>
                  <a:lnTo>
                    <a:pt x="2680" y="77"/>
                  </a:lnTo>
                  <a:lnTo>
                    <a:pt x="2676" y="68"/>
                  </a:lnTo>
                  <a:lnTo>
                    <a:pt x="2688" y="64"/>
                  </a:lnTo>
                  <a:lnTo>
                    <a:pt x="2687" y="63"/>
                  </a:lnTo>
                  <a:lnTo>
                    <a:pt x="2685" y="63"/>
                  </a:lnTo>
                  <a:lnTo>
                    <a:pt x="2685" y="63"/>
                  </a:lnTo>
                  <a:lnTo>
                    <a:pt x="2683" y="63"/>
                  </a:lnTo>
                  <a:lnTo>
                    <a:pt x="2680" y="61"/>
                  </a:lnTo>
                  <a:lnTo>
                    <a:pt x="2674" y="56"/>
                  </a:lnTo>
                  <a:lnTo>
                    <a:pt x="2669" y="54"/>
                  </a:lnTo>
                  <a:lnTo>
                    <a:pt x="2662" y="51"/>
                  </a:lnTo>
                  <a:lnTo>
                    <a:pt x="2654" y="49"/>
                  </a:lnTo>
                  <a:close/>
                  <a:moveTo>
                    <a:pt x="2933" y="45"/>
                  </a:moveTo>
                  <a:lnTo>
                    <a:pt x="2922" y="54"/>
                  </a:lnTo>
                  <a:lnTo>
                    <a:pt x="2910" y="59"/>
                  </a:lnTo>
                  <a:lnTo>
                    <a:pt x="2898" y="64"/>
                  </a:lnTo>
                  <a:lnTo>
                    <a:pt x="2887" y="73"/>
                  </a:lnTo>
                  <a:lnTo>
                    <a:pt x="2880" y="84"/>
                  </a:lnTo>
                  <a:lnTo>
                    <a:pt x="2877" y="99"/>
                  </a:lnTo>
                  <a:lnTo>
                    <a:pt x="2882" y="115"/>
                  </a:lnTo>
                  <a:lnTo>
                    <a:pt x="2893" y="131"/>
                  </a:lnTo>
                  <a:lnTo>
                    <a:pt x="2903" y="147"/>
                  </a:lnTo>
                  <a:lnTo>
                    <a:pt x="2915" y="160"/>
                  </a:lnTo>
                  <a:lnTo>
                    <a:pt x="2922" y="173"/>
                  </a:lnTo>
                  <a:lnTo>
                    <a:pt x="2910" y="173"/>
                  </a:lnTo>
                  <a:lnTo>
                    <a:pt x="2910" y="195"/>
                  </a:lnTo>
                  <a:lnTo>
                    <a:pt x="2914" y="211"/>
                  </a:lnTo>
                  <a:lnTo>
                    <a:pt x="2924" y="220"/>
                  </a:lnTo>
                  <a:lnTo>
                    <a:pt x="2942" y="223"/>
                  </a:lnTo>
                  <a:lnTo>
                    <a:pt x="2968" y="222"/>
                  </a:lnTo>
                  <a:lnTo>
                    <a:pt x="2966" y="202"/>
                  </a:lnTo>
                  <a:lnTo>
                    <a:pt x="2962" y="190"/>
                  </a:lnTo>
                  <a:lnTo>
                    <a:pt x="2957" y="180"/>
                  </a:lnTo>
                  <a:lnTo>
                    <a:pt x="2955" y="169"/>
                  </a:lnTo>
                  <a:lnTo>
                    <a:pt x="2957" y="153"/>
                  </a:lnTo>
                  <a:lnTo>
                    <a:pt x="2961" y="155"/>
                  </a:lnTo>
                  <a:lnTo>
                    <a:pt x="2964" y="155"/>
                  </a:lnTo>
                  <a:lnTo>
                    <a:pt x="2968" y="155"/>
                  </a:lnTo>
                  <a:lnTo>
                    <a:pt x="2971" y="155"/>
                  </a:lnTo>
                  <a:lnTo>
                    <a:pt x="2976" y="153"/>
                  </a:lnTo>
                  <a:lnTo>
                    <a:pt x="2973" y="150"/>
                  </a:lnTo>
                  <a:lnTo>
                    <a:pt x="2969" y="148"/>
                  </a:lnTo>
                  <a:lnTo>
                    <a:pt x="2968" y="147"/>
                  </a:lnTo>
                  <a:lnTo>
                    <a:pt x="2964" y="143"/>
                  </a:lnTo>
                  <a:lnTo>
                    <a:pt x="2961" y="141"/>
                  </a:lnTo>
                  <a:lnTo>
                    <a:pt x="2959" y="143"/>
                  </a:lnTo>
                  <a:lnTo>
                    <a:pt x="2959" y="147"/>
                  </a:lnTo>
                  <a:lnTo>
                    <a:pt x="2957" y="150"/>
                  </a:lnTo>
                  <a:lnTo>
                    <a:pt x="2957" y="152"/>
                  </a:lnTo>
                  <a:lnTo>
                    <a:pt x="2955" y="153"/>
                  </a:lnTo>
                  <a:lnTo>
                    <a:pt x="2954" y="152"/>
                  </a:lnTo>
                  <a:lnTo>
                    <a:pt x="2952" y="148"/>
                  </a:lnTo>
                  <a:lnTo>
                    <a:pt x="2947" y="140"/>
                  </a:lnTo>
                  <a:lnTo>
                    <a:pt x="2942" y="131"/>
                  </a:lnTo>
                  <a:lnTo>
                    <a:pt x="2943" y="127"/>
                  </a:lnTo>
                  <a:lnTo>
                    <a:pt x="2945" y="127"/>
                  </a:lnTo>
                  <a:lnTo>
                    <a:pt x="2947" y="126"/>
                  </a:lnTo>
                  <a:lnTo>
                    <a:pt x="2948" y="122"/>
                  </a:lnTo>
                  <a:lnTo>
                    <a:pt x="2933" y="113"/>
                  </a:lnTo>
                  <a:lnTo>
                    <a:pt x="2921" y="99"/>
                  </a:lnTo>
                  <a:lnTo>
                    <a:pt x="2914" y="84"/>
                  </a:lnTo>
                  <a:lnTo>
                    <a:pt x="2933" y="82"/>
                  </a:lnTo>
                  <a:lnTo>
                    <a:pt x="2947" y="77"/>
                  </a:lnTo>
                  <a:lnTo>
                    <a:pt x="2954" y="64"/>
                  </a:lnTo>
                  <a:lnTo>
                    <a:pt x="2957" y="49"/>
                  </a:lnTo>
                  <a:lnTo>
                    <a:pt x="2952" y="47"/>
                  </a:lnTo>
                  <a:lnTo>
                    <a:pt x="2947" y="47"/>
                  </a:lnTo>
                  <a:lnTo>
                    <a:pt x="2942" y="45"/>
                  </a:lnTo>
                  <a:lnTo>
                    <a:pt x="2933" y="45"/>
                  </a:lnTo>
                  <a:close/>
                  <a:moveTo>
                    <a:pt x="2746" y="42"/>
                  </a:moveTo>
                  <a:lnTo>
                    <a:pt x="2732" y="49"/>
                  </a:lnTo>
                  <a:lnTo>
                    <a:pt x="2715" y="54"/>
                  </a:lnTo>
                  <a:lnTo>
                    <a:pt x="2715" y="68"/>
                  </a:lnTo>
                  <a:lnTo>
                    <a:pt x="2722" y="70"/>
                  </a:lnTo>
                  <a:lnTo>
                    <a:pt x="2730" y="71"/>
                  </a:lnTo>
                  <a:lnTo>
                    <a:pt x="2741" y="71"/>
                  </a:lnTo>
                  <a:lnTo>
                    <a:pt x="2741" y="64"/>
                  </a:lnTo>
                  <a:lnTo>
                    <a:pt x="2744" y="59"/>
                  </a:lnTo>
                  <a:lnTo>
                    <a:pt x="2746" y="54"/>
                  </a:lnTo>
                  <a:lnTo>
                    <a:pt x="2746" y="49"/>
                  </a:lnTo>
                  <a:lnTo>
                    <a:pt x="2746" y="45"/>
                  </a:lnTo>
                  <a:lnTo>
                    <a:pt x="2746" y="42"/>
                  </a:lnTo>
                  <a:close/>
                  <a:moveTo>
                    <a:pt x="1390" y="33"/>
                  </a:moveTo>
                  <a:lnTo>
                    <a:pt x="1393" y="42"/>
                  </a:lnTo>
                  <a:lnTo>
                    <a:pt x="1395" y="54"/>
                  </a:lnTo>
                  <a:lnTo>
                    <a:pt x="1397" y="64"/>
                  </a:lnTo>
                  <a:lnTo>
                    <a:pt x="1395" y="66"/>
                  </a:lnTo>
                  <a:lnTo>
                    <a:pt x="1393" y="66"/>
                  </a:lnTo>
                  <a:lnTo>
                    <a:pt x="1392" y="66"/>
                  </a:lnTo>
                  <a:lnTo>
                    <a:pt x="1392" y="68"/>
                  </a:lnTo>
                  <a:lnTo>
                    <a:pt x="1390" y="68"/>
                  </a:lnTo>
                  <a:lnTo>
                    <a:pt x="1383" y="68"/>
                  </a:lnTo>
                  <a:lnTo>
                    <a:pt x="1381" y="66"/>
                  </a:lnTo>
                  <a:lnTo>
                    <a:pt x="1381" y="64"/>
                  </a:lnTo>
                  <a:lnTo>
                    <a:pt x="1381" y="63"/>
                  </a:lnTo>
                  <a:lnTo>
                    <a:pt x="1379" y="63"/>
                  </a:lnTo>
                  <a:lnTo>
                    <a:pt x="1378" y="61"/>
                  </a:lnTo>
                  <a:lnTo>
                    <a:pt x="1390" y="33"/>
                  </a:lnTo>
                  <a:close/>
                  <a:moveTo>
                    <a:pt x="1002" y="0"/>
                  </a:moveTo>
                  <a:lnTo>
                    <a:pt x="994" y="12"/>
                  </a:lnTo>
                  <a:lnTo>
                    <a:pt x="985" y="23"/>
                  </a:lnTo>
                  <a:lnTo>
                    <a:pt x="980" y="38"/>
                  </a:lnTo>
                  <a:lnTo>
                    <a:pt x="990" y="37"/>
                  </a:lnTo>
                  <a:lnTo>
                    <a:pt x="997" y="40"/>
                  </a:lnTo>
                  <a:lnTo>
                    <a:pt x="1002" y="45"/>
                  </a:lnTo>
                  <a:lnTo>
                    <a:pt x="1009" y="54"/>
                  </a:lnTo>
                  <a:lnTo>
                    <a:pt x="1011" y="47"/>
                  </a:lnTo>
                  <a:lnTo>
                    <a:pt x="1011" y="42"/>
                  </a:lnTo>
                  <a:lnTo>
                    <a:pt x="1013" y="38"/>
                  </a:lnTo>
                  <a:lnTo>
                    <a:pt x="1013" y="33"/>
                  </a:lnTo>
                  <a:lnTo>
                    <a:pt x="1022" y="33"/>
                  </a:lnTo>
                  <a:lnTo>
                    <a:pt x="1027" y="45"/>
                  </a:lnTo>
                  <a:lnTo>
                    <a:pt x="1035" y="49"/>
                  </a:lnTo>
                  <a:lnTo>
                    <a:pt x="1042" y="52"/>
                  </a:lnTo>
                  <a:lnTo>
                    <a:pt x="1049" y="56"/>
                  </a:lnTo>
                  <a:lnTo>
                    <a:pt x="1056" y="64"/>
                  </a:lnTo>
                  <a:lnTo>
                    <a:pt x="1049" y="75"/>
                  </a:lnTo>
                  <a:lnTo>
                    <a:pt x="1041" y="87"/>
                  </a:lnTo>
                  <a:lnTo>
                    <a:pt x="1034" y="103"/>
                  </a:lnTo>
                  <a:lnTo>
                    <a:pt x="1028" y="117"/>
                  </a:lnTo>
                  <a:lnTo>
                    <a:pt x="1028" y="126"/>
                  </a:lnTo>
                  <a:lnTo>
                    <a:pt x="1030" y="131"/>
                  </a:lnTo>
                  <a:lnTo>
                    <a:pt x="1030" y="134"/>
                  </a:lnTo>
                  <a:lnTo>
                    <a:pt x="1032" y="136"/>
                  </a:lnTo>
                  <a:lnTo>
                    <a:pt x="1034" y="138"/>
                  </a:lnTo>
                  <a:lnTo>
                    <a:pt x="1035" y="140"/>
                  </a:lnTo>
                  <a:lnTo>
                    <a:pt x="1041" y="141"/>
                  </a:lnTo>
                  <a:lnTo>
                    <a:pt x="1041" y="138"/>
                  </a:lnTo>
                  <a:lnTo>
                    <a:pt x="1044" y="131"/>
                  </a:lnTo>
                  <a:lnTo>
                    <a:pt x="1049" y="120"/>
                  </a:lnTo>
                  <a:lnTo>
                    <a:pt x="1055" y="106"/>
                  </a:lnTo>
                  <a:lnTo>
                    <a:pt x="1060" y="94"/>
                  </a:lnTo>
                  <a:lnTo>
                    <a:pt x="1065" y="84"/>
                  </a:lnTo>
                  <a:lnTo>
                    <a:pt x="1067" y="77"/>
                  </a:lnTo>
                  <a:lnTo>
                    <a:pt x="1079" y="77"/>
                  </a:lnTo>
                  <a:lnTo>
                    <a:pt x="1081" y="96"/>
                  </a:lnTo>
                  <a:lnTo>
                    <a:pt x="1081" y="113"/>
                  </a:lnTo>
                  <a:lnTo>
                    <a:pt x="1081" y="134"/>
                  </a:lnTo>
                  <a:lnTo>
                    <a:pt x="1083" y="157"/>
                  </a:lnTo>
                  <a:lnTo>
                    <a:pt x="1105" y="160"/>
                  </a:lnTo>
                  <a:lnTo>
                    <a:pt x="1114" y="147"/>
                  </a:lnTo>
                  <a:lnTo>
                    <a:pt x="1130" y="138"/>
                  </a:lnTo>
                  <a:lnTo>
                    <a:pt x="1147" y="129"/>
                  </a:lnTo>
                  <a:lnTo>
                    <a:pt x="1165" y="122"/>
                  </a:lnTo>
                  <a:lnTo>
                    <a:pt x="1182" y="115"/>
                  </a:lnTo>
                  <a:lnTo>
                    <a:pt x="1198" y="106"/>
                  </a:lnTo>
                  <a:lnTo>
                    <a:pt x="1205" y="96"/>
                  </a:lnTo>
                  <a:lnTo>
                    <a:pt x="1201" y="96"/>
                  </a:lnTo>
                  <a:lnTo>
                    <a:pt x="1200" y="92"/>
                  </a:lnTo>
                  <a:lnTo>
                    <a:pt x="1200" y="91"/>
                  </a:lnTo>
                  <a:lnTo>
                    <a:pt x="1198" y="89"/>
                  </a:lnTo>
                  <a:lnTo>
                    <a:pt x="1198" y="89"/>
                  </a:lnTo>
                  <a:lnTo>
                    <a:pt x="1196" y="89"/>
                  </a:lnTo>
                  <a:lnTo>
                    <a:pt x="1194" y="89"/>
                  </a:lnTo>
                  <a:lnTo>
                    <a:pt x="1191" y="87"/>
                  </a:lnTo>
                  <a:lnTo>
                    <a:pt x="1184" y="92"/>
                  </a:lnTo>
                  <a:lnTo>
                    <a:pt x="1172" y="99"/>
                  </a:lnTo>
                  <a:lnTo>
                    <a:pt x="1158" y="110"/>
                  </a:lnTo>
                  <a:lnTo>
                    <a:pt x="1140" y="119"/>
                  </a:lnTo>
                  <a:lnTo>
                    <a:pt x="1124" y="129"/>
                  </a:lnTo>
                  <a:lnTo>
                    <a:pt x="1109" y="136"/>
                  </a:lnTo>
                  <a:lnTo>
                    <a:pt x="1098" y="140"/>
                  </a:lnTo>
                  <a:lnTo>
                    <a:pt x="1095" y="141"/>
                  </a:lnTo>
                  <a:lnTo>
                    <a:pt x="1093" y="140"/>
                  </a:lnTo>
                  <a:lnTo>
                    <a:pt x="1091" y="138"/>
                  </a:lnTo>
                  <a:lnTo>
                    <a:pt x="1091" y="136"/>
                  </a:lnTo>
                  <a:lnTo>
                    <a:pt x="1091" y="134"/>
                  </a:lnTo>
                  <a:lnTo>
                    <a:pt x="1090" y="131"/>
                  </a:lnTo>
                  <a:lnTo>
                    <a:pt x="1095" y="122"/>
                  </a:lnTo>
                  <a:lnTo>
                    <a:pt x="1095" y="115"/>
                  </a:lnTo>
                  <a:lnTo>
                    <a:pt x="1093" y="110"/>
                  </a:lnTo>
                  <a:lnTo>
                    <a:pt x="1091" y="101"/>
                  </a:lnTo>
                  <a:lnTo>
                    <a:pt x="1095" y="91"/>
                  </a:lnTo>
                  <a:lnTo>
                    <a:pt x="1097" y="89"/>
                  </a:lnTo>
                  <a:lnTo>
                    <a:pt x="1098" y="87"/>
                  </a:lnTo>
                  <a:lnTo>
                    <a:pt x="1100" y="85"/>
                  </a:lnTo>
                  <a:lnTo>
                    <a:pt x="1102" y="85"/>
                  </a:lnTo>
                  <a:lnTo>
                    <a:pt x="1104" y="85"/>
                  </a:lnTo>
                  <a:lnTo>
                    <a:pt x="1105" y="84"/>
                  </a:lnTo>
                  <a:lnTo>
                    <a:pt x="1107" y="82"/>
                  </a:lnTo>
                  <a:lnTo>
                    <a:pt x="1107" y="78"/>
                  </a:lnTo>
                  <a:lnTo>
                    <a:pt x="1109" y="73"/>
                  </a:lnTo>
                  <a:lnTo>
                    <a:pt x="1109" y="64"/>
                  </a:lnTo>
                  <a:lnTo>
                    <a:pt x="1100" y="59"/>
                  </a:lnTo>
                  <a:lnTo>
                    <a:pt x="1091" y="57"/>
                  </a:lnTo>
                  <a:lnTo>
                    <a:pt x="1084" y="57"/>
                  </a:lnTo>
                  <a:lnTo>
                    <a:pt x="1076" y="54"/>
                  </a:lnTo>
                  <a:lnTo>
                    <a:pt x="1063" y="45"/>
                  </a:lnTo>
                  <a:lnTo>
                    <a:pt x="1055" y="37"/>
                  </a:lnTo>
                  <a:lnTo>
                    <a:pt x="1049" y="26"/>
                  </a:lnTo>
                  <a:lnTo>
                    <a:pt x="1042" y="16"/>
                  </a:lnTo>
                  <a:lnTo>
                    <a:pt x="1034" y="9"/>
                  </a:lnTo>
                  <a:lnTo>
                    <a:pt x="1020" y="2"/>
                  </a:lnTo>
                  <a:lnTo>
                    <a:pt x="100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61" name="Freeform 9">
              <a:extLst>
                <a:ext uri="{FF2B5EF4-FFF2-40B4-BE49-F238E27FC236}">
                  <a16:creationId xmlns:a16="http://schemas.microsoft.com/office/drawing/2014/main" id="{C872AC69-9451-495D-9618-39544D30EB5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000" y="2108200"/>
              <a:ext cx="7697788" cy="3846513"/>
            </a:xfrm>
            <a:custGeom>
              <a:avLst/>
              <a:gdLst>
                <a:gd name="T0" fmla="*/ 1599 w 4849"/>
                <a:gd name="T1" fmla="*/ 786 h 2423"/>
                <a:gd name="T2" fmla="*/ 1536 w 4849"/>
                <a:gd name="T3" fmla="*/ 779 h 2423"/>
                <a:gd name="T4" fmla="*/ 529 w 4849"/>
                <a:gd name="T5" fmla="*/ 651 h 2423"/>
                <a:gd name="T6" fmla="*/ 4301 w 4849"/>
                <a:gd name="T7" fmla="*/ 791 h 2423"/>
                <a:gd name="T8" fmla="*/ 2510 w 4849"/>
                <a:gd name="T9" fmla="*/ 575 h 2423"/>
                <a:gd name="T10" fmla="*/ 2579 w 4849"/>
                <a:gd name="T11" fmla="*/ 552 h 2423"/>
                <a:gd name="T12" fmla="*/ 2649 w 4849"/>
                <a:gd name="T13" fmla="*/ 522 h 2423"/>
                <a:gd name="T14" fmla="*/ 2347 w 4849"/>
                <a:gd name="T15" fmla="*/ 611 h 2423"/>
                <a:gd name="T16" fmla="*/ 2304 w 4849"/>
                <a:gd name="T17" fmla="*/ 615 h 2423"/>
                <a:gd name="T18" fmla="*/ 2269 w 4849"/>
                <a:gd name="T19" fmla="*/ 580 h 2423"/>
                <a:gd name="T20" fmla="*/ 1234 w 4849"/>
                <a:gd name="T21" fmla="*/ 424 h 2423"/>
                <a:gd name="T22" fmla="*/ 1297 w 4849"/>
                <a:gd name="T23" fmla="*/ 367 h 2423"/>
                <a:gd name="T24" fmla="*/ 1178 w 4849"/>
                <a:gd name="T25" fmla="*/ 307 h 2423"/>
                <a:gd name="T26" fmla="*/ 1171 w 4849"/>
                <a:gd name="T27" fmla="*/ 369 h 2423"/>
                <a:gd name="T28" fmla="*/ 2044 w 4849"/>
                <a:gd name="T29" fmla="*/ 365 h 2423"/>
                <a:gd name="T30" fmla="*/ 2082 w 4849"/>
                <a:gd name="T31" fmla="*/ 288 h 2423"/>
                <a:gd name="T32" fmla="*/ 1297 w 4849"/>
                <a:gd name="T33" fmla="*/ 215 h 2423"/>
                <a:gd name="T34" fmla="*/ 2979 w 4849"/>
                <a:gd name="T35" fmla="*/ 177 h 2423"/>
                <a:gd name="T36" fmla="*/ 4833 w 4849"/>
                <a:gd name="T37" fmla="*/ 109 h 2423"/>
                <a:gd name="T38" fmla="*/ 1082 w 4849"/>
                <a:gd name="T39" fmla="*/ 131 h 2423"/>
                <a:gd name="T40" fmla="*/ 1167 w 4849"/>
                <a:gd name="T41" fmla="*/ 154 h 2423"/>
                <a:gd name="T42" fmla="*/ 1197 w 4849"/>
                <a:gd name="T43" fmla="*/ 273 h 2423"/>
                <a:gd name="T44" fmla="*/ 1078 w 4849"/>
                <a:gd name="T45" fmla="*/ 379 h 2423"/>
                <a:gd name="T46" fmla="*/ 1164 w 4849"/>
                <a:gd name="T47" fmla="*/ 582 h 2423"/>
                <a:gd name="T48" fmla="*/ 1281 w 4849"/>
                <a:gd name="T49" fmla="*/ 575 h 2423"/>
                <a:gd name="T50" fmla="*/ 1386 w 4849"/>
                <a:gd name="T51" fmla="*/ 484 h 2423"/>
                <a:gd name="T52" fmla="*/ 1501 w 4849"/>
                <a:gd name="T53" fmla="*/ 564 h 2423"/>
                <a:gd name="T54" fmla="*/ 1396 w 4849"/>
                <a:gd name="T55" fmla="*/ 721 h 2423"/>
                <a:gd name="T56" fmla="*/ 1459 w 4849"/>
                <a:gd name="T57" fmla="*/ 798 h 2423"/>
                <a:gd name="T58" fmla="*/ 1298 w 4849"/>
                <a:gd name="T59" fmla="*/ 955 h 2423"/>
                <a:gd name="T60" fmla="*/ 1124 w 4849"/>
                <a:gd name="T61" fmla="*/ 1077 h 2423"/>
                <a:gd name="T62" fmla="*/ 1085 w 4849"/>
                <a:gd name="T63" fmla="*/ 1234 h 2423"/>
                <a:gd name="T64" fmla="*/ 1194 w 4849"/>
                <a:gd name="T65" fmla="*/ 1320 h 2423"/>
                <a:gd name="T66" fmla="*/ 1361 w 4849"/>
                <a:gd name="T67" fmla="*/ 1344 h 2423"/>
                <a:gd name="T68" fmla="*/ 1616 w 4849"/>
                <a:gd name="T69" fmla="*/ 1421 h 2423"/>
                <a:gd name="T70" fmla="*/ 1866 w 4849"/>
                <a:gd name="T71" fmla="*/ 1604 h 2423"/>
                <a:gd name="T72" fmla="*/ 1647 w 4849"/>
                <a:gd name="T73" fmla="*/ 1966 h 2423"/>
                <a:gd name="T74" fmla="*/ 1496 w 4849"/>
                <a:gd name="T75" fmla="*/ 2105 h 2423"/>
                <a:gd name="T76" fmla="*/ 1431 w 4849"/>
                <a:gd name="T77" fmla="*/ 2215 h 2423"/>
                <a:gd name="T78" fmla="*/ 1396 w 4849"/>
                <a:gd name="T79" fmla="*/ 2371 h 2423"/>
                <a:gd name="T80" fmla="*/ 1302 w 4849"/>
                <a:gd name="T81" fmla="*/ 2315 h 2423"/>
                <a:gd name="T82" fmla="*/ 1270 w 4849"/>
                <a:gd name="T83" fmla="*/ 1667 h 2423"/>
                <a:gd name="T84" fmla="*/ 1269 w 4849"/>
                <a:gd name="T85" fmla="*/ 1400 h 2423"/>
                <a:gd name="T86" fmla="*/ 1056 w 4849"/>
                <a:gd name="T87" fmla="*/ 1288 h 2423"/>
                <a:gd name="T88" fmla="*/ 813 w 4849"/>
                <a:gd name="T89" fmla="*/ 1102 h 2423"/>
                <a:gd name="T90" fmla="*/ 818 w 4849"/>
                <a:gd name="T91" fmla="*/ 1171 h 2423"/>
                <a:gd name="T92" fmla="*/ 642 w 4849"/>
                <a:gd name="T93" fmla="*/ 939 h 2423"/>
                <a:gd name="T94" fmla="*/ 639 w 4849"/>
                <a:gd name="T95" fmla="*/ 739 h 2423"/>
                <a:gd name="T96" fmla="*/ 490 w 4849"/>
                <a:gd name="T97" fmla="*/ 522 h 2423"/>
                <a:gd name="T98" fmla="*/ 141 w 4849"/>
                <a:gd name="T99" fmla="*/ 576 h 2423"/>
                <a:gd name="T100" fmla="*/ 115 w 4849"/>
                <a:gd name="T101" fmla="*/ 482 h 2423"/>
                <a:gd name="T102" fmla="*/ 85 w 4849"/>
                <a:gd name="T103" fmla="*/ 334 h 2423"/>
                <a:gd name="T104" fmla="*/ 110 w 4849"/>
                <a:gd name="T105" fmla="*/ 255 h 2423"/>
                <a:gd name="T106" fmla="*/ 234 w 4849"/>
                <a:gd name="T107" fmla="*/ 107 h 2423"/>
                <a:gd name="T108" fmla="*/ 499 w 4849"/>
                <a:gd name="T109" fmla="*/ 136 h 2423"/>
                <a:gd name="T110" fmla="*/ 632 w 4849"/>
                <a:gd name="T111" fmla="*/ 149 h 2423"/>
                <a:gd name="T112" fmla="*/ 771 w 4849"/>
                <a:gd name="T113" fmla="*/ 218 h 2423"/>
                <a:gd name="T114" fmla="*/ 979 w 4849"/>
                <a:gd name="T115" fmla="*/ 222 h 2423"/>
                <a:gd name="T116" fmla="*/ 918 w 4849"/>
                <a:gd name="T117" fmla="*/ 131 h 2423"/>
                <a:gd name="T118" fmla="*/ 733 w 4849"/>
                <a:gd name="T119" fmla="*/ 157 h 2423"/>
                <a:gd name="T120" fmla="*/ 776 w 4849"/>
                <a:gd name="T121" fmla="*/ 42 h 2423"/>
                <a:gd name="T122" fmla="*/ 902 w 4849"/>
                <a:gd name="T123" fmla="*/ 28 h 2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49" h="2423">
                  <a:moveTo>
                    <a:pt x="1469" y="711"/>
                  </a:moveTo>
                  <a:lnTo>
                    <a:pt x="1482" y="712"/>
                  </a:lnTo>
                  <a:lnTo>
                    <a:pt x="1490" y="714"/>
                  </a:lnTo>
                  <a:lnTo>
                    <a:pt x="1501" y="718"/>
                  </a:lnTo>
                  <a:lnTo>
                    <a:pt x="1501" y="726"/>
                  </a:lnTo>
                  <a:lnTo>
                    <a:pt x="1497" y="726"/>
                  </a:lnTo>
                  <a:lnTo>
                    <a:pt x="1494" y="728"/>
                  </a:lnTo>
                  <a:lnTo>
                    <a:pt x="1490" y="728"/>
                  </a:lnTo>
                  <a:lnTo>
                    <a:pt x="1487" y="728"/>
                  </a:lnTo>
                  <a:lnTo>
                    <a:pt x="1482" y="730"/>
                  </a:lnTo>
                  <a:lnTo>
                    <a:pt x="1478" y="725"/>
                  </a:lnTo>
                  <a:lnTo>
                    <a:pt x="1476" y="723"/>
                  </a:lnTo>
                  <a:lnTo>
                    <a:pt x="1475" y="719"/>
                  </a:lnTo>
                  <a:lnTo>
                    <a:pt x="1473" y="716"/>
                  </a:lnTo>
                  <a:lnTo>
                    <a:pt x="1469" y="711"/>
                  </a:lnTo>
                  <a:close/>
                  <a:moveTo>
                    <a:pt x="1551" y="691"/>
                  </a:moveTo>
                  <a:lnTo>
                    <a:pt x="1562" y="691"/>
                  </a:lnTo>
                  <a:lnTo>
                    <a:pt x="1562" y="705"/>
                  </a:lnTo>
                  <a:lnTo>
                    <a:pt x="1562" y="718"/>
                  </a:lnTo>
                  <a:lnTo>
                    <a:pt x="1564" y="728"/>
                  </a:lnTo>
                  <a:lnTo>
                    <a:pt x="1565" y="740"/>
                  </a:lnTo>
                  <a:lnTo>
                    <a:pt x="1585" y="740"/>
                  </a:lnTo>
                  <a:lnTo>
                    <a:pt x="1585" y="760"/>
                  </a:lnTo>
                  <a:lnTo>
                    <a:pt x="1593" y="760"/>
                  </a:lnTo>
                  <a:lnTo>
                    <a:pt x="1595" y="761"/>
                  </a:lnTo>
                  <a:lnTo>
                    <a:pt x="1597" y="761"/>
                  </a:lnTo>
                  <a:lnTo>
                    <a:pt x="1599" y="761"/>
                  </a:lnTo>
                  <a:lnTo>
                    <a:pt x="1600" y="761"/>
                  </a:lnTo>
                  <a:lnTo>
                    <a:pt x="1602" y="761"/>
                  </a:lnTo>
                  <a:lnTo>
                    <a:pt x="1604" y="763"/>
                  </a:lnTo>
                  <a:lnTo>
                    <a:pt x="1602" y="774"/>
                  </a:lnTo>
                  <a:lnTo>
                    <a:pt x="1599" y="786"/>
                  </a:lnTo>
                  <a:lnTo>
                    <a:pt x="1597" y="798"/>
                  </a:lnTo>
                  <a:lnTo>
                    <a:pt x="1593" y="798"/>
                  </a:lnTo>
                  <a:lnTo>
                    <a:pt x="1592" y="794"/>
                  </a:lnTo>
                  <a:lnTo>
                    <a:pt x="1592" y="793"/>
                  </a:lnTo>
                  <a:lnTo>
                    <a:pt x="1592" y="791"/>
                  </a:lnTo>
                  <a:lnTo>
                    <a:pt x="1590" y="789"/>
                  </a:lnTo>
                  <a:lnTo>
                    <a:pt x="1590" y="787"/>
                  </a:lnTo>
                  <a:lnTo>
                    <a:pt x="1588" y="791"/>
                  </a:lnTo>
                  <a:lnTo>
                    <a:pt x="1586" y="791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5" y="793"/>
                  </a:lnTo>
                  <a:lnTo>
                    <a:pt x="1581" y="794"/>
                  </a:lnTo>
                  <a:lnTo>
                    <a:pt x="1581" y="787"/>
                  </a:lnTo>
                  <a:lnTo>
                    <a:pt x="1583" y="786"/>
                  </a:lnTo>
                  <a:lnTo>
                    <a:pt x="1583" y="784"/>
                  </a:lnTo>
                  <a:lnTo>
                    <a:pt x="1585" y="782"/>
                  </a:lnTo>
                  <a:lnTo>
                    <a:pt x="1585" y="779"/>
                  </a:lnTo>
                  <a:lnTo>
                    <a:pt x="1585" y="775"/>
                  </a:lnTo>
                  <a:lnTo>
                    <a:pt x="1581" y="775"/>
                  </a:lnTo>
                  <a:lnTo>
                    <a:pt x="1574" y="782"/>
                  </a:lnTo>
                  <a:lnTo>
                    <a:pt x="1567" y="789"/>
                  </a:lnTo>
                  <a:lnTo>
                    <a:pt x="1558" y="794"/>
                  </a:lnTo>
                  <a:lnTo>
                    <a:pt x="1558" y="789"/>
                  </a:lnTo>
                  <a:lnTo>
                    <a:pt x="1558" y="784"/>
                  </a:lnTo>
                  <a:lnTo>
                    <a:pt x="1558" y="782"/>
                  </a:lnTo>
                  <a:lnTo>
                    <a:pt x="1557" y="781"/>
                  </a:lnTo>
                  <a:lnTo>
                    <a:pt x="1553" y="779"/>
                  </a:lnTo>
                  <a:lnTo>
                    <a:pt x="1548" y="779"/>
                  </a:lnTo>
                  <a:lnTo>
                    <a:pt x="1539" y="779"/>
                  </a:lnTo>
                  <a:lnTo>
                    <a:pt x="1536" y="779"/>
                  </a:lnTo>
                  <a:lnTo>
                    <a:pt x="1532" y="779"/>
                  </a:lnTo>
                  <a:lnTo>
                    <a:pt x="1527" y="777"/>
                  </a:lnTo>
                  <a:lnTo>
                    <a:pt x="1522" y="777"/>
                  </a:lnTo>
                  <a:lnTo>
                    <a:pt x="1517" y="775"/>
                  </a:lnTo>
                  <a:lnTo>
                    <a:pt x="1513" y="772"/>
                  </a:lnTo>
                  <a:lnTo>
                    <a:pt x="1523" y="758"/>
                  </a:lnTo>
                  <a:lnTo>
                    <a:pt x="1534" y="737"/>
                  </a:lnTo>
                  <a:lnTo>
                    <a:pt x="1541" y="714"/>
                  </a:lnTo>
                  <a:lnTo>
                    <a:pt x="1551" y="691"/>
                  </a:lnTo>
                  <a:close/>
                  <a:moveTo>
                    <a:pt x="1220" y="630"/>
                  </a:moveTo>
                  <a:lnTo>
                    <a:pt x="1235" y="630"/>
                  </a:lnTo>
                  <a:lnTo>
                    <a:pt x="1235" y="637"/>
                  </a:lnTo>
                  <a:lnTo>
                    <a:pt x="1232" y="637"/>
                  </a:lnTo>
                  <a:lnTo>
                    <a:pt x="1230" y="639"/>
                  </a:lnTo>
                  <a:lnTo>
                    <a:pt x="1229" y="639"/>
                  </a:lnTo>
                  <a:lnTo>
                    <a:pt x="1227" y="639"/>
                  </a:lnTo>
                  <a:lnTo>
                    <a:pt x="1225" y="641"/>
                  </a:lnTo>
                  <a:lnTo>
                    <a:pt x="1220" y="641"/>
                  </a:lnTo>
                  <a:lnTo>
                    <a:pt x="1220" y="630"/>
                  </a:lnTo>
                  <a:close/>
                  <a:moveTo>
                    <a:pt x="515" y="622"/>
                  </a:moveTo>
                  <a:lnTo>
                    <a:pt x="522" y="622"/>
                  </a:lnTo>
                  <a:lnTo>
                    <a:pt x="525" y="623"/>
                  </a:lnTo>
                  <a:lnTo>
                    <a:pt x="529" y="625"/>
                  </a:lnTo>
                  <a:lnTo>
                    <a:pt x="534" y="625"/>
                  </a:lnTo>
                  <a:lnTo>
                    <a:pt x="541" y="625"/>
                  </a:lnTo>
                  <a:lnTo>
                    <a:pt x="543" y="639"/>
                  </a:lnTo>
                  <a:lnTo>
                    <a:pt x="546" y="650"/>
                  </a:lnTo>
                  <a:lnTo>
                    <a:pt x="548" y="664"/>
                  </a:lnTo>
                  <a:lnTo>
                    <a:pt x="541" y="664"/>
                  </a:lnTo>
                  <a:lnTo>
                    <a:pt x="537" y="658"/>
                  </a:lnTo>
                  <a:lnTo>
                    <a:pt x="534" y="655"/>
                  </a:lnTo>
                  <a:lnTo>
                    <a:pt x="529" y="651"/>
                  </a:lnTo>
                  <a:lnTo>
                    <a:pt x="525" y="648"/>
                  </a:lnTo>
                  <a:lnTo>
                    <a:pt x="522" y="643"/>
                  </a:lnTo>
                  <a:lnTo>
                    <a:pt x="518" y="637"/>
                  </a:lnTo>
                  <a:lnTo>
                    <a:pt x="516" y="634"/>
                  </a:lnTo>
                  <a:lnTo>
                    <a:pt x="515" y="630"/>
                  </a:lnTo>
                  <a:lnTo>
                    <a:pt x="515" y="627"/>
                  </a:lnTo>
                  <a:lnTo>
                    <a:pt x="515" y="622"/>
                  </a:lnTo>
                  <a:close/>
                  <a:moveTo>
                    <a:pt x="4304" y="609"/>
                  </a:moveTo>
                  <a:lnTo>
                    <a:pt x="4306" y="611"/>
                  </a:lnTo>
                  <a:lnTo>
                    <a:pt x="4306" y="611"/>
                  </a:lnTo>
                  <a:lnTo>
                    <a:pt x="4306" y="611"/>
                  </a:lnTo>
                  <a:lnTo>
                    <a:pt x="4306" y="613"/>
                  </a:lnTo>
                  <a:lnTo>
                    <a:pt x="4307" y="613"/>
                  </a:lnTo>
                  <a:lnTo>
                    <a:pt x="4307" y="615"/>
                  </a:lnTo>
                  <a:lnTo>
                    <a:pt x="4313" y="627"/>
                  </a:lnTo>
                  <a:lnTo>
                    <a:pt x="4313" y="643"/>
                  </a:lnTo>
                  <a:lnTo>
                    <a:pt x="4313" y="658"/>
                  </a:lnTo>
                  <a:lnTo>
                    <a:pt x="4316" y="676"/>
                  </a:lnTo>
                  <a:lnTo>
                    <a:pt x="4321" y="693"/>
                  </a:lnTo>
                  <a:lnTo>
                    <a:pt x="4330" y="712"/>
                  </a:lnTo>
                  <a:lnTo>
                    <a:pt x="4335" y="733"/>
                  </a:lnTo>
                  <a:lnTo>
                    <a:pt x="4311" y="730"/>
                  </a:lnTo>
                  <a:lnTo>
                    <a:pt x="4311" y="746"/>
                  </a:lnTo>
                  <a:lnTo>
                    <a:pt x="4314" y="758"/>
                  </a:lnTo>
                  <a:lnTo>
                    <a:pt x="4316" y="770"/>
                  </a:lnTo>
                  <a:lnTo>
                    <a:pt x="4320" y="787"/>
                  </a:lnTo>
                  <a:lnTo>
                    <a:pt x="4314" y="787"/>
                  </a:lnTo>
                  <a:lnTo>
                    <a:pt x="4311" y="787"/>
                  </a:lnTo>
                  <a:lnTo>
                    <a:pt x="4306" y="789"/>
                  </a:lnTo>
                  <a:lnTo>
                    <a:pt x="4304" y="789"/>
                  </a:lnTo>
                  <a:lnTo>
                    <a:pt x="4301" y="791"/>
                  </a:lnTo>
                  <a:lnTo>
                    <a:pt x="4301" y="791"/>
                  </a:lnTo>
                  <a:lnTo>
                    <a:pt x="4297" y="781"/>
                  </a:lnTo>
                  <a:lnTo>
                    <a:pt x="4295" y="761"/>
                  </a:lnTo>
                  <a:lnTo>
                    <a:pt x="4295" y="739"/>
                  </a:lnTo>
                  <a:lnTo>
                    <a:pt x="4295" y="714"/>
                  </a:lnTo>
                  <a:lnTo>
                    <a:pt x="4295" y="691"/>
                  </a:lnTo>
                  <a:lnTo>
                    <a:pt x="4292" y="676"/>
                  </a:lnTo>
                  <a:lnTo>
                    <a:pt x="4292" y="637"/>
                  </a:lnTo>
                  <a:lnTo>
                    <a:pt x="4295" y="632"/>
                  </a:lnTo>
                  <a:lnTo>
                    <a:pt x="4297" y="629"/>
                  </a:lnTo>
                  <a:lnTo>
                    <a:pt x="4299" y="625"/>
                  </a:lnTo>
                  <a:lnTo>
                    <a:pt x="4301" y="622"/>
                  </a:lnTo>
                  <a:lnTo>
                    <a:pt x="4302" y="616"/>
                  </a:lnTo>
                  <a:lnTo>
                    <a:pt x="4304" y="609"/>
                  </a:lnTo>
                  <a:close/>
                  <a:moveTo>
                    <a:pt x="2253" y="595"/>
                  </a:moveTo>
                  <a:lnTo>
                    <a:pt x="2257" y="616"/>
                  </a:lnTo>
                  <a:lnTo>
                    <a:pt x="2255" y="637"/>
                  </a:lnTo>
                  <a:lnTo>
                    <a:pt x="2250" y="660"/>
                  </a:lnTo>
                  <a:lnTo>
                    <a:pt x="2236" y="667"/>
                  </a:lnTo>
                  <a:lnTo>
                    <a:pt x="2223" y="671"/>
                  </a:lnTo>
                  <a:lnTo>
                    <a:pt x="2204" y="672"/>
                  </a:lnTo>
                  <a:lnTo>
                    <a:pt x="2204" y="664"/>
                  </a:lnTo>
                  <a:lnTo>
                    <a:pt x="2209" y="651"/>
                  </a:lnTo>
                  <a:lnTo>
                    <a:pt x="2209" y="636"/>
                  </a:lnTo>
                  <a:lnTo>
                    <a:pt x="2208" y="618"/>
                  </a:lnTo>
                  <a:lnTo>
                    <a:pt x="2218" y="609"/>
                  </a:lnTo>
                  <a:lnTo>
                    <a:pt x="2227" y="602"/>
                  </a:lnTo>
                  <a:lnTo>
                    <a:pt x="2237" y="597"/>
                  </a:lnTo>
                  <a:lnTo>
                    <a:pt x="2253" y="595"/>
                  </a:lnTo>
                  <a:close/>
                  <a:moveTo>
                    <a:pt x="2503" y="568"/>
                  </a:moveTo>
                  <a:lnTo>
                    <a:pt x="2506" y="571"/>
                  </a:lnTo>
                  <a:lnTo>
                    <a:pt x="2508" y="573"/>
                  </a:lnTo>
                  <a:lnTo>
                    <a:pt x="2510" y="575"/>
                  </a:lnTo>
                  <a:lnTo>
                    <a:pt x="2510" y="578"/>
                  </a:lnTo>
                  <a:lnTo>
                    <a:pt x="2510" y="582"/>
                  </a:lnTo>
                  <a:lnTo>
                    <a:pt x="2511" y="587"/>
                  </a:lnTo>
                  <a:lnTo>
                    <a:pt x="2510" y="590"/>
                  </a:lnTo>
                  <a:lnTo>
                    <a:pt x="2508" y="592"/>
                  </a:lnTo>
                  <a:lnTo>
                    <a:pt x="2508" y="594"/>
                  </a:lnTo>
                  <a:lnTo>
                    <a:pt x="2508" y="595"/>
                  </a:lnTo>
                  <a:lnTo>
                    <a:pt x="2508" y="597"/>
                  </a:lnTo>
                  <a:lnTo>
                    <a:pt x="2506" y="599"/>
                  </a:lnTo>
                  <a:lnTo>
                    <a:pt x="2504" y="601"/>
                  </a:lnTo>
                  <a:lnTo>
                    <a:pt x="2503" y="601"/>
                  </a:lnTo>
                  <a:lnTo>
                    <a:pt x="2501" y="601"/>
                  </a:lnTo>
                  <a:lnTo>
                    <a:pt x="2499" y="602"/>
                  </a:lnTo>
                  <a:lnTo>
                    <a:pt x="2496" y="602"/>
                  </a:lnTo>
                  <a:lnTo>
                    <a:pt x="2490" y="590"/>
                  </a:lnTo>
                  <a:lnTo>
                    <a:pt x="2487" y="585"/>
                  </a:lnTo>
                  <a:lnTo>
                    <a:pt x="2487" y="583"/>
                  </a:lnTo>
                  <a:lnTo>
                    <a:pt x="2489" y="582"/>
                  </a:lnTo>
                  <a:lnTo>
                    <a:pt x="2496" y="578"/>
                  </a:lnTo>
                  <a:lnTo>
                    <a:pt x="2503" y="568"/>
                  </a:lnTo>
                  <a:close/>
                  <a:moveTo>
                    <a:pt x="2583" y="529"/>
                  </a:moveTo>
                  <a:lnTo>
                    <a:pt x="2588" y="531"/>
                  </a:lnTo>
                  <a:lnTo>
                    <a:pt x="2590" y="531"/>
                  </a:lnTo>
                  <a:lnTo>
                    <a:pt x="2592" y="531"/>
                  </a:lnTo>
                  <a:lnTo>
                    <a:pt x="2593" y="533"/>
                  </a:lnTo>
                  <a:lnTo>
                    <a:pt x="2595" y="533"/>
                  </a:lnTo>
                  <a:lnTo>
                    <a:pt x="2592" y="538"/>
                  </a:lnTo>
                  <a:lnTo>
                    <a:pt x="2590" y="543"/>
                  </a:lnTo>
                  <a:lnTo>
                    <a:pt x="2588" y="548"/>
                  </a:lnTo>
                  <a:lnTo>
                    <a:pt x="2585" y="554"/>
                  </a:lnTo>
                  <a:lnTo>
                    <a:pt x="2579" y="557"/>
                  </a:lnTo>
                  <a:lnTo>
                    <a:pt x="2579" y="552"/>
                  </a:lnTo>
                  <a:lnTo>
                    <a:pt x="2578" y="552"/>
                  </a:lnTo>
                  <a:lnTo>
                    <a:pt x="2578" y="550"/>
                  </a:lnTo>
                  <a:lnTo>
                    <a:pt x="2578" y="550"/>
                  </a:lnTo>
                  <a:lnTo>
                    <a:pt x="2578" y="548"/>
                  </a:lnTo>
                  <a:lnTo>
                    <a:pt x="2576" y="545"/>
                  </a:lnTo>
                  <a:lnTo>
                    <a:pt x="2579" y="541"/>
                  </a:lnTo>
                  <a:lnTo>
                    <a:pt x="2581" y="538"/>
                  </a:lnTo>
                  <a:lnTo>
                    <a:pt x="2583" y="534"/>
                  </a:lnTo>
                  <a:lnTo>
                    <a:pt x="2583" y="529"/>
                  </a:lnTo>
                  <a:close/>
                  <a:moveTo>
                    <a:pt x="246" y="526"/>
                  </a:moveTo>
                  <a:lnTo>
                    <a:pt x="251" y="534"/>
                  </a:lnTo>
                  <a:lnTo>
                    <a:pt x="251" y="541"/>
                  </a:lnTo>
                  <a:lnTo>
                    <a:pt x="246" y="550"/>
                  </a:lnTo>
                  <a:lnTo>
                    <a:pt x="239" y="555"/>
                  </a:lnTo>
                  <a:lnTo>
                    <a:pt x="232" y="559"/>
                  </a:lnTo>
                  <a:lnTo>
                    <a:pt x="230" y="561"/>
                  </a:lnTo>
                  <a:lnTo>
                    <a:pt x="227" y="557"/>
                  </a:lnTo>
                  <a:lnTo>
                    <a:pt x="225" y="554"/>
                  </a:lnTo>
                  <a:lnTo>
                    <a:pt x="223" y="548"/>
                  </a:lnTo>
                  <a:lnTo>
                    <a:pt x="223" y="543"/>
                  </a:lnTo>
                  <a:lnTo>
                    <a:pt x="221" y="538"/>
                  </a:lnTo>
                  <a:lnTo>
                    <a:pt x="234" y="533"/>
                  </a:lnTo>
                  <a:lnTo>
                    <a:pt x="237" y="531"/>
                  </a:lnTo>
                  <a:lnTo>
                    <a:pt x="242" y="529"/>
                  </a:lnTo>
                  <a:lnTo>
                    <a:pt x="246" y="526"/>
                  </a:lnTo>
                  <a:close/>
                  <a:moveTo>
                    <a:pt x="2646" y="503"/>
                  </a:moveTo>
                  <a:lnTo>
                    <a:pt x="2660" y="510"/>
                  </a:lnTo>
                  <a:lnTo>
                    <a:pt x="2660" y="515"/>
                  </a:lnTo>
                  <a:lnTo>
                    <a:pt x="2656" y="515"/>
                  </a:lnTo>
                  <a:lnTo>
                    <a:pt x="2655" y="517"/>
                  </a:lnTo>
                  <a:lnTo>
                    <a:pt x="2651" y="519"/>
                  </a:lnTo>
                  <a:lnTo>
                    <a:pt x="2649" y="522"/>
                  </a:lnTo>
                  <a:lnTo>
                    <a:pt x="2646" y="520"/>
                  </a:lnTo>
                  <a:lnTo>
                    <a:pt x="2644" y="520"/>
                  </a:lnTo>
                  <a:lnTo>
                    <a:pt x="2644" y="520"/>
                  </a:lnTo>
                  <a:lnTo>
                    <a:pt x="2642" y="519"/>
                  </a:lnTo>
                  <a:lnTo>
                    <a:pt x="2641" y="519"/>
                  </a:lnTo>
                  <a:lnTo>
                    <a:pt x="2641" y="515"/>
                  </a:lnTo>
                  <a:lnTo>
                    <a:pt x="2641" y="512"/>
                  </a:lnTo>
                  <a:lnTo>
                    <a:pt x="2641" y="510"/>
                  </a:lnTo>
                  <a:lnTo>
                    <a:pt x="2641" y="510"/>
                  </a:lnTo>
                  <a:lnTo>
                    <a:pt x="2642" y="506"/>
                  </a:lnTo>
                  <a:lnTo>
                    <a:pt x="2646" y="503"/>
                  </a:lnTo>
                  <a:close/>
                  <a:moveTo>
                    <a:pt x="2272" y="494"/>
                  </a:moveTo>
                  <a:lnTo>
                    <a:pt x="2290" y="496"/>
                  </a:lnTo>
                  <a:lnTo>
                    <a:pt x="2304" y="499"/>
                  </a:lnTo>
                  <a:lnTo>
                    <a:pt x="2300" y="506"/>
                  </a:lnTo>
                  <a:lnTo>
                    <a:pt x="2298" y="512"/>
                  </a:lnTo>
                  <a:lnTo>
                    <a:pt x="2295" y="517"/>
                  </a:lnTo>
                  <a:lnTo>
                    <a:pt x="2291" y="522"/>
                  </a:lnTo>
                  <a:lnTo>
                    <a:pt x="2300" y="522"/>
                  </a:lnTo>
                  <a:lnTo>
                    <a:pt x="2304" y="519"/>
                  </a:lnTo>
                  <a:lnTo>
                    <a:pt x="2305" y="517"/>
                  </a:lnTo>
                  <a:lnTo>
                    <a:pt x="2309" y="515"/>
                  </a:lnTo>
                  <a:lnTo>
                    <a:pt x="2314" y="515"/>
                  </a:lnTo>
                  <a:lnTo>
                    <a:pt x="2314" y="522"/>
                  </a:lnTo>
                  <a:lnTo>
                    <a:pt x="2319" y="534"/>
                  </a:lnTo>
                  <a:lnTo>
                    <a:pt x="2316" y="545"/>
                  </a:lnTo>
                  <a:lnTo>
                    <a:pt x="2311" y="554"/>
                  </a:lnTo>
                  <a:lnTo>
                    <a:pt x="2307" y="561"/>
                  </a:lnTo>
                  <a:lnTo>
                    <a:pt x="2316" y="569"/>
                  </a:lnTo>
                  <a:lnTo>
                    <a:pt x="2325" y="582"/>
                  </a:lnTo>
                  <a:lnTo>
                    <a:pt x="2337" y="595"/>
                  </a:lnTo>
                  <a:lnTo>
                    <a:pt x="2347" y="611"/>
                  </a:lnTo>
                  <a:lnTo>
                    <a:pt x="2356" y="629"/>
                  </a:lnTo>
                  <a:lnTo>
                    <a:pt x="2363" y="644"/>
                  </a:lnTo>
                  <a:lnTo>
                    <a:pt x="2365" y="657"/>
                  </a:lnTo>
                  <a:lnTo>
                    <a:pt x="2361" y="669"/>
                  </a:lnTo>
                  <a:lnTo>
                    <a:pt x="2353" y="676"/>
                  </a:lnTo>
                  <a:lnTo>
                    <a:pt x="2342" y="683"/>
                  </a:lnTo>
                  <a:lnTo>
                    <a:pt x="2325" y="690"/>
                  </a:lnTo>
                  <a:lnTo>
                    <a:pt x="2304" y="695"/>
                  </a:lnTo>
                  <a:lnTo>
                    <a:pt x="2285" y="700"/>
                  </a:lnTo>
                  <a:lnTo>
                    <a:pt x="2269" y="702"/>
                  </a:lnTo>
                  <a:lnTo>
                    <a:pt x="2269" y="698"/>
                  </a:lnTo>
                  <a:lnTo>
                    <a:pt x="2279" y="683"/>
                  </a:lnTo>
                  <a:lnTo>
                    <a:pt x="2288" y="667"/>
                  </a:lnTo>
                  <a:lnTo>
                    <a:pt x="2283" y="667"/>
                  </a:lnTo>
                  <a:lnTo>
                    <a:pt x="2279" y="667"/>
                  </a:lnTo>
                  <a:lnTo>
                    <a:pt x="2276" y="665"/>
                  </a:lnTo>
                  <a:lnTo>
                    <a:pt x="2276" y="664"/>
                  </a:lnTo>
                  <a:lnTo>
                    <a:pt x="2274" y="662"/>
                  </a:lnTo>
                  <a:lnTo>
                    <a:pt x="2274" y="658"/>
                  </a:lnTo>
                  <a:lnTo>
                    <a:pt x="2272" y="653"/>
                  </a:lnTo>
                  <a:lnTo>
                    <a:pt x="2285" y="650"/>
                  </a:lnTo>
                  <a:lnTo>
                    <a:pt x="2281" y="646"/>
                  </a:lnTo>
                  <a:lnTo>
                    <a:pt x="2281" y="644"/>
                  </a:lnTo>
                  <a:lnTo>
                    <a:pt x="2279" y="643"/>
                  </a:lnTo>
                  <a:lnTo>
                    <a:pt x="2279" y="643"/>
                  </a:lnTo>
                  <a:lnTo>
                    <a:pt x="2279" y="641"/>
                  </a:lnTo>
                  <a:lnTo>
                    <a:pt x="2281" y="637"/>
                  </a:lnTo>
                  <a:lnTo>
                    <a:pt x="2283" y="630"/>
                  </a:lnTo>
                  <a:lnTo>
                    <a:pt x="2288" y="625"/>
                  </a:lnTo>
                  <a:lnTo>
                    <a:pt x="2291" y="622"/>
                  </a:lnTo>
                  <a:lnTo>
                    <a:pt x="2298" y="618"/>
                  </a:lnTo>
                  <a:lnTo>
                    <a:pt x="2304" y="615"/>
                  </a:lnTo>
                  <a:lnTo>
                    <a:pt x="2302" y="611"/>
                  </a:lnTo>
                  <a:lnTo>
                    <a:pt x="2302" y="609"/>
                  </a:lnTo>
                  <a:lnTo>
                    <a:pt x="2302" y="609"/>
                  </a:lnTo>
                  <a:lnTo>
                    <a:pt x="2300" y="608"/>
                  </a:lnTo>
                  <a:lnTo>
                    <a:pt x="2300" y="606"/>
                  </a:lnTo>
                  <a:lnTo>
                    <a:pt x="2298" y="602"/>
                  </a:lnTo>
                  <a:lnTo>
                    <a:pt x="2297" y="602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5" y="601"/>
                  </a:lnTo>
                  <a:lnTo>
                    <a:pt x="2291" y="599"/>
                  </a:lnTo>
                  <a:lnTo>
                    <a:pt x="2288" y="597"/>
                  </a:lnTo>
                  <a:lnTo>
                    <a:pt x="2286" y="597"/>
                  </a:lnTo>
                  <a:lnTo>
                    <a:pt x="2283" y="597"/>
                  </a:lnTo>
                  <a:lnTo>
                    <a:pt x="2279" y="595"/>
                  </a:lnTo>
                  <a:lnTo>
                    <a:pt x="2276" y="595"/>
                  </a:lnTo>
                  <a:lnTo>
                    <a:pt x="2276" y="594"/>
                  </a:lnTo>
                  <a:lnTo>
                    <a:pt x="2274" y="592"/>
                  </a:lnTo>
                  <a:lnTo>
                    <a:pt x="2274" y="590"/>
                  </a:lnTo>
                  <a:lnTo>
                    <a:pt x="2274" y="587"/>
                  </a:lnTo>
                  <a:lnTo>
                    <a:pt x="2272" y="583"/>
                  </a:lnTo>
                  <a:lnTo>
                    <a:pt x="2274" y="582"/>
                  </a:lnTo>
                  <a:lnTo>
                    <a:pt x="2274" y="580"/>
                  </a:lnTo>
                  <a:lnTo>
                    <a:pt x="2276" y="578"/>
                  </a:lnTo>
                  <a:lnTo>
                    <a:pt x="2276" y="576"/>
                  </a:lnTo>
                  <a:lnTo>
                    <a:pt x="2276" y="573"/>
                  </a:lnTo>
                  <a:lnTo>
                    <a:pt x="2272" y="573"/>
                  </a:lnTo>
                  <a:lnTo>
                    <a:pt x="2271" y="576"/>
                  </a:lnTo>
                  <a:lnTo>
                    <a:pt x="2271" y="578"/>
                  </a:lnTo>
                  <a:lnTo>
                    <a:pt x="2271" y="580"/>
                  </a:lnTo>
                  <a:lnTo>
                    <a:pt x="2269" y="580"/>
                  </a:lnTo>
                  <a:lnTo>
                    <a:pt x="2267" y="582"/>
                  </a:lnTo>
                  <a:lnTo>
                    <a:pt x="2265" y="583"/>
                  </a:lnTo>
                  <a:lnTo>
                    <a:pt x="2262" y="566"/>
                  </a:lnTo>
                  <a:lnTo>
                    <a:pt x="2258" y="550"/>
                  </a:lnTo>
                  <a:lnTo>
                    <a:pt x="2257" y="538"/>
                  </a:lnTo>
                  <a:lnTo>
                    <a:pt x="2260" y="529"/>
                  </a:lnTo>
                  <a:lnTo>
                    <a:pt x="2265" y="520"/>
                  </a:lnTo>
                  <a:lnTo>
                    <a:pt x="2271" y="510"/>
                  </a:lnTo>
                  <a:lnTo>
                    <a:pt x="2272" y="494"/>
                  </a:lnTo>
                  <a:close/>
                  <a:moveTo>
                    <a:pt x="29" y="458"/>
                  </a:moveTo>
                  <a:lnTo>
                    <a:pt x="49" y="458"/>
                  </a:lnTo>
                  <a:lnTo>
                    <a:pt x="49" y="465"/>
                  </a:lnTo>
                  <a:lnTo>
                    <a:pt x="45" y="465"/>
                  </a:lnTo>
                  <a:lnTo>
                    <a:pt x="45" y="468"/>
                  </a:lnTo>
                  <a:lnTo>
                    <a:pt x="40" y="466"/>
                  </a:lnTo>
                  <a:lnTo>
                    <a:pt x="36" y="463"/>
                  </a:lnTo>
                  <a:lnTo>
                    <a:pt x="33" y="461"/>
                  </a:lnTo>
                  <a:lnTo>
                    <a:pt x="29" y="458"/>
                  </a:lnTo>
                  <a:close/>
                  <a:moveTo>
                    <a:pt x="1239" y="403"/>
                  </a:moveTo>
                  <a:lnTo>
                    <a:pt x="1244" y="407"/>
                  </a:lnTo>
                  <a:lnTo>
                    <a:pt x="1249" y="412"/>
                  </a:lnTo>
                  <a:lnTo>
                    <a:pt x="1253" y="419"/>
                  </a:lnTo>
                  <a:lnTo>
                    <a:pt x="1255" y="426"/>
                  </a:lnTo>
                  <a:lnTo>
                    <a:pt x="1251" y="426"/>
                  </a:lnTo>
                  <a:lnTo>
                    <a:pt x="1248" y="428"/>
                  </a:lnTo>
                  <a:lnTo>
                    <a:pt x="1246" y="428"/>
                  </a:lnTo>
                  <a:lnTo>
                    <a:pt x="1241" y="430"/>
                  </a:lnTo>
                  <a:lnTo>
                    <a:pt x="1235" y="430"/>
                  </a:lnTo>
                  <a:lnTo>
                    <a:pt x="1235" y="426"/>
                  </a:lnTo>
                  <a:lnTo>
                    <a:pt x="1234" y="426"/>
                  </a:lnTo>
                  <a:lnTo>
                    <a:pt x="1234" y="424"/>
                  </a:lnTo>
                  <a:lnTo>
                    <a:pt x="1234" y="424"/>
                  </a:lnTo>
                  <a:lnTo>
                    <a:pt x="1232" y="423"/>
                  </a:lnTo>
                  <a:lnTo>
                    <a:pt x="1234" y="419"/>
                  </a:lnTo>
                  <a:lnTo>
                    <a:pt x="1234" y="417"/>
                  </a:lnTo>
                  <a:lnTo>
                    <a:pt x="1234" y="417"/>
                  </a:lnTo>
                  <a:lnTo>
                    <a:pt x="1234" y="416"/>
                  </a:lnTo>
                  <a:lnTo>
                    <a:pt x="1235" y="414"/>
                  </a:lnTo>
                  <a:lnTo>
                    <a:pt x="1239" y="403"/>
                  </a:lnTo>
                  <a:close/>
                  <a:moveTo>
                    <a:pt x="1209" y="391"/>
                  </a:moveTo>
                  <a:lnTo>
                    <a:pt x="1213" y="395"/>
                  </a:lnTo>
                  <a:lnTo>
                    <a:pt x="1215" y="397"/>
                  </a:lnTo>
                  <a:lnTo>
                    <a:pt x="1215" y="398"/>
                  </a:lnTo>
                  <a:lnTo>
                    <a:pt x="1216" y="402"/>
                  </a:lnTo>
                  <a:lnTo>
                    <a:pt x="1216" y="405"/>
                  </a:lnTo>
                  <a:lnTo>
                    <a:pt x="1216" y="410"/>
                  </a:lnTo>
                  <a:lnTo>
                    <a:pt x="1213" y="410"/>
                  </a:lnTo>
                  <a:lnTo>
                    <a:pt x="1213" y="414"/>
                  </a:lnTo>
                  <a:lnTo>
                    <a:pt x="1206" y="412"/>
                  </a:lnTo>
                  <a:lnTo>
                    <a:pt x="1199" y="410"/>
                  </a:lnTo>
                  <a:lnTo>
                    <a:pt x="1194" y="407"/>
                  </a:lnTo>
                  <a:lnTo>
                    <a:pt x="1190" y="407"/>
                  </a:lnTo>
                  <a:lnTo>
                    <a:pt x="1190" y="403"/>
                  </a:lnTo>
                  <a:lnTo>
                    <a:pt x="1197" y="400"/>
                  </a:lnTo>
                  <a:lnTo>
                    <a:pt x="1204" y="397"/>
                  </a:lnTo>
                  <a:lnTo>
                    <a:pt x="1209" y="391"/>
                  </a:lnTo>
                  <a:close/>
                  <a:moveTo>
                    <a:pt x="1286" y="360"/>
                  </a:moveTo>
                  <a:lnTo>
                    <a:pt x="1290" y="362"/>
                  </a:lnTo>
                  <a:lnTo>
                    <a:pt x="1290" y="362"/>
                  </a:lnTo>
                  <a:lnTo>
                    <a:pt x="1291" y="363"/>
                  </a:lnTo>
                  <a:lnTo>
                    <a:pt x="1291" y="363"/>
                  </a:lnTo>
                  <a:lnTo>
                    <a:pt x="1293" y="365"/>
                  </a:lnTo>
                  <a:lnTo>
                    <a:pt x="1297" y="365"/>
                  </a:lnTo>
                  <a:lnTo>
                    <a:pt x="1297" y="367"/>
                  </a:lnTo>
                  <a:lnTo>
                    <a:pt x="1297" y="369"/>
                  </a:lnTo>
                  <a:lnTo>
                    <a:pt x="1295" y="370"/>
                  </a:lnTo>
                  <a:lnTo>
                    <a:pt x="1295" y="370"/>
                  </a:lnTo>
                  <a:lnTo>
                    <a:pt x="1293" y="372"/>
                  </a:lnTo>
                  <a:lnTo>
                    <a:pt x="1291" y="374"/>
                  </a:lnTo>
                  <a:lnTo>
                    <a:pt x="1290" y="374"/>
                  </a:lnTo>
                  <a:lnTo>
                    <a:pt x="1288" y="376"/>
                  </a:lnTo>
                  <a:lnTo>
                    <a:pt x="1286" y="376"/>
                  </a:lnTo>
                  <a:lnTo>
                    <a:pt x="1283" y="376"/>
                  </a:lnTo>
                  <a:lnTo>
                    <a:pt x="1283" y="370"/>
                  </a:lnTo>
                  <a:lnTo>
                    <a:pt x="1283" y="367"/>
                  </a:lnTo>
                  <a:lnTo>
                    <a:pt x="1284" y="365"/>
                  </a:lnTo>
                  <a:lnTo>
                    <a:pt x="1286" y="360"/>
                  </a:lnTo>
                  <a:close/>
                  <a:moveTo>
                    <a:pt x="0" y="341"/>
                  </a:moveTo>
                  <a:lnTo>
                    <a:pt x="17" y="344"/>
                  </a:lnTo>
                  <a:lnTo>
                    <a:pt x="29" y="349"/>
                  </a:lnTo>
                  <a:lnTo>
                    <a:pt x="38" y="360"/>
                  </a:lnTo>
                  <a:lnTo>
                    <a:pt x="35" y="363"/>
                  </a:lnTo>
                  <a:lnTo>
                    <a:pt x="31" y="363"/>
                  </a:lnTo>
                  <a:lnTo>
                    <a:pt x="29" y="365"/>
                  </a:lnTo>
                  <a:lnTo>
                    <a:pt x="28" y="367"/>
                  </a:lnTo>
                  <a:lnTo>
                    <a:pt x="22" y="369"/>
                  </a:lnTo>
                  <a:lnTo>
                    <a:pt x="19" y="365"/>
                  </a:lnTo>
                  <a:lnTo>
                    <a:pt x="14" y="362"/>
                  </a:lnTo>
                  <a:lnTo>
                    <a:pt x="10" y="358"/>
                  </a:lnTo>
                  <a:lnTo>
                    <a:pt x="5" y="356"/>
                  </a:lnTo>
                  <a:lnTo>
                    <a:pt x="3" y="355"/>
                  </a:lnTo>
                  <a:lnTo>
                    <a:pt x="0" y="351"/>
                  </a:lnTo>
                  <a:lnTo>
                    <a:pt x="0" y="348"/>
                  </a:lnTo>
                  <a:lnTo>
                    <a:pt x="0" y="341"/>
                  </a:lnTo>
                  <a:close/>
                  <a:moveTo>
                    <a:pt x="1178" y="299"/>
                  </a:moveTo>
                  <a:lnTo>
                    <a:pt x="1178" y="307"/>
                  </a:lnTo>
                  <a:lnTo>
                    <a:pt x="1180" y="311"/>
                  </a:lnTo>
                  <a:lnTo>
                    <a:pt x="1181" y="314"/>
                  </a:lnTo>
                  <a:lnTo>
                    <a:pt x="1181" y="320"/>
                  </a:lnTo>
                  <a:lnTo>
                    <a:pt x="1181" y="327"/>
                  </a:lnTo>
                  <a:lnTo>
                    <a:pt x="1201" y="327"/>
                  </a:lnTo>
                  <a:lnTo>
                    <a:pt x="1218" y="346"/>
                  </a:lnTo>
                  <a:lnTo>
                    <a:pt x="1235" y="365"/>
                  </a:lnTo>
                  <a:lnTo>
                    <a:pt x="1235" y="367"/>
                  </a:lnTo>
                  <a:lnTo>
                    <a:pt x="1234" y="369"/>
                  </a:lnTo>
                  <a:lnTo>
                    <a:pt x="1234" y="370"/>
                  </a:lnTo>
                  <a:lnTo>
                    <a:pt x="1234" y="370"/>
                  </a:lnTo>
                  <a:lnTo>
                    <a:pt x="1232" y="372"/>
                  </a:lnTo>
                  <a:lnTo>
                    <a:pt x="1229" y="376"/>
                  </a:lnTo>
                  <a:lnTo>
                    <a:pt x="1227" y="377"/>
                  </a:lnTo>
                  <a:lnTo>
                    <a:pt x="1225" y="379"/>
                  </a:lnTo>
                  <a:lnTo>
                    <a:pt x="1223" y="379"/>
                  </a:lnTo>
                  <a:lnTo>
                    <a:pt x="1218" y="379"/>
                  </a:lnTo>
                  <a:lnTo>
                    <a:pt x="1213" y="381"/>
                  </a:lnTo>
                  <a:lnTo>
                    <a:pt x="1213" y="376"/>
                  </a:lnTo>
                  <a:lnTo>
                    <a:pt x="1213" y="370"/>
                  </a:lnTo>
                  <a:lnTo>
                    <a:pt x="1213" y="367"/>
                  </a:lnTo>
                  <a:lnTo>
                    <a:pt x="1213" y="365"/>
                  </a:lnTo>
                  <a:lnTo>
                    <a:pt x="1209" y="362"/>
                  </a:lnTo>
                  <a:lnTo>
                    <a:pt x="1206" y="360"/>
                  </a:lnTo>
                  <a:lnTo>
                    <a:pt x="1201" y="356"/>
                  </a:lnTo>
                  <a:lnTo>
                    <a:pt x="1195" y="370"/>
                  </a:lnTo>
                  <a:lnTo>
                    <a:pt x="1185" y="379"/>
                  </a:lnTo>
                  <a:lnTo>
                    <a:pt x="1171" y="384"/>
                  </a:lnTo>
                  <a:lnTo>
                    <a:pt x="1171" y="379"/>
                  </a:lnTo>
                  <a:lnTo>
                    <a:pt x="1171" y="376"/>
                  </a:lnTo>
                  <a:lnTo>
                    <a:pt x="1173" y="372"/>
                  </a:lnTo>
                  <a:lnTo>
                    <a:pt x="1171" y="369"/>
                  </a:lnTo>
                  <a:lnTo>
                    <a:pt x="1169" y="365"/>
                  </a:lnTo>
                  <a:lnTo>
                    <a:pt x="1167" y="360"/>
                  </a:lnTo>
                  <a:lnTo>
                    <a:pt x="1162" y="358"/>
                  </a:lnTo>
                  <a:lnTo>
                    <a:pt x="1159" y="356"/>
                  </a:lnTo>
                  <a:lnTo>
                    <a:pt x="1155" y="356"/>
                  </a:lnTo>
                  <a:lnTo>
                    <a:pt x="1152" y="355"/>
                  </a:lnTo>
                  <a:lnTo>
                    <a:pt x="1150" y="355"/>
                  </a:lnTo>
                  <a:lnTo>
                    <a:pt x="1146" y="353"/>
                  </a:lnTo>
                  <a:lnTo>
                    <a:pt x="1143" y="349"/>
                  </a:lnTo>
                  <a:lnTo>
                    <a:pt x="1153" y="337"/>
                  </a:lnTo>
                  <a:lnTo>
                    <a:pt x="1160" y="323"/>
                  </a:lnTo>
                  <a:lnTo>
                    <a:pt x="1167" y="309"/>
                  </a:lnTo>
                  <a:lnTo>
                    <a:pt x="1178" y="299"/>
                  </a:lnTo>
                  <a:close/>
                  <a:moveTo>
                    <a:pt x="2150" y="269"/>
                  </a:moveTo>
                  <a:lnTo>
                    <a:pt x="2152" y="273"/>
                  </a:lnTo>
                  <a:lnTo>
                    <a:pt x="2154" y="276"/>
                  </a:lnTo>
                  <a:lnTo>
                    <a:pt x="2155" y="278"/>
                  </a:lnTo>
                  <a:lnTo>
                    <a:pt x="2155" y="281"/>
                  </a:lnTo>
                  <a:lnTo>
                    <a:pt x="2157" y="285"/>
                  </a:lnTo>
                  <a:lnTo>
                    <a:pt x="2157" y="292"/>
                  </a:lnTo>
                  <a:lnTo>
                    <a:pt x="2157" y="297"/>
                  </a:lnTo>
                  <a:lnTo>
                    <a:pt x="2159" y="311"/>
                  </a:lnTo>
                  <a:lnTo>
                    <a:pt x="2161" y="327"/>
                  </a:lnTo>
                  <a:lnTo>
                    <a:pt x="2161" y="341"/>
                  </a:lnTo>
                  <a:lnTo>
                    <a:pt x="2141" y="351"/>
                  </a:lnTo>
                  <a:lnTo>
                    <a:pt x="2119" y="360"/>
                  </a:lnTo>
                  <a:lnTo>
                    <a:pt x="2098" y="370"/>
                  </a:lnTo>
                  <a:lnTo>
                    <a:pt x="2080" y="384"/>
                  </a:lnTo>
                  <a:lnTo>
                    <a:pt x="2075" y="381"/>
                  </a:lnTo>
                  <a:lnTo>
                    <a:pt x="2066" y="377"/>
                  </a:lnTo>
                  <a:lnTo>
                    <a:pt x="2054" y="370"/>
                  </a:lnTo>
                  <a:lnTo>
                    <a:pt x="2044" y="365"/>
                  </a:lnTo>
                  <a:lnTo>
                    <a:pt x="2035" y="360"/>
                  </a:lnTo>
                  <a:lnTo>
                    <a:pt x="2031" y="356"/>
                  </a:lnTo>
                  <a:lnTo>
                    <a:pt x="2033" y="355"/>
                  </a:lnTo>
                  <a:lnTo>
                    <a:pt x="2035" y="353"/>
                  </a:lnTo>
                  <a:lnTo>
                    <a:pt x="2035" y="353"/>
                  </a:lnTo>
                  <a:lnTo>
                    <a:pt x="2037" y="351"/>
                  </a:lnTo>
                  <a:lnTo>
                    <a:pt x="2037" y="349"/>
                  </a:lnTo>
                  <a:lnTo>
                    <a:pt x="2038" y="346"/>
                  </a:lnTo>
                  <a:lnTo>
                    <a:pt x="2033" y="342"/>
                  </a:lnTo>
                  <a:lnTo>
                    <a:pt x="2026" y="341"/>
                  </a:lnTo>
                  <a:lnTo>
                    <a:pt x="2021" y="337"/>
                  </a:lnTo>
                  <a:lnTo>
                    <a:pt x="2016" y="334"/>
                  </a:lnTo>
                  <a:lnTo>
                    <a:pt x="2019" y="334"/>
                  </a:lnTo>
                  <a:lnTo>
                    <a:pt x="2023" y="330"/>
                  </a:lnTo>
                  <a:lnTo>
                    <a:pt x="2024" y="328"/>
                  </a:lnTo>
                  <a:lnTo>
                    <a:pt x="2026" y="328"/>
                  </a:lnTo>
                  <a:lnTo>
                    <a:pt x="2028" y="327"/>
                  </a:lnTo>
                  <a:lnTo>
                    <a:pt x="2033" y="327"/>
                  </a:lnTo>
                  <a:lnTo>
                    <a:pt x="2038" y="327"/>
                  </a:lnTo>
                  <a:lnTo>
                    <a:pt x="2038" y="314"/>
                  </a:lnTo>
                  <a:lnTo>
                    <a:pt x="2012" y="314"/>
                  </a:lnTo>
                  <a:lnTo>
                    <a:pt x="2007" y="304"/>
                  </a:lnTo>
                  <a:lnTo>
                    <a:pt x="2016" y="297"/>
                  </a:lnTo>
                  <a:lnTo>
                    <a:pt x="2023" y="290"/>
                  </a:lnTo>
                  <a:lnTo>
                    <a:pt x="2031" y="287"/>
                  </a:lnTo>
                  <a:lnTo>
                    <a:pt x="2045" y="283"/>
                  </a:lnTo>
                  <a:lnTo>
                    <a:pt x="2051" y="288"/>
                  </a:lnTo>
                  <a:lnTo>
                    <a:pt x="2054" y="294"/>
                  </a:lnTo>
                  <a:lnTo>
                    <a:pt x="2058" y="297"/>
                  </a:lnTo>
                  <a:lnTo>
                    <a:pt x="2061" y="304"/>
                  </a:lnTo>
                  <a:lnTo>
                    <a:pt x="2072" y="295"/>
                  </a:lnTo>
                  <a:lnTo>
                    <a:pt x="2082" y="288"/>
                  </a:lnTo>
                  <a:lnTo>
                    <a:pt x="2096" y="283"/>
                  </a:lnTo>
                  <a:lnTo>
                    <a:pt x="2098" y="288"/>
                  </a:lnTo>
                  <a:lnTo>
                    <a:pt x="2101" y="290"/>
                  </a:lnTo>
                  <a:lnTo>
                    <a:pt x="2101" y="292"/>
                  </a:lnTo>
                  <a:lnTo>
                    <a:pt x="2103" y="292"/>
                  </a:lnTo>
                  <a:lnTo>
                    <a:pt x="2105" y="292"/>
                  </a:lnTo>
                  <a:lnTo>
                    <a:pt x="2108" y="292"/>
                  </a:lnTo>
                  <a:lnTo>
                    <a:pt x="2117" y="287"/>
                  </a:lnTo>
                  <a:lnTo>
                    <a:pt x="2122" y="281"/>
                  </a:lnTo>
                  <a:lnTo>
                    <a:pt x="2129" y="276"/>
                  </a:lnTo>
                  <a:lnTo>
                    <a:pt x="2136" y="271"/>
                  </a:lnTo>
                  <a:lnTo>
                    <a:pt x="2150" y="269"/>
                  </a:lnTo>
                  <a:close/>
                  <a:moveTo>
                    <a:pt x="1302" y="206"/>
                  </a:moveTo>
                  <a:lnTo>
                    <a:pt x="1305" y="208"/>
                  </a:lnTo>
                  <a:lnTo>
                    <a:pt x="1307" y="210"/>
                  </a:lnTo>
                  <a:lnTo>
                    <a:pt x="1309" y="210"/>
                  </a:lnTo>
                  <a:lnTo>
                    <a:pt x="1311" y="211"/>
                  </a:lnTo>
                  <a:lnTo>
                    <a:pt x="1311" y="213"/>
                  </a:lnTo>
                  <a:lnTo>
                    <a:pt x="1311" y="215"/>
                  </a:lnTo>
                  <a:lnTo>
                    <a:pt x="1312" y="218"/>
                  </a:lnTo>
                  <a:lnTo>
                    <a:pt x="1316" y="224"/>
                  </a:lnTo>
                  <a:lnTo>
                    <a:pt x="1318" y="229"/>
                  </a:lnTo>
                  <a:lnTo>
                    <a:pt x="1319" y="234"/>
                  </a:lnTo>
                  <a:lnTo>
                    <a:pt x="1321" y="241"/>
                  </a:lnTo>
                  <a:lnTo>
                    <a:pt x="1316" y="243"/>
                  </a:lnTo>
                  <a:lnTo>
                    <a:pt x="1311" y="245"/>
                  </a:lnTo>
                  <a:lnTo>
                    <a:pt x="1305" y="245"/>
                  </a:lnTo>
                  <a:lnTo>
                    <a:pt x="1297" y="246"/>
                  </a:lnTo>
                  <a:lnTo>
                    <a:pt x="1295" y="238"/>
                  </a:lnTo>
                  <a:lnTo>
                    <a:pt x="1293" y="229"/>
                  </a:lnTo>
                  <a:lnTo>
                    <a:pt x="1293" y="218"/>
                  </a:lnTo>
                  <a:lnTo>
                    <a:pt x="1297" y="215"/>
                  </a:lnTo>
                  <a:lnTo>
                    <a:pt x="1298" y="211"/>
                  </a:lnTo>
                  <a:lnTo>
                    <a:pt x="1302" y="206"/>
                  </a:lnTo>
                  <a:close/>
                  <a:moveTo>
                    <a:pt x="1604" y="177"/>
                  </a:moveTo>
                  <a:lnTo>
                    <a:pt x="1611" y="180"/>
                  </a:lnTo>
                  <a:lnTo>
                    <a:pt x="1618" y="184"/>
                  </a:lnTo>
                  <a:lnTo>
                    <a:pt x="1621" y="187"/>
                  </a:lnTo>
                  <a:lnTo>
                    <a:pt x="1626" y="191"/>
                  </a:lnTo>
                  <a:lnTo>
                    <a:pt x="1632" y="196"/>
                  </a:lnTo>
                  <a:lnTo>
                    <a:pt x="1630" y="199"/>
                  </a:lnTo>
                  <a:lnTo>
                    <a:pt x="1630" y="199"/>
                  </a:lnTo>
                  <a:lnTo>
                    <a:pt x="1630" y="201"/>
                  </a:lnTo>
                  <a:lnTo>
                    <a:pt x="1628" y="201"/>
                  </a:lnTo>
                  <a:lnTo>
                    <a:pt x="1628" y="203"/>
                  </a:lnTo>
                  <a:lnTo>
                    <a:pt x="1625" y="206"/>
                  </a:lnTo>
                  <a:lnTo>
                    <a:pt x="1625" y="208"/>
                  </a:lnTo>
                  <a:lnTo>
                    <a:pt x="1623" y="208"/>
                  </a:lnTo>
                  <a:lnTo>
                    <a:pt x="1621" y="208"/>
                  </a:lnTo>
                  <a:lnTo>
                    <a:pt x="1619" y="210"/>
                  </a:lnTo>
                  <a:lnTo>
                    <a:pt x="1616" y="211"/>
                  </a:lnTo>
                  <a:lnTo>
                    <a:pt x="1611" y="206"/>
                  </a:lnTo>
                  <a:lnTo>
                    <a:pt x="1606" y="201"/>
                  </a:lnTo>
                  <a:lnTo>
                    <a:pt x="1599" y="196"/>
                  </a:lnTo>
                  <a:lnTo>
                    <a:pt x="1593" y="192"/>
                  </a:lnTo>
                  <a:lnTo>
                    <a:pt x="1597" y="180"/>
                  </a:lnTo>
                  <a:lnTo>
                    <a:pt x="1600" y="180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4" y="177"/>
                  </a:lnTo>
                  <a:close/>
                  <a:moveTo>
                    <a:pt x="2963" y="170"/>
                  </a:moveTo>
                  <a:lnTo>
                    <a:pt x="2979" y="170"/>
                  </a:lnTo>
                  <a:lnTo>
                    <a:pt x="2979" y="177"/>
                  </a:lnTo>
                  <a:lnTo>
                    <a:pt x="2976" y="177"/>
                  </a:lnTo>
                  <a:lnTo>
                    <a:pt x="2972" y="180"/>
                  </a:lnTo>
                  <a:lnTo>
                    <a:pt x="2970" y="180"/>
                  </a:lnTo>
                  <a:lnTo>
                    <a:pt x="2967" y="180"/>
                  </a:lnTo>
                  <a:lnTo>
                    <a:pt x="2967" y="178"/>
                  </a:lnTo>
                  <a:lnTo>
                    <a:pt x="2965" y="175"/>
                  </a:lnTo>
                  <a:lnTo>
                    <a:pt x="2965" y="173"/>
                  </a:lnTo>
                  <a:lnTo>
                    <a:pt x="2963" y="171"/>
                  </a:lnTo>
                  <a:lnTo>
                    <a:pt x="2963" y="170"/>
                  </a:lnTo>
                  <a:close/>
                  <a:moveTo>
                    <a:pt x="989" y="149"/>
                  </a:moveTo>
                  <a:lnTo>
                    <a:pt x="1005" y="159"/>
                  </a:lnTo>
                  <a:lnTo>
                    <a:pt x="1019" y="171"/>
                  </a:lnTo>
                  <a:lnTo>
                    <a:pt x="1033" y="184"/>
                  </a:lnTo>
                  <a:lnTo>
                    <a:pt x="1028" y="184"/>
                  </a:lnTo>
                  <a:lnTo>
                    <a:pt x="1024" y="189"/>
                  </a:lnTo>
                  <a:lnTo>
                    <a:pt x="1021" y="191"/>
                  </a:lnTo>
                  <a:lnTo>
                    <a:pt x="1016" y="191"/>
                  </a:lnTo>
                  <a:lnTo>
                    <a:pt x="1010" y="192"/>
                  </a:lnTo>
                  <a:lnTo>
                    <a:pt x="1002" y="192"/>
                  </a:lnTo>
                  <a:lnTo>
                    <a:pt x="995" y="185"/>
                  </a:lnTo>
                  <a:lnTo>
                    <a:pt x="988" y="180"/>
                  </a:lnTo>
                  <a:lnTo>
                    <a:pt x="979" y="177"/>
                  </a:lnTo>
                  <a:lnTo>
                    <a:pt x="979" y="173"/>
                  </a:lnTo>
                  <a:lnTo>
                    <a:pt x="995" y="164"/>
                  </a:lnTo>
                  <a:lnTo>
                    <a:pt x="993" y="161"/>
                  </a:lnTo>
                  <a:lnTo>
                    <a:pt x="991" y="159"/>
                  </a:lnTo>
                  <a:lnTo>
                    <a:pt x="991" y="156"/>
                  </a:lnTo>
                  <a:lnTo>
                    <a:pt x="989" y="149"/>
                  </a:lnTo>
                  <a:close/>
                  <a:moveTo>
                    <a:pt x="4822" y="100"/>
                  </a:moveTo>
                  <a:lnTo>
                    <a:pt x="4826" y="105"/>
                  </a:lnTo>
                  <a:lnTo>
                    <a:pt x="4829" y="109"/>
                  </a:lnTo>
                  <a:lnTo>
                    <a:pt x="4833" y="109"/>
                  </a:lnTo>
                  <a:lnTo>
                    <a:pt x="4835" y="110"/>
                  </a:lnTo>
                  <a:lnTo>
                    <a:pt x="4836" y="110"/>
                  </a:lnTo>
                  <a:lnTo>
                    <a:pt x="4840" y="110"/>
                  </a:lnTo>
                  <a:lnTo>
                    <a:pt x="4842" y="110"/>
                  </a:lnTo>
                  <a:lnTo>
                    <a:pt x="4843" y="110"/>
                  </a:lnTo>
                  <a:lnTo>
                    <a:pt x="4847" y="112"/>
                  </a:lnTo>
                  <a:lnTo>
                    <a:pt x="4849" y="115"/>
                  </a:lnTo>
                  <a:lnTo>
                    <a:pt x="4842" y="121"/>
                  </a:lnTo>
                  <a:lnTo>
                    <a:pt x="4835" y="126"/>
                  </a:lnTo>
                  <a:lnTo>
                    <a:pt x="4800" y="129"/>
                  </a:lnTo>
                  <a:lnTo>
                    <a:pt x="4800" y="115"/>
                  </a:lnTo>
                  <a:lnTo>
                    <a:pt x="4805" y="110"/>
                  </a:lnTo>
                  <a:lnTo>
                    <a:pt x="4810" y="107"/>
                  </a:lnTo>
                  <a:lnTo>
                    <a:pt x="4815" y="103"/>
                  </a:lnTo>
                  <a:lnTo>
                    <a:pt x="4822" y="100"/>
                  </a:lnTo>
                  <a:close/>
                  <a:moveTo>
                    <a:pt x="1063" y="72"/>
                  </a:moveTo>
                  <a:lnTo>
                    <a:pt x="1064" y="79"/>
                  </a:lnTo>
                  <a:lnTo>
                    <a:pt x="1064" y="84"/>
                  </a:lnTo>
                  <a:lnTo>
                    <a:pt x="1066" y="86"/>
                  </a:lnTo>
                  <a:lnTo>
                    <a:pt x="1068" y="88"/>
                  </a:lnTo>
                  <a:lnTo>
                    <a:pt x="1070" y="89"/>
                  </a:lnTo>
                  <a:lnTo>
                    <a:pt x="1073" y="93"/>
                  </a:lnTo>
                  <a:lnTo>
                    <a:pt x="1075" y="96"/>
                  </a:lnTo>
                  <a:lnTo>
                    <a:pt x="1073" y="100"/>
                  </a:lnTo>
                  <a:lnTo>
                    <a:pt x="1071" y="105"/>
                  </a:lnTo>
                  <a:lnTo>
                    <a:pt x="1070" y="109"/>
                  </a:lnTo>
                  <a:lnTo>
                    <a:pt x="1068" y="112"/>
                  </a:lnTo>
                  <a:lnTo>
                    <a:pt x="1066" y="119"/>
                  </a:lnTo>
                  <a:lnTo>
                    <a:pt x="1073" y="121"/>
                  </a:lnTo>
                  <a:lnTo>
                    <a:pt x="1077" y="124"/>
                  </a:lnTo>
                  <a:lnTo>
                    <a:pt x="1080" y="128"/>
                  </a:lnTo>
                  <a:lnTo>
                    <a:pt x="1082" y="131"/>
                  </a:lnTo>
                  <a:lnTo>
                    <a:pt x="1082" y="138"/>
                  </a:lnTo>
                  <a:lnTo>
                    <a:pt x="1082" y="145"/>
                  </a:lnTo>
                  <a:lnTo>
                    <a:pt x="1077" y="149"/>
                  </a:lnTo>
                  <a:lnTo>
                    <a:pt x="1073" y="152"/>
                  </a:lnTo>
                  <a:lnTo>
                    <a:pt x="1071" y="157"/>
                  </a:lnTo>
                  <a:lnTo>
                    <a:pt x="1070" y="163"/>
                  </a:lnTo>
                  <a:lnTo>
                    <a:pt x="1066" y="170"/>
                  </a:lnTo>
                  <a:lnTo>
                    <a:pt x="1091" y="170"/>
                  </a:lnTo>
                  <a:lnTo>
                    <a:pt x="1091" y="185"/>
                  </a:lnTo>
                  <a:lnTo>
                    <a:pt x="1094" y="199"/>
                  </a:lnTo>
                  <a:lnTo>
                    <a:pt x="1105" y="199"/>
                  </a:lnTo>
                  <a:lnTo>
                    <a:pt x="1110" y="194"/>
                  </a:lnTo>
                  <a:lnTo>
                    <a:pt x="1115" y="189"/>
                  </a:lnTo>
                  <a:lnTo>
                    <a:pt x="1120" y="184"/>
                  </a:lnTo>
                  <a:lnTo>
                    <a:pt x="1129" y="180"/>
                  </a:lnTo>
                  <a:lnTo>
                    <a:pt x="1129" y="191"/>
                  </a:lnTo>
                  <a:lnTo>
                    <a:pt x="1127" y="205"/>
                  </a:lnTo>
                  <a:lnTo>
                    <a:pt x="1126" y="217"/>
                  </a:lnTo>
                  <a:lnTo>
                    <a:pt x="1126" y="225"/>
                  </a:lnTo>
                  <a:lnTo>
                    <a:pt x="1124" y="231"/>
                  </a:lnTo>
                  <a:lnTo>
                    <a:pt x="1127" y="234"/>
                  </a:lnTo>
                  <a:lnTo>
                    <a:pt x="1129" y="236"/>
                  </a:lnTo>
                  <a:lnTo>
                    <a:pt x="1131" y="238"/>
                  </a:lnTo>
                  <a:lnTo>
                    <a:pt x="1134" y="239"/>
                  </a:lnTo>
                  <a:lnTo>
                    <a:pt x="1139" y="241"/>
                  </a:lnTo>
                  <a:lnTo>
                    <a:pt x="1148" y="227"/>
                  </a:lnTo>
                  <a:lnTo>
                    <a:pt x="1155" y="211"/>
                  </a:lnTo>
                  <a:lnTo>
                    <a:pt x="1155" y="199"/>
                  </a:lnTo>
                  <a:lnTo>
                    <a:pt x="1153" y="187"/>
                  </a:lnTo>
                  <a:lnTo>
                    <a:pt x="1153" y="175"/>
                  </a:lnTo>
                  <a:lnTo>
                    <a:pt x="1157" y="163"/>
                  </a:lnTo>
                  <a:lnTo>
                    <a:pt x="1167" y="154"/>
                  </a:lnTo>
                  <a:lnTo>
                    <a:pt x="1171" y="150"/>
                  </a:lnTo>
                  <a:lnTo>
                    <a:pt x="1174" y="150"/>
                  </a:lnTo>
                  <a:lnTo>
                    <a:pt x="1178" y="152"/>
                  </a:lnTo>
                  <a:lnTo>
                    <a:pt x="1181" y="154"/>
                  </a:lnTo>
                  <a:lnTo>
                    <a:pt x="1183" y="157"/>
                  </a:lnTo>
                  <a:lnTo>
                    <a:pt x="1187" y="161"/>
                  </a:lnTo>
                  <a:lnTo>
                    <a:pt x="1188" y="164"/>
                  </a:lnTo>
                  <a:lnTo>
                    <a:pt x="1192" y="166"/>
                  </a:lnTo>
                  <a:lnTo>
                    <a:pt x="1194" y="170"/>
                  </a:lnTo>
                  <a:lnTo>
                    <a:pt x="1201" y="170"/>
                  </a:lnTo>
                  <a:lnTo>
                    <a:pt x="1209" y="166"/>
                  </a:lnTo>
                  <a:lnTo>
                    <a:pt x="1218" y="164"/>
                  </a:lnTo>
                  <a:lnTo>
                    <a:pt x="1225" y="170"/>
                  </a:lnTo>
                  <a:lnTo>
                    <a:pt x="1225" y="184"/>
                  </a:lnTo>
                  <a:lnTo>
                    <a:pt x="1225" y="191"/>
                  </a:lnTo>
                  <a:lnTo>
                    <a:pt x="1223" y="203"/>
                  </a:lnTo>
                  <a:lnTo>
                    <a:pt x="1222" y="218"/>
                  </a:lnTo>
                  <a:lnTo>
                    <a:pt x="1218" y="236"/>
                  </a:lnTo>
                  <a:lnTo>
                    <a:pt x="1215" y="250"/>
                  </a:lnTo>
                  <a:lnTo>
                    <a:pt x="1213" y="260"/>
                  </a:lnTo>
                  <a:lnTo>
                    <a:pt x="1206" y="260"/>
                  </a:lnTo>
                  <a:lnTo>
                    <a:pt x="1202" y="259"/>
                  </a:lnTo>
                  <a:lnTo>
                    <a:pt x="1199" y="257"/>
                  </a:lnTo>
                  <a:lnTo>
                    <a:pt x="1195" y="255"/>
                  </a:lnTo>
                  <a:lnTo>
                    <a:pt x="1190" y="253"/>
                  </a:lnTo>
                  <a:lnTo>
                    <a:pt x="1190" y="257"/>
                  </a:lnTo>
                  <a:lnTo>
                    <a:pt x="1192" y="259"/>
                  </a:lnTo>
                  <a:lnTo>
                    <a:pt x="1194" y="260"/>
                  </a:lnTo>
                  <a:lnTo>
                    <a:pt x="1195" y="262"/>
                  </a:lnTo>
                  <a:lnTo>
                    <a:pt x="1195" y="264"/>
                  </a:lnTo>
                  <a:lnTo>
                    <a:pt x="1197" y="267"/>
                  </a:lnTo>
                  <a:lnTo>
                    <a:pt x="1197" y="273"/>
                  </a:lnTo>
                  <a:lnTo>
                    <a:pt x="1148" y="276"/>
                  </a:lnTo>
                  <a:lnTo>
                    <a:pt x="1148" y="280"/>
                  </a:lnTo>
                  <a:lnTo>
                    <a:pt x="1152" y="290"/>
                  </a:lnTo>
                  <a:lnTo>
                    <a:pt x="1150" y="301"/>
                  </a:lnTo>
                  <a:lnTo>
                    <a:pt x="1148" y="318"/>
                  </a:lnTo>
                  <a:lnTo>
                    <a:pt x="1139" y="318"/>
                  </a:lnTo>
                  <a:lnTo>
                    <a:pt x="1127" y="311"/>
                  </a:lnTo>
                  <a:lnTo>
                    <a:pt x="1110" y="307"/>
                  </a:lnTo>
                  <a:lnTo>
                    <a:pt x="1110" y="311"/>
                  </a:lnTo>
                  <a:lnTo>
                    <a:pt x="1113" y="311"/>
                  </a:lnTo>
                  <a:lnTo>
                    <a:pt x="1117" y="314"/>
                  </a:lnTo>
                  <a:lnTo>
                    <a:pt x="1119" y="316"/>
                  </a:lnTo>
                  <a:lnTo>
                    <a:pt x="1120" y="318"/>
                  </a:lnTo>
                  <a:lnTo>
                    <a:pt x="1122" y="320"/>
                  </a:lnTo>
                  <a:lnTo>
                    <a:pt x="1124" y="325"/>
                  </a:lnTo>
                  <a:lnTo>
                    <a:pt x="1124" y="330"/>
                  </a:lnTo>
                  <a:lnTo>
                    <a:pt x="1122" y="334"/>
                  </a:lnTo>
                  <a:lnTo>
                    <a:pt x="1119" y="337"/>
                  </a:lnTo>
                  <a:lnTo>
                    <a:pt x="1117" y="341"/>
                  </a:lnTo>
                  <a:lnTo>
                    <a:pt x="1108" y="348"/>
                  </a:lnTo>
                  <a:lnTo>
                    <a:pt x="1101" y="355"/>
                  </a:lnTo>
                  <a:lnTo>
                    <a:pt x="1098" y="363"/>
                  </a:lnTo>
                  <a:lnTo>
                    <a:pt x="1094" y="376"/>
                  </a:lnTo>
                  <a:lnTo>
                    <a:pt x="1087" y="376"/>
                  </a:lnTo>
                  <a:lnTo>
                    <a:pt x="1082" y="374"/>
                  </a:lnTo>
                  <a:lnTo>
                    <a:pt x="1077" y="372"/>
                  </a:lnTo>
                  <a:lnTo>
                    <a:pt x="1073" y="370"/>
                  </a:lnTo>
                  <a:lnTo>
                    <a:pt x="1066" y="369"/>
                  </a:lnTo>
                  <a:lnTo>
                    <a:pt x="1066" y="372"/>
                  </a:lnTo>
                  <a:lnTo>
                    <a:pt x="1075" y="372"/>
                  </a:lnTo>
                  <a:lnTo>
                    <a:pt x="1077" y="376"/>
                  </a:lnTo>
                  <a:lnTo>
                    <a:pt x="1078" y="379"/>
                  </a:lnTo>
                  <a:lnTo>
                    <a:pt x="1080" y="381"/>
                  </a:lnTo>
                  <a:lnTo>
                    <a:pt x="1080" y="384"/>
                  </a:lnTo>
                  <a:lnTo>
                    <a:pt x="1082" y="390"/>
                  </a:lnTo>
                  <a:lnTo>
                    <a:pt x="1082" y="395"/>
                  </a:lnTo>
                  <a:lnTo>
                    <a:pt x="1066" y="400"/>
                  </a:lnTo>
                  <a:lnTo>
                    <a:pt x="1052" y="409"/>
                  </a:lnTo>
                  <a:lnTo>
                    <a:pt x="1043" y="419"/>
                  </a:lnTo>
                  <a:lnTo>
                    <a:pt x="1037" y="435"/>
                  </a:lnTo>
                  <a:lnTo>
                    <a:pt x="1037" y="458"/>
                  </a:lnTo>
                  <a:lnTo>
                    <a:pt x="1043" y="472"/>
                  </a:lnTo>
                  <a:lnTo>
                    <a:pt x="1047" y="491"/>
                  </a:lnTo>
                  <a:lnTo>
                    <a:pt x="1047" y="510"/>
                  </a:lnTo>
                  <a:lnTo>
                    <a:pt x="1066" y="510"/>
                  </a:lnTo>
                  <a:lnTo>
                    <a:pt x="1066" y="519"/>
                  </a:lnTo>
                  <a:lnTo>
                    <a:pt x="1070" y="522"/>
                  </a:lnTo>
                  <a:lnTo>
                    <a:pt x="1070" y="526"/>
                  </a:lnTo>
                  <a:lnTo>
                    <a:pt x="1070" y="529"/>
                  </a:lnTo>
                  <a:lnTo>
                    <a:pt x="1070" y="531"/>
                  </a:lnTo>
                  <a:lnTo>
                    <a:pt x="1070" y="533"/>
                  </a:lnTo>
                  <a:lnTo>
                    <a:pt x="1070" y="534"/>
                  </a:lnTo>
                  <a:lnTo>
                    <a:pt x="1071" y="536"/>
                  </a:lnTo>
                  <a:lnTo>
                    <a:pt x="1077" y="536"/>
                  </a:lnTo>
                  <a:lnTo>
                    <a:pt x="1082" y="538"/>
                  </a:lnTo>
                  <a:lnTo>
                    <a:pt x="1094" y="536"/>
                  </a:lnTo>
                  <a:lnTo>
                    <a:pt x="1106" y="541"/>
                  </a:lnTo>
                  <a:lnTo>
                    <a:pt x="1119" y="550"/>
                  </a:lnTo>
                  <a:lnTo>
                    <a:pt x="1131" y="562"/>
                  </a:lnTo>
                  <a:lnTo>
                    <a:pt x="1141" y="573"/>
                  </a:lnTo>
                  <a:lnTo>
                    <a:pt x="1152" y="580"/>
                  </a:lnTo>
                  <a:lnTo>
                    <a:pt x="1157" y="582"/>
                  </a:lnTo>
                  <a:lnTo>
                    <a:pt x="1160" y="583"/>
                  </a:lnTo>
                  <a:lnTo>
                    <a:pt x="1164" y="582"/>
                  </a:lnTo>
                  <a:lnTo>
                    <a:pt x="1167" y="582"/>
                  </a:lnTo>
                  <a:lnTo>
                    <a:pt x="1169" y="580"/>
                  </a:lnTo>
                  <a:lnTo>
                    <a:pt x="1173" y="578"/>
                  </a:lnTo>
                  <a:lnTo>
                    <a:pt x="1174" y="576"/>
                  </a:lnTo>
                  <a:lnTo>
                    <a:pt x="1178" y="576"/>
                  </a:lnTo>
                  <a:lnTo>
                    <a:pt x="1206" y="583"/>
                  </a:lnTo>
                  <a:lnTo>
                    <a:pt x="1209" y="602"/>
                  </a:lnTo>
                  <a:lnTo>
                    <a:pt x="1213" y="616"/>
                  </a:lnTo>
                  <a:lnTo>
                    <a:pt x="1215" y="627"/>
                  </a:lnTo>
                  <a:lnTo>
                    <a:pt x="1216" y="637"/>
                  </a:lnTo>
                  <a:lnTo>
                    <a:pt x="1220" y="648"/>
                  </a:lnTo>
                  <a:lnTo>
                    <a:pt x="1229" y="660"/>
                  </a:lnTo>
                  <a:lnTo>
                    <a:pt x="1239" y="676"/>
                  </a:lnTo>
                  <a:lnTo>
                    <a:pt x="1242" y="674"/>
                  </a:lnTo>
                  <a:lnTo>
                    <a:pt x="1244" y="674"/>
                  </a:lnTo>
                  <a:lnTo>
                    <a:pt x="1244" y="674"/>
                  </a:lnTo>
                  <a:lnTo>
                    <a:pt x="1246" y="672"/>
                  </a:lnTo>
                  <a:lnTo>
                    <a:pt x="1248" y="672"/>
                  </a:lnTo>
                  <a:lnTo>
                    <a:pt x="1251" y="671"/>
                  </a:lnTo>
                  <a:lnTo>
                    <a:pt x="1253" y="671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7"/>
                  </a:lnTo>
                  <a:lnTo>
                    <a:pt x="1255" y="664"/>
                  </a:lnTo>
                  <a:lnTo>
                    <a:pt x="1255" y="653"/>
                  </a:lnTo>
                  <a:lnTo>
                    <a:pt x="1253" y="639"/>
                  </a:lnTo>
                  <a:lnTo>
                    <a:pt x="1249" y="622"/>
                  </a:lnTo>
                  <a:lnTo>
                    <a:pt x="1244" y="606"/>
                  </a:lnTo>
                  <a:lnTo>
                    <a:pt x="1258" y="599"/>
                  </a:lnTo>
                  <a:lnTo>
                    <a:pt x="1272" y="589"/>
                  </a:lnTo>
                  <a:lnTo>
                    <a:pt x="1281" y="575"/>
                  </a:lnTo>
                  <a:lnTo>
                    <a:pt x="1286" y="557"/>
                  </a:lnTo>
                  <a:lnTo>
                    <a:pt x="1288" y="547"/>
                  </a:lnTo>
                  <a:lnTo>
                    <a:pt x="1286" y="531"/>
                  </a:lnTo>
                  <a:lnTo>
                    <a:pt x="1286" y="515"/>
                  </a:lnTo>
                  <a:lnTo>
                    <a:pt x="1279" y="512"/>
                  </a:lnTo>
                  <a:lnTo>
                    <a:pt x="1276" y="510"/>
                  </a:lnTo>
                  <a:lnTo>
                    <a:pt x="1272" y="508"/>
                  </a:lnTo>
                  <a:lnTo>
                    <a:pt x="1269" y="505"/>
                  </a:lnTo>
                  <a:lnTo>
                    <a:pt x="1267" y="499"/>
                  </a:lnTo>
                  <a:lnTo>
                    <a:pt x="1274" y="487"/>
                  </a:lnTo>
                  <a:lnTo>
                    <a:pt x="1277" y="473"/>
                  </a:lnTo>
                  <a:lnTo>
                    <a:pt x="1274" y="458"/>
                  </a:lnTo>
                  <a:lnTo>
                    <a:pt x="1270" y="442"/>
                  </a:lnTo>
                  <a:lnTo>
                    <a:pt x="1265" y="424"/>
                  </a:lnTo>
                  <a:lnTo>
                    <a:pt x="1263" y="407"/>
                  </a:lnTo>
                  <a:lnTo>
                    <a:pt x="1267" y="407"/>
                  </a:lnTo>
                  <a:lnTo>
                    <a:pt x="1267" y="403"/>
                  </a:lnTo>
                  <a:lnTo>
                    <a:pt x="1291" y="407"/>
                  </a:lnTo>
                  <a:lnTo>
                    <a:pt x="1312" y="407"/>
                  </a:lnTo>
                  <a:lnTo>
                    <a:pt x="1335" y="403"/>
                  </a:lnTo>
                  <a:lnTo>
                    <a:pt x="1340" y="412"/>
                  </a:lnTo>
                  <a:lnTo>
                    <a:pt x="1345" y="424"/>
                  </a:lnTo>
                  <a:lnTo>
                    <a:pt x="1351" y="433"/>
                  </a:lnTo>
                  <a:lnTo>
                    <a:pt x="1356" y="437"/>
                  </a:lnTo>
                  <a:lnTo>
                    <a:pt x="1359" y="438"/>
                  </a:lnTo>
                  <a:lnTo>
                    <a:pt x="1365" y="438"/>
                  </a:lnTo>
                  <a:lnTo>
                    <a:pt x="1370" y="440"/>
                  </a:lnTo>
                  <a:lnTo>
                    <a:pt x="1375" y="442"/>
                  </a:lnTo>
                  <a:lnTo>
                    <a:pt x="1379" y="445"/>
                  </a:lnTo>
                  <a:lnTo>
                    <a:pt x="1380" y="454"/>
                  </a:lnTo>
                  <a:lnTo>
                    <a:pt x="1384" y="470"/>
                  </a:lnTo>
                  <a:lnTo>
                    <a:pt x="1386" y="484"/>
                  </a:lnTo>
                  <a:lnTo>
                    <a:pt x="1389" y="494"/>
                  </a:lnTo>
                  <a:lnTo>
                    <a:pt x="1391" y="496"/>
                  </a:lnTo>
                  <a:lnTo>
                    <a:pt x="1394" y="499"/>
                  </a:lnTo>
                  <a:lnTo>
                    <a:pt x="1398" y="501"/>
                  </a:lnTo>
                  <a:lnTo>
                    <a:pt x="1401" y="505"/>
                  </a:lnTo>
                  <a:lnTo>
                    <a:pt x="1407" y="506"/>
                  </a:lnTo>
                  <a:lnTo>
                    <a:pt x="1408" y="510"/>
                  </a:lnTo>
                  <a:lnTo>
                    <a:pt x="1422" y="499"/>
                  </a:lnTo>
                  <a:lnTo>
                    <a:pt x="1433" y="486"/>
                  </a:lnTo>
                  <a:lnTo>
                    <a:pt x="1441" y="472"/>
                  </a:lnTo>
                  <a:lnTo>
                    <a:pt x="1455" y="461"/>
                  </a:lnTo>
                  <a:lnTo>
                    <a:pt x="1457" y="473"/>
                  </a:lnTo>
                  <a:lnTo>
                    <a:pt x="1462" y="480"/>
                  </a:lnTo>
                  <a:lnTo>
                    <a:pt x="1469" y="487"/>
                  </a:lnTo>
                  <a:lnTo>
                    <a:pt x="1476" y="494"/>
                  </a:lnTo>
                  <a:lnTo>
                    <a:pt x="1482" y="503"/>
                  </a:lnTo>
                  <a:lnTo>
                    <a:pt x="1482" y="506"/>
                  </a:lnTo>
                  <a:lnTo>
                    <a:pt x="1482" y="510"/>
                  </a:lnTo>
                  <a:lnTo>
                    <a:pt x="1480" y="512"/>
                  </a:lnTo>
                  <a:lnTo>
                    <a:pt x="1480" y="515"/>
                  </a:lnTo>
                  <a:lnTo>
                    <a:pt x="1478" y="519"/>
                  </a:lnTo>
                  <a:lnTo>
                    <a:pt x="1480" y="522"/>
                  </a:lnTo>
                  <a:lnTo>
                    <a:pt x="1482" y="526"/>
                  </a:lnTo>
                  <a:lnTo>
                    <a:pt x="1483" y="527"/>
                  </a:lnTo>
                  <a:lnTo>
                    <a:pt x="1487" y="527"/>
                  </a:lnTo>
                  <a:lnTo>
                    <a:pt x="1490" y="527"/>
                  </a:lnTo>
                  <a:lnTo>
                    <a:pt x="1492" y="527"/>
                  </a:lnTo>
                  <a:lnTo>
                    <a:pt x="1496" y="527"/>
                  </a:lnTo>
                  <a:lnTo>
                    <a:pt x="1497" y="529"/>
                  </a:lnTo>
                  <a:lnTo>
                    <a:pt x="1503" y="543"/>
                  </a:lnTo>
                  <a:lnTo>
                    <a:pt x="1503" y="554"/>
                  </a:lnTo>
                  <a:lnTo>
                    <a:pt x="1501" y="564"/>
                  </a:lnTo>
                  <a:lnTo>
                    <a:pt x="1504" y="573"/>
                  </a:lnTo>
                  <a:lnTo>
                    <a:pt x="1517" y="583"/>
                  </a:lnTo>
                  <a:lnTo>
                    <a:pt x="1506" y="604"/>
                  </a:lnTo>
                  <a:lnTo>
                    <a:pt x="1494" y="622"/>
                  </a:lnTo>
                  <a:lnTo>
                    <a:pt x="1497" y="622"/>
                  </a:lnTo>
                  <a:lnTo>
                    <a:pt x="1508" y="611"/>
                  </a:lnTo>
                  <a:lnTo>
                    <a:pt x="1518" y="602"/>
                  </a:lnTo>
                  <a:lnTo>
                    <a:pt x="1527" y="592"/>
                  </a:lnTo>
                  <a:lnTo>
                    <a:pt x="1539" y="595"/>
                  </a:lnTo>
                  <a:lnTo>
                    <a:pt x="1546" y="602"/>
                  </a:lnTo>
                  <a:lnTo>
                    <a:pt x="1553" y="611"/>
                  </a:lnTo>
                  <a:lnTo>
                    <a:pt x="1555" y="625"/>
                  </a:lnTo>
                  <a:lnTo>
                    <a:pt x="1571" y="625"/>
                  </a:lnTo>
                  <a:lnTo>
                    <a:pt x="1571" y="630"/>
                  </a:lnTo>
                  <a:lnTo>
                    <a:pt x="1572" y="634"/>
                  </a:lnTo>
                  <a:lnTo>
                    <a:pt x="1572" y="639"/>
                  </a:lnTo>
                  <a:lnTo>
                    <a:pt x="1574" y="644"/>
                  </a:lnTo>
                  <a:lnTo>
                    <a:pt x="1572" y="650"/>
                  </a:lnTo>
                  <a:lnTo>
                    <a:pt x="1572" y="653"/>
                  </a:lnTo>
                  <a:lnTo>
                    <a:pt x="1572" y="657"/>
                  </a:lnTo>
                  <a:lnTo>
                    <a:pt x="1574" y="658"/>
                  </a:lnTo>
                  <a:lnTo>
                    <a:pt x="1574" y="662"/>
                  </a:lnTo>
                  <a:lnTo>
                    <a:pt x="1574" y="664"/>
                  </a:lnTo>
                  <a:lnTo>
                    <a:pt x="1574" y="667"/>
                  </a:lnTo>
                  <a:lnTo>
                    <a:pt x="1555" y="681"/>
                  </a:lnTo>
                  <a:lnTo>
                    <a:pt x="1534" y="690"/>
                  </a:lnTo>
                  <a:lnTo>
                    <a:pt x="1510" y="695"/>
                  </a:lnTo>
                  <a:lnTo>
                    <a:pt x="1485" y="698"/>
                  </a:lnTo>
                  <a:lnTo>
                    <a:pt x="1461" y="702"/>
                  </a:lnTo>
                  <a:lnTo>
                    <a:pt x="1436" y="705"/>
                  </a:lnTo>
                  <a:lnTo>
                    <a:pt x="1415" y="712"/>
                  </a:lnTo>
                  <a:lnTo>
                    <a:pt x="1396" y="721"/>
                  </a:lnTo>
                  <a:lnTo>
                    <a:pt x="1382" y="737"/>
                  </a:lnTo>
                  <a:lnTo>
                    <a:pt x="1386" y="737"/>
                  </a:lnTo>
                  <a:lnTo>
                    <a:pt x="1403" y="725"/>
                  </a:lnTo>
                  <a:lnTo>
                    <a:pt x="1424" y="716"/>
                  </a:lnTo>
                  <a:lnTo>
                    <a:pt x="1447" y="711"/>
                  </a:lnTo>
                  <a:lnTo>
                    <a:pt x="1448" y="714"/>
                  </a:lnTo>
                  <a:lnTo>
                    <a:pt x="1450" y="718"/>
                  </a:lnTo>
                  <a:lnTo>
                    <a:pt x="1452" y="719"/>
                  </a:lnTo>
                  <a:lnTo>
                    <a:pt x="1455" y="721"/>
                  </a:lnTo>
                  <a:lnTo>
                    <a:pt x="1459" y="723"/>
                  </a:lnTo>
                  <a:lnTo>
                    <a:pt x="1462" y="726"/>
                  </a:lnTo>
                  <a:lnTo>
                    <a:pt x="1457" y="735"/>
                  </a:lnTo>
                  <a:lnTo>
                    <a:pt x="1454" y="742"/>
                  </a:lnTo>
                  <a:lnTo>
                    <a:pt x="1452" y="749"/>
                  </a:lnTo>
                  <a:lnTo>
                    <a:pt x="1450" y="760"/>
                  </a:lnTo>
                  <a:lnTo>
                    <a:pt x="1464" y="767"/>
                  </a:lnTo>
                  <a:lnTo>
                    <a:pt x="1473" y="777"/>
                  </a:lnTo>
                  <a:lnTo>
                    <a:pt x="1480" y="787"/>
                  </a:lnTo>
                  <a:lnTo>
                    <a:pt x="1489" y="798"/>
                  </a:lnTo>
                  <a:lnTo>
                    <a:pt x="1489" y="801"/>
                  </a:lnTo>
                  <a:lnTo>
                    <a:pt x="1489" y="803"/>
                  </a:lnTo>
                  <a:lnTo>
                    <a:pt x="1487" y="803"/>
                  </a:lnTo>
                  <a:lnTo>
                    <a:pt x="1487" y="805"/>
                  </a:lnTo>
                  <a:lnTo>
                    <a:pt x="1485" y="807"/>
                  </a:lnTo>
                  <a:lnTo>
                    <a:pt x="1475" y="819"/>
                  </a:lnTo>
                  <a:lnTo>
                    <a:pt x="1461" y="829"/>
                  </a:lnTo>
                  <a:lnTo>
                    <a:pt x="1443" y="836"/>
                  </a:lnTo>
                  <a:lnTo>
                    <a:pt x="1443" y="821"/>
                  </a:lnTo>
                  <a:lnTo>
                    <a:pt x="1452" y="815"/>
                  </a:lnTo>
                  <a:lnTo>
                    <a:pt x="1459" y="810"/>
                  </a:lnTo>
                  <a:lnTo>
                    <a:pt x="1466" y="801"/>
                  </a:lnTo>
                  <a:lnTo>
                    <a:pt x="1459" y="798"/>
                  </a:lnTo>
                  <a:lnTo>
                    <a:pt x="1459" y="794"/>
                  </a:lnTo>
                  <a:lnTo>
                    <a:pt x="1457" y="794"/>
                  </a:lnTo>
                  <a:lnTo>
                    <a:pt x="1455" y="794"/>
                  </a:lnTo>
                  <a:lnTo>
                    <a:pt x="1455" y="794"/>
                  </a:lnTo>
                  <a:lnTo>
                    <a:pt x="1455" y="796"/>
                  </a:lnTo>
                  <a:lnTo>
                    <a:pt x="1455" y="798"/>
                  </a:lnTo>
                  <a:lnTo>
                    <a:pt x="1455" y="798"/>
                  </a:lnTo>
                  <a:lnTo>
                    <a:pt x="1443" y="807"/>
                  </a:lnTo>
                  <a:lnTo>
                    <a:pt x="1427" y="814"/>
                  </a:lnTo>
                  <a:lnTo>
                    <a:pt x="1414" y="819"/>
                  </a:lnTo>
                  <a:lnTo>
                    <a:pt x="1400" y="826"/>
                  </a:lnTo>
                  <a:lnTo>
                    <a:pt x="1387" y="835"/>
                  </a:lnTo>
                  <a:lnTo>
                    <a:pt x="1379" y="847"/>
                  </a:lnTo>
                  <a:lnTo>
                    <a:pt x="1373" y="864"/>
                  </a:lnTo>
                  <a:lnTo>
                    <a:pt x="1379" y="866"/>
                  </a:lnTo>
                  <a:lnTo>
                    <a:pt x="1386" y="868"/>
                  </a:lnTo>
                  <a:lnTo>
                    <a:pt x="1389" y="871"/>
                  </a:lnTo>
                  <a:lnTo>
                    <a:pt x="1382" y="871"/>
                  </a:lnTo>
                  <a:lnTo>
                    <a:pt x="1372" y="880"/>
                  </a:lnTo>
                  <a:lnTo>
                    <a:pt x="1358" y="883"/>
                  </a:lnTo>
                  <a:lnTo>
                    <a:pt x="1345" y="885"/>
                  </a:lnTo>
                  <a:lnTo>
                    <a:pt x="1331" y="887"/>
                  </a:lnTo>
                  <a:lnTo>
                    <a:pt x="1321" y="915"/>
                  </a:lnTo>
                  <a:lnTo>
                    <a:pt x="1309" y="945"/>
                  </a:lnTo>
                  <a:lnTo>
                    <a:pt x="1305" y="941"/>
                  </a:lnTo>
                  <a:lnTo>
                    <a:pt x="1304" y="939"/>
                  </a:lnTo>
                  <a:lnTo>
                    <a:pt x="1300" y="938"/>
                  </a:lnTo>
                  <a:lnTo>
                    <a:pt x="1298" y="936"/>
                  </a:lnTo>
                  <a:lnTo>
                    <a:pt x="1293" y="932"/>
                  </a:lnTo>
                  <a:lnTo>
                    <a:pt x="1293" y="941"/>
                  </a:lnTo>
                  <a:lnTo>
                    <a:pt x="1295" y="945"/>
                  </a:lnTo>
                  <a:lnTo>
                    <a:pt x="1298" y="955"/>
                  </a:lnTo>
                  <a:lnTo>
                    <a:pt x="1302" y="967"/>
                  </a:lnTo>
                  <a:lnTo>
                    <a:pt x="1305" y="978"/>
                  </a:lnTo>
                  <a:lnTo>
                    <a:pt x="1305" y="983"/>
                  </a:lnTo>
                  <a:lnTo>
                    <a:pt x="1291" y="992"/>
                  </a:lnTo>
                  <a:lnTo>
                    <a:pt x="1276" y="1000"/>
                  </a:lnTo>
                  <a:lnTo>
                    <a:pt x="1260" y="1011"/>
                  </a:lnTo>
                  <a:lnTo>
                    <a:pt x="1244" y="1021"/>
                  </a:lnTo>
                  <a:lnTo>
                    <a:pt x="1234" y="1035"/>
                  </a:lnTo>
                  <a:lnTo>
                    <a:pt x="1229" y="1053"/>
                  </a:lnTo>
                  <a:lnTo>
                    <a:pt x="1223" y="1067"/>
                  </a:lnTo>
                  <a:lnTo>
                    <a:pt x="1225" y="1084"/>
                  </a:lnTo>
                  <a:lnTo>
                    <a:pt x="1230" y="1103"/>
                  </a:lnTo>
                  <a:lnTo>
                    <a:pt x="1237" y="1123"/>
                  </a:lnTo>
                  <a:lnTo>
                    <a:pt x="1244" y="1142"/>
                  </a:lnTo>
                  <a:lnTo>
                    <a:pt x="1248" y="1159"/>
                  </a:lnTo>
                  <a:lnTo>
                    <a:pt x="1244" y="1159"/>
                  </a:lnTo>
                  <a:lnTo>
                    <a:pt x="1244" y="1163"/>
                  </a:lnTo>
                  <a:lnTo>
                    <a:pt x="1232" y="1159"/>
                  </a:lnTo>
                  <a:lnTo>
                    <a:pt x="1227" y="1144"/>
                  </a:lnTo>
                  <a:lnTo>
                    <a:pt x="1218" y="1124"/>
                  </a:lnTo>
                  <a:lnTo>
                    <a:pt x="1208" y="1103"/>
                  </a:lnTo>
                  <a:lnTo>
                    <a:pt x="1197" y="1088"/>
                  </a:lnTo>
                  <a:lnTo>
                    <a:pt x="1187" y="1079"/>
                  </a:lnTo>
                  <a:lnTo>
                    <a:pt x="1174" y="1077"/>
                  </a:lnTo>
                  <a:lnTo>
                    <a:pt x="1159" y="1070"/>
                  </a:lnTo>
                  <a:lnTo>
                    <a:pt x="1141" y="1063"/>
                  </a:lnTo>
                  <a:lnTo>
                    <a:pt x="1120" y="1060"/>
                  </a:lnTo>
                  <a:lnTo>
                    <a:pt x="1120" y="1063"/>
                  </a:lnTo>
                  <a:lnTo>
                    <a:pt x="1117" y="1063"/>
                  </a:lnTo>
                  <a:lnTo>
                    <a:pt x="1119" y="1069"/>
                  </a:lnTo>
                  <a:lnTo>
                    <a:pt x="1122" y="1074"/>
                  </a:lnTo>
                  <a:lnTo>
                    <a:pt x="1124" y="1077"/>
                  </a:lnTo>
                  <a:lnTo>
                    <a:pt x="1126" y="1081"/>
                  </a:lnTo>
                  <a:lnTo>
                    <a:pt x="1129" y="1086"/>
                  </a:lnTo>
                  <a:lnTo>
                    <a:pt x="1113" y="1086"/>
                  </a:lnTo>
                  <a:lnTo>
                    <a:pt x="1101" y="1081"/>
                  </a:lnTo>
                  <a:lnTo>
                    <a:pt x="1085" y="1077"/>
                  </a:lnTo>
                  <a:lnTo>
                    <a:pt x="1070" y="1077"/>
                  </a:lnTo>
                  <a:lnTo>
                    <a:pt x="1054" y="1079"/>
                  </a:lnTo>
                  <a:lnTo>
                    <a:pt x="1043" y="1082"/>
                  </a:lnTo>
                  <a:lnTo>
                    <a:pt x="1031" y="1088"/>
                  </a:lnTo>
                  <a:lnTo>
                    <a:pt x="1021" y="1095"/>
                  </a:lnTo>
                  <a:lnTo>
                    <a:pt x="1014" y="1105"/>
                  </a:lnTo>
                  <a:lnTo>
                    <a:pt x="1010" y="1114"/>
                  </a:lnTo>
                  <a:lnTo>
                    <a:pt x="1012" y="1121"/>
                  </a:lnTo>
                  <a:lnTo>
                    <a:pt x="1012" y="1130"/>
                  </a:lnTo>
                  <a:lnTo>
                    <a:pt x="1009" y="1140"/>
                  </a:lnTo>
                  <a:lnTo>
                    <a:pt x="1002" y="1163"/>
                  </a:lnTo>
                  <a:lnTo>
                    <a:pt x="1002" y="1180"/>
                  </a:lnTo>
                  <a:lnTo>
                    <a:pt x="1003" y="1198"/>
                  </a:lnTo>
                  <a:lnTo>
                    <a:pt x="1010" y="1215"/>
                  </a:lnTo>
                  <a:lnTo>
                    <a:pt x="1021" y="1236"/>
                  </a:lnTo>
                  <a:lnTo>
                    <a:pt x="1033" y="1238"/>
                  </a:lnTo>
                  <a:lnTo>
                    <a:pt x="1040" y="1240"/>
                  </a:lnTo>
                  <a:lnTo>
                    <a:pt x="1043" y="1243"/>
                  </a:lnTo>
                  <a:lnTo>
                    <a:pt x="1047" y="1245"/>
                  </a:lnTo>
                  <a:lnTo>
                    <a:pt x="1052" y="1247"/>
                  </a:lnTo>
                  <a:lnTo>
                    <a:pt x="1061" y="1243"/>
                  </a:lnTo>
                  <a:lnTo>
                    <a:pt x="1075" y="1236"/>
                  </a:lnTo>
                  <a:lnTo>
                    <a:pt x="1078" y="1234"/>
                  </a:lnTo>
                  <a:lnTo>
                    <a:pt x="1080" y="1234"/>
                  </a:lnTo>
                  <a:lnTo>
                    <a:pt x="1084" y="1234"/>
                  </a:lnTo>
                  <a:lnTo>
                    <a:pt x="1084" y="1234"/>
                  </a:lnTo>
                  <a:lnTo>
                    <a:pt x="1085" y="1234"/>
                  </a:lnTo>
                  <a:lnTo>
                    <a:pt x="1087" y="1234"/>
                  </a:lnTo>
                  <a:lnTo>
                    <a:pt x="1087" y="1233"/>
                  </a:lnTo>
                  <a:lnTo>
                    <a:pt x="1091" y="1229"/>
                  </a:lnTo>
                  <a:lnTo>
                    <a:pt x="1092" y="1224"/>
                  </a:lnTo>
                  <a:lnTo>
                    <a:pt x="1094" y="1219"/>
                  </a:lnTo>
                  <a:lnTo>
                    <a:pt x="1096" y="1213"/>
                  </a:lnTo>
                  <a:lnTo>
                    <a:pt x="1098" y="1210"/>
                  </a:lnTo>
                  <a:lnTo>
                    <a:pt x="1106" y="1201"/>
                  </a:lnTo>
                  <a:lnTo>
                    <a:pt x="1117" y="1196"/>
                  </a:lnTo>
                  <a:lnTo>
                    <a:pt x="1133" y="1194"/>
                  </a:lnTo>
                  <a:lnTo>
                    <a:pt x="1134" y="1198"/>
                  </a:lnTo>
                  <a:lnTo>
                    <a:pt x="1136" y="1199"/>
                  </a:lnTo>
                  <a:lnTo>
                    <a:pt x="1136" y="1201"/>
                  </a:lnTo>
                  <a:lnTo>
                    <a:pt x="1138" y="1201"/>
                  </a:lnTo>
                  <a:lnTo>
                    <a:pt x="1138" y="1199"/>
                  </a:lnTo>
                  <a:lnTo>
                    <a:pt x="1139" y="1199"/>
                  </a:lnTo>
                  <a:lnTo>
                    <a:pt x="1143" y="1199"/>
                  </a:lnTo>
                  <a:lnTo>
                    <a:pt x="1148" y="1198"/>
                  </a:lnTo>
                  <a:lnTo>
                    <a:pt x="1148" y="1213"/>
                  </a:lnTo>
                  <a:lnTo>
                    <a:pt x="1141" y="1220"/>
                  </a:lnTo>
                  <a:lnTo>
                    <a:pt x="1136" y="1233"/>
                  </a:lnTo>
                  <a:lnTo>
                    <a:pt x="1131" y="1250"/>
                  </a:lnTo>
                  <a:lnTo>
                    <a:pt x="1126" y="1266"/>
                  </a:lnTo>
                  <a:lnTo>
                    <a:pt x="1120" y="1278"/>
                  </a:lnTo>
                  <a:lnTo>
                    <a:pt x="1138" y="1278"/>
                  </a:lnTo>
                  <a:lnTo>
                    <a:pt x="1153" y="1276"/>
                  </a:lnTo>
                  <a:lnTo>
                    <a:pt x="1167" y="1276"/>
                  </a:lnTo>
                  <a:lnTo>
                    <a:pt x="1180" y="1278"/>
                  </a:lnTo>
                  <a:lnTo>
                    <a:pt x="1188" y="1283"/>
                  </a:lnTo>
                  <a:lnTo>
                    <a:pt x="1195" y="1294"/>
                  </a:lnTo>
                  <a:lnTo>
                    <a:pt x="1197" y="1309"/>
                  </a:lnTo>
                  <a:lnTo>
                    <a:pt x="1194" y="1320"/>
                  </a:lnTo>
                  <a:lnTo>
                    <a:pt x="1190" y="1334"/>
                  </a:lnTo>
                  <a:lnTo>
                    <a:pt x="1190" y="1348"/>
                  </a:lnTo>
                  <a:lnTo>
                    <a:pt x="1199" y="1357"/>
                  </a:lnTo>
                  <a:lnTo>
                    <a:pt x="1204" y="1363"/>
                  </a:lnTo>
                  <a:lnTo>
                    <a:pt x="1211" y="1370"/>
                  </a:lnTo>
                  <a:lnTo>
                    <a:pt x="1222" y="1376"/>
                  </a:lnTo>
                  <a:lnTo>
                    <a:pt x="1235" y="1379"/>
                  </a:lnTo>
                  <a:lnTo>
                    <a:pt x="1242" y="1370"/>
                  </a:lnTo>
                  <a:lnTo>
                    <a:pt x="1251" y="1367"/>
                  </a:lnTo>
                  <a:lnTo>
                    <a:pt x="1267" y="1367"/>
                  </a:lnTo>
                  <a:lnTo>
                    <a:pt x="1269" y="1370"/>
                  </a:lnTo>
                  <a:lnTo>
                    <a:pt x="1272" y="1374"/>
                  </a:lnTo>
                  <a:lnTo>
                    <a:pt x="1274" y="1376"/>
                  </a:lnTo>
                  <a:lnTo>
                    <a:pt x="1276" y="1376"/>
                  </a:lnTo>
                  <a:lnTo>
                    <a:pt x="1281" y="1377"/>
                  </a:lnTo>
                  <a:lnTo>
                    <a:pt x="1286" y="1379"/>
                  </a:lnTo>
                  <a:lnTo>
                    <a:pt x="1293" y="1365"/>
                  </a:lnTo>
                  <a:lnTo>
                    <a:pt x="1302" y="1355"/>
                  </a:lnTo>
                  <a:lnTo>
                    <a:pt x="1312" y="1346"/>
                  </a:lnTo>
                  <a:lnTo>
                    <a:pt x="1325" y="1339"/>
                  </a:lnTo>
                  <a:lnTo>
                    <a:pt x="1344" y="1336"/>
                  </a:lnTo>
                  <a:lnTo>
                    <a:pt x="1347" y="1334"/>
                  </a:lnTo>
                  <a:lnTo>
                    <a:pt x="1349" y="1334"/>
                  </a:lnTo>
                  <a:lnTo>
                    <a:pt x="1352" y="1334"/>
                  </a:lnTo>
                  <a:lnTo>
                    <a:pt x="1354" y="1334"/>
                  </a:lnTo>
                  <a:lnTo>
                    <a:pt x="1358" y="1336"/>
                  </a:lnTo>
                  <a:lnTo>
                    <a:pt x="1363" y="1336"/>
                  </a:lnTo>
                  <a:lnTo>
                    <a:pt x="1361" y="1339"/>
                  </a:lnTo>
                  <a:lnTo>
                    <a:pt x="1361" y="1343"/>
                  </a:lnTo>
                  <a:lnTo>
                    <a:pt x="1359" y="1343"/>
                  </a:lnTo>
                  <a:lnTo>
                    <a:pt x="1359" y="1344"/>
                  </a:lnTo>
                  <a:lnTo>
                    <a:pt x="1361" y="1344"/>
                  </a:lnTo>
                  <a:lnTo>
                    <a:pt x="1363" y="1346"/>
                  </a:lnTo>
                  <a:lnTo>
                    <a:pt x="1366" y="1348"/>
                  </a:lnTo>
                  <a:lnTo>
                    <a:pt x="1366" y="1344"/>
                  </a:lnTo>
                  <a:lnTo>
                    <a:pt x="1370" y="1341"/>
                  </a:lnTo>
                  <a:lnTo>
                    <a:pt x="1372" y="1339"/>
                  </a:lnTo>
                  <a:lnTo>
                    <a:pt x="1373" y="1337"/>
                  </a:lnTo>
                  <a:lnTo>
                    <a:pt x="1375" y="1336"/>
                  </a:lnTo>
                  <a:lnTo>
                    <a:pt x="1379" y="1334"/>
                  </a:lnTo>
                  <a:lnTo>
                    <a:pt x="1382" y="1332"/>
                  </a:lnTo>
                  <a:lnTo>
                    <a:pt x="1398" y="1346"/>
                  </a:lnTo>
                  <a:lnTo>
                    <a:pt x="1419" y="1353"/>
                  </a:lnTo>
                  <a:lnTo>
                    <a:pt x="1440" y="1355"/>
                  </a:lnTo>
                  <a:lnTo>
                    <a:pt x="1464" y="1353"/>
                  </a:lnTo>
                  <a:lnTo>
                    <a:pt x="1489" y="1351"/>
                  </a:lnTo>
                  <a:lnTo>
                    <a:pt x="1489" y="1355"/>
                  </a:lnTo>
                  <a:lnTo>
                    <a:pt x="1489" y="1357"/>
                  </a:lnTo>
                  <a:lnTo>
                    <a:pt x="1487" y="1358"/>
                  </a:lnTo>
                  <a:lnTo>
                    <a:pt x="1487" y="1358"/>
                  </a:lnTo>
                  <a:lnTo>
                    <a:pt x="1487" y="1360"/>
                  </a:lnTo>
                  <a:lnTo>
                    <a:pt x="1485" y="1363"/>
                  </a:lnTo>
                  <a:lnTo>
                    <a:pt x="1497" y="1367"/>
                  </a:lnTo>
                  <a:lnTo>
                    <a:pt x="1504" y="1372"/>
                  </a:lnTo>
                  <a:lnTo>
                    <a:pt x="1511" y="1377"/>
                  </a:lnTo>
                  <a:lnTo>
                    <a:pt x="1523" y="1383"/>
                  </a:lnTo>
                  <a:lnTo>
                    <a:pt x="1523" y="1393"/>
                  </a:lnTo>
                  <a:lnTo>
                    <a:pt x="1536" y="1397"/>
                  </a:lnTo>
                  <a:lnTo>
                    <a:pt x="1544" y="1398"/>
                  </a:lnTo>
                  <a:lnTo>
                    <a:pt x="1551" y="1405"/>
                  </a:lnTo>
                  <a:lnTo>
                    <a:pt x="1555" y="1416"/>
                  </a:lnTo>
                  <a:lnTo>
                    <a:pt x="1576" y="1418"/>
                  </a:lnTo>
                  <a:lnTo>
                    <a:pt x="1593" y="1419"/>
                  </a:lnTo>
                  <a:lnTo>
                    <a:pt x="1616" y="1421"/>
                  </a:lnTo>
                  <a:lnTo>
                    <a:pt x="1632" y="1442"/>
                  </a:lnTo>
                  <a:lnTo>
                    <a:pt x="1651" y="1461"/>
                  </a:lnTo>
                  <a:lnTo>
                    <a:pt x="1672" y="1477"/>
                  </a:lnTo>
                  <a:lnTo>
                    <a:pt x="1696" y="1489"/>
                  </a:lnTo>
                  <a:lnTo>
                    <a:pt x="1695" y="1496"/>
                  </a:lnTo>
                  <a:lnTo>
                    <a:pt x="1691" y="1500"/>
                  </a:lnTo>
                  <a:lnTo>
                    <a:pt x="1688" y="1505"/>
                  </a:lnTo>
                  <a:lnTo>
                    <a:pt x="1684" y="1508"/>
                  </a:lnTo>
                  <a:lnTo>
                    <a:pt x="1681" y="1514"/>
                  </a:lnTo>
                  <a:lnTo>
                    <a:pt x="1703" y="1514"/>
                  </a:lnTo>
                  <a:lnTo>
                    <a:pt x="1724" y="1521"/>
                  </a:lnTo>
                  <a:lnTo>
                    <a:pt x="1728" y="1533"/>
                  </a:lnTo>
                  <a:lnTo>
                    <a:pt x="1733" y="1531"/>
                  </a:lnTo>
                  <a:lnTo>
                    <a:pt x="1736" y="1529"/>
                  </a:lnTo>
                  <a:lnTo>
                    <a:pt x="1742" y="1531"/>
                  </a:lnTo>
                  <a:lnTo>
                    <a:pt x="1743" y="1531"/>
                  </a:lnTo>
                  <a:lnTo>
                    <a:pt x="1747" y="1533"/>
                  </a:lnTo>
                  <a:lnTo>
                    <a:pt x="1750" y="1535"/>
                  </a:lnTo>
                  <a:lnTo>
                    <a:pt x="1754" y="1536"/>
                  </a:lnTo>
                  <a:lnTo>
                    <a:pt x="1808" y="1540"/>
                  </a:lnTo>
                  <a:lnTo>
                    <a:pt x="1813" y="1545"/>
                  </a:lnTo>
                  <a:lnTo>
                    <a:pt x="1817" y="1555"/>
                  </a:lnTo>
                  <a:lnTo>
                    <a:pt x="1818" y="1564"/>
                  </a:lnTo>
                  <a:lnTo>
                    <a:pt x="1824" y="1571"/>
                  </a:lnTo>
                  <a:lnTo>
                    <a:pt x="1832" y="1573"/>
                  </a:lnTo>
                  <a:lnTo>
                    <a:pt x="1841" y="1573"/>
                  </a:lnTo>
                  <a:lnTo>
                    <a:pt x="1848" y="1571"/>
                  </a:lnTo>
                  <a:lnTo>
                    <a:pt x="1853" y="1578"/>
                  </a:lnTo>
                  <a:lnTo>
                    <a:pt x="1859" y="1583"/>
                  </a:lnTo>
                  <a:lnTo>
                    <a:pt x="1862" y="1589"/>
                  </a:lnTo>
                  <a:lnTo>
                    <a:pt x="1864" y="1596"/>
                  </a:lnTo>
                  <a:lnTo>
                    <a:pt x="1866" y="1604"/>
                  </a:lnTo>
                  <a:lnTo>
                    <a:pt x="1853" y="1620"/>
                  </a:lnTo>
                  <a:lnTo>
                    <a:pt x="1839" y="1639"/>
                  </a:lnTo>
                  <a:lnTo>
                    <a:pt x="1825" y="1660"/>
                  </a:lnTo>
                  <a:lnTo>
                    <a:pt x="1813" y="1681"/>
                  </a:lnTo>
                  <a:lnTo>
                    <a:pt x="1805" y="1697"/>
                  </a:lnTo>
                  <a:lnTo>
                    <a:pt x="1805" y="1707"/>
                  </a:lnTo>
                  <a:lnTo>
                    <a:pt x="1806" y="1721"/>
                  </a:lnTo>
                  <a:lnTo>
                    <a:pt x="1810" y="1737"/>
                  </a:lnTo>
                  <a:lnTo>
                    <a:pt x="1808" y="1751"/>
                  </a:lnTo>
                  <a:lnTo>
                    <a:pt x="1805" y="1760"/>
                  </a:lnTo>
                  <a:lnTo>
                    <a:pt x="1798" y="1774"/>
                  </a:lnTo>
                  <a:lnTo>
                    <a:pt x="1789" y="1789"/>
                  </a:lnTo>
                  <a:lnTo>
                    <a:pt x="1780" y="1805"/>
                  </a:lnTo>
                  <a:lnTo>
                    <a:pt x="1771" y="1817"/>
                  </a:lnTo>
                  <a:lnTo>
                    <a:pt x="1766" y="1824"/>
                  </a:lnTo>
                  <a:lnTo>
                    <a:pt x="1756" y="1828"/>
                  </a:lnTo>
                  <a:lnTo>
                    <a:pt x="1740" y="1830"/>
                  </a:lnTo>
                  <a:lnTo>
                    <a:pt x="1724" y="1831"/>
                  </a:lnTo>
                  <a:lnTo>
                    <a:pt x="1709" y="1835"/>
                  </a:lnTo>
                  <a:lnTo>
                    <a:pt x="1695" y="1840"/>
                  </a:lnTo>
                  <a:lnTo>
                    <a:pt x="1686" y="1850"/>
                  </a:lnTo>
                  <a:lnTo>
                    <a:pt x="1682" y="1856"/>
                  </a:lnTo>
                  <a:lnTo>
                    <a:pt x="1682" y="1859"/>
                  </a:lnTo>
                  <a:lnTo>
                    <a:pt x="1682" y="1863"/>
                  </a:lnTo>
                  <a:lnTo>
                    <a:pt x="1684" y="1868"/>
                  </a:lnTo>
                  <a:lnTo>
                    <a:pt x="1686" y="1873"/>
                  </a:lnTo>
                  <a:lnTo>
                    <a:pt x="1674" y="1873"/>
                  </a:lnTo>
                  <a:lnTo>
                    <a:pt x="1672" y="1896"/>
                  </a:lnTo>
                  <a:lnTo>
                    <a:pt x="1668" y="1915"/>
                  </a:lnTo>
                  <a:lnTo>
                    <a:pt x="1661" y="1931"/>
                  </a:lnTo>
                  <a:lnTo>
                    <a:pt x="1654" y="1946"/>
                  </a:lnTo>
                  <a:lnTo>
                    <a:pt x="1647" y="1966"/>
                  </a:lnTo>
                  <a:lnTo>
                    <a:pt x="1642" y="1966"/>
                  </a:lnTo>
                  <a:lnTo>
                    <a:pt x="1642" y="1959"/>
                  </a:lnTo>
                  <a:lnTo>
                    <a:pt x="1642" y="1955"/>
                  </a:lnTo>
                  <a:lnTo>
                    <a:pt x="1640" y="1950"/>
                  </a:lnTo>
                  <a:lnTo>
                    <a:pt x="1639" y="1946"/>
                  </a:lnTo>
                  <a:lnTo>
                    <a:pt x="1637" y="1948"/>
                  </a:lnTo>
                  <a:lnTo>
                    <a:pt x="1637" y="1948"/>
                  </a:lnTo>
                  <a:lnTo>
                    <a:pt x="1635" y="1948"/>
                  </a:lnTo>
                  <a:lnTo>
                    <a:pt x="1633" y="1950"/>
                  </a:lnTo>
                  <a:lnTo>
                    <a:pt x="1632" y="1950"/>
                  </a:lnTo>
                  <a:lnTo>
                    <a:pt x="1623" y="1971"/>
                  </a:lnTo>
                  <a:lnTo>
                    <a:pt x="1613" y="1985"/>
                  </a:lnTo>
                  <a:lnTo>
                    <a:pt x="1602" y="1997"/>
                  </a:lnTo>
                  <a:lnTo>
                    <a:pt x="1590" y="2011"/>
                  </a:lnTo>
                  <a:lnTo>
                    <a:pt x="1565" y="2006"/>
                  </a:lnTo>
                  <a:lnTo>
                    <a:pt x="1543" y="2001"/>
                  </a:lnTo>
                  <a:lnTo>
                    <a:pt x="1543" y="2008"/>
                  </a:lnTo>
                  <a:lnTo>
                    <a:pt x="1555" y="2015"/>
                  </a:lnTo>
                  <a:lnTo>
                    <a:pt x="1560" y="2025"/>
                  </a:lnTo>
                  <a:lnTo>
                    <a:pt x="1562" y="2035"/>
                  </a:lnTo>
                  <a:lnTo>
                    <a:pt x="1560" y="2048"/>
                  </a:lnTo>
                  <a:lnTo>
                    <a:pt x="1558" y="2062"/>
                  </a:lnTo>
                  <a:lnTo>
                    <a:pt x="1527" y="2063"/>
                  </a:lnTo>
                  <a:lnTo>
                    <a:pt x="1501" y="2070"/>
                  </a:lnTo>
                  <a:lnTo>
                    <a:pt x="1499" y="2074"/>
                  </a:lnTo>
                  <a:lnTo>
                    <a:pt x="1497" y="2079"/>
                  </a:lnTo>
                  <a:lnTo>
                    <a:pt x="1497" y="2086"/>
                  </a:lnTo>
                  <a:lnTo>
                    <a:pt x="1497" y="2093"/>
                  </a:lnTo>
                  <a:lnTo>
                    <a:pt x="1496" y="2097"/>
                  </a:lnTo>
                  <a:lnTo>
                    <a:pt x="1496" y="2098"/>
                  </a:lnTo>
                  <a:lnTo>
                    <a:pt x="1496" y="2102"/>
                  </a:lnTo>
                  <a:lnTo>
                    <a:pt x="1496" y="2105"/>
                  </a:lnTo>
                  <a:lnTo>
                    <a:pt x="1497" y="2112"/>
                  </a:lnTo>
                  <a:lnTo>
                    <a:pt x="1489" y="2112"/>
                  </a:lnTo>
                  <a:lnTo>
                    <a:pt x="1478" y="2114"/>
                  </a:lnTo>
                  <a:lnTo>
                    <a:pt x="1464" y="2114"/>
                  </a:lnTo>
                  <a:lnTo>
                    <a:pt x="1450" y="2116"/>
                  </a:lnTo>
                  <a:lnTo>
                    <a:pt x="1450" y="2123"/>
                  </a:lnTo>
                  <a:lnTo>
                    <a:pt x="1457" y="2126"/>
                  </a:lnTo>
                  <a:lnTo>
                    <a:pt x="1462" y="2130"/>
                  </a:lnTo>
                  <a:lnTo>
                    <a:pt x="1466" y="2131"/>
                  </a:lnTo>
                  <a:lnTo>
                    <a:pt x="1469" y="2133"/>
                  </a:lnTo>
                  <a:lnTo>
                    <a:pt x="1473" y="2137"/>
                  </a:lnTo>
                  <a:lnTo>
                    <a:pt x="1475" y="2140"/>
                  </a:lnTo>
                  <a:lnTo>
                    <a:pt x="1478" y="2145"/>
                  </a:lnTo>
                  <a:lnTo>
                    <a:pt x="1471" y="2147"/>
                  </a:lnTo>
                  <a:lnTo>
                    <a:pt x="1466" y="2149"/>
                  </a:lnTo>
                  <a:lnTo>
                    <a:pt x="1461" y="2151"/>
                  </a:lnTo>
                  <a:lnTo>
                    <a:pt x="1457" y="2152"/>
                  </a:lnTo>
                  <a:lnTo>
                    <a:pt x="1455" y="2158"/>
                  </a:lnTo>
                  <a:lnTo>
                    <a:pt x="1450" y="2168"/>
                  </a:lnTo>
                  <a:lnTo>
                    <a:pt x="1447" y="2179"/>
                  </a:lnTo>
                  <a:lnTo>
                    <a:pt x="1443" y="2189"/>
                  </a:lnTo>
                  <a:lnTo>
                    <a:pt x="1440" y="2191"/>
                  </a:lnTo>
                  <a:lnTo>
                    <a:pt x="1438" y="2191"/>
                  </a:lnTo>
                  <a:lnTo>
                    <a:pt x="1433" y="2193"/>
                  </a:lnTo>
                  <a:lnTo>
                    <a:pt x="1427" y="2193"/>
                  </a:lnTo>
                  <a:lnTo>
                    <a:pt x="1427" y="2198"/>
                  </a:lnTo>
                  <a:lnTo>
                    <a:pt x="1427" y="2201"/>
                  </a:lnTo>
                  <a:lnTo>
                    <a:pt x="1427" y="2203"/>
                  </a:lnTo>
                  <a:lnTo>
                    <a:pt x="1426" y="2205"/>
                  </a:lnTo>
                  <a:lnTo>
                    <a:pt x="1427" y="2207"/>
                  </a:lnTo>
                  <a:lnTo>
                    <a:pt x="1427" y="2208"/>
                  </a:lnTo>
                  <a:lnTo>
                    <a:pt x="1431" y="2215"/>
                  </a:lnTo>
                  <a:lnTo>
                    <a:pt x="1434" y="2221"/>
                  </a:lnTo>
                  <a:lnTo>
                    <a:pt x="1440" y="2224"/>
                  </a:lnTo>
                  <a:lnTo>
                    <a:pt x="1445" y="2227"/>
                  </a:lnTo>
                  <a:lnTo>
                    <a:pt x="1450" y="2231"/>
                  </a:lnTo>
                  <a:lnTo>
                    <a:pt x="1447" y="2243"/>
                  </a:lnTo>
                  <a:lnTo>
                    <a:pt x="1433" y="2250"/>
                  </a:lnTo>
                  <a:lnTo>
                    <a:pt x="1419" y="2264"/>
                  </a:lnTo>
                  <a:lnTo>
                    <a:pt x="1407" y="2282"/>
                  </a:lnTo>
                  <a:lnTo>
                    <a:pt x="1398" y="2299"/>
                  </a:lnTo>
                  <a:lnTo>
                    <a:pt x="1393" y="2315"/>
                  </a:lnTo>
                  <a:lnTo>
                    <a:pt x="1398" y="2320"/>
                  </a:lnTo>
                  <a:lnTo>
                    <a:pt x="1403" y="2325"/>
                  </a:lnTo>
                  <a:lnTo>
                    <a:pt x="1407" y="2330"/>
                  </a:lnTo>
                  <a:lnTo>
                    <a:pt x="1408" y="2339"/>
                  </a:lnTo>
                  <a:lnTo>
                    <a:pt x="1400" y="2341"/>
                  </a:lnTo>
                  <a:lnTo>
                    <a:pt x="1387" y="2348"/>
                  </a:lnTo>
                  <a:lnTo>
                    <a:pt x="1375" y="2358"/>
                  </a:lnTo>
                  <a:lnTo>
                    <a:pt x="1366" y="2369"/>
                  </a:lnTo>
                  <a:lnTo>
                    <a:pt x="1365" y="2372"/>
                  </a:lnTo>
                  <a:lnTo>
                    <a:pt x="1363" y="2376"/>
                  </a:lnTo>
                  <a:lnTo>
                    <a:pt x="1363" y="2379"/>
                  </a:lnTo>
                  <a:lnTo>
                    <a:pt x="1363" y="2385"/>
                  </a:lnTo>
                  <a:lnTo>
                    <a:pt x="1366" y="2385"/>
                  </a:lnTo>
                  <a:lnTo>
                    <a:pt x="1366" y="2381"/>
                  </a:lnTo>
                  <a:lnTo>
                    <a:pt x="1377" y="2369"/>
                  </a:lnTo>
                  <a:lnTo>
                    <a:pt x="1386" y="2357"/>
                  </a:lnTo>
                  <a:lnTo>
                    <a:pt x="1389" y="2358"/>
                  </a:lnTo>
                  <a:lnTo>
                    <a:pt x="1391" y="2358"/>
                  </a:lnTo>
                  <a:lnTo>
                    <a:pt x="1391" y="2360"/>
                  </a:lnTo>
                  <a:lnTo>
                    <a:pt x="1391" y="2360"/>
                  </a:lnTo>
                  <a:lnTo>
                    <a:pt x="1393" y="2362"/>
                  </a:lnTo>
                  <a:lnTo>
                    <a:pt x="1396" y="2371"/>
                  </a:lnTo>
                  <a:lnTo>
                    <a:pt x="1398" y="2381"/>
                  </a:lnTo>
                  <a:lnTo>
                    <a:pt x="1400" y="2393"/>
                  </a:lnTo>
                  <a:lnTo>
                    <a:pt x="1401" y="2404"/>
                  </a:lnTo>
                  <a:lnTo>
                    <a:pt x="1407" y="2404"/>
                  </a:lnTo>
                  <a:lnTo>
                    <a:pt x="1408" y="2404"/>
                  </a:lnTo>
                  <a:lnTo>
                    <a:pt x="1412" y="2404"/>
                  </a:lnTo>
                  <a:lnTo>
                    <a:pt x="1412" y="2406"/>
                  </a:lnTo>
                  <a:lnTo>
                    <a:pt x="1414" y="2406"/>
                  </a:lnTo>
                  <a:lnTo>
                    <a:pt x="1414" y="2407"/>
                  </a:lnTo>
                  <a:lnTo>
                    <a:pt x="1417" y="2411"/>
                  </a:lnTo>
                  <a:lnTo>
                    <a:pt x="1414" y="2413"/>
                  </a:lnTo>
                  <a:lnTo>
                    <a:pt x="1412" y="2414"/>
                  </a:lnTo>
                  <a:lnTo>
                    <a:pt x="1412" y="2416"/>
                  </a:lnTo>
                  <a:lnTo>
                    <a:pt x="1410" y="2416"/>
                  </a:lnTo>
                  <a:lnTo>
                    <a:pt x="1408" y="2418"/>
                  </a:lnTo>
                  <a:lnTo>
                    <a:pt x="1405" y="2419"/>
                  </a:lnTo>
                  <a:lnTo>
                    <a:pt x="1389" y="2423"/>
                  </a:lnTo>
                  <a:lnTo>
                    <a:pt x="1373" y="2419"/>
                  </a:lnTo>
                  <a:lnTo>
                    <a:pt x="1358" y="2411"/>
                  </a:lnTo>
                  <a:lnTo>
                    <a:pt x="1342" y="2399"/>
                  </a:lnTo>
                  <a:lnTo>
                    <a:pt x="1328" y="2385"/>
                  </a:lnTo>
                  <a:lnTo>
                    <a:pt x="1318" y="2371"/>
                  </a:lnTo>
                  <a:lnTo>
                    <a:pt x="1312" y="2357"/>
                  </a:lnTo>
                  <a:lnTo>
                    <a:pt x="1316" y="2357"/>
                  </a:lnTo>
                  <a:lnTo>
                    <a:pt x="1328" y="2369"/>
                  </a:lnTo>
                  <a:lnTo>
                    <a:pt x="1340" y="2379"/>
                  </a:lnTo>
                  <a:lnTo>
                    <a:pt x="1354" y="2388"/>
                  </a:lnTo>
                  <a:lnTo>
                    <a:pt x="1354" y="2381"/>
                  </a:lnTo>
                  <a:lnTo>
                    <a:pt x="1335" y="2371"/>
                  </a:lnTo>
                  <a:lnTo>
                    <a:pt x="1319" y="2357"/>
                  </a:lnTo>
                  <a:lnTo>
                    <a:pt x="1309" y="2337"/>
                  </a:lnTo>
                  <a:lnTo>
                    <a:pt x="1302" y="2315"/>
                  </a:lnTo>
                  <a:lnTo>
                    <a:pt x="1298" y="2292"/>
                  </a:lnTo>
                  <a:lnTo>
                    <a:pt x="1300" y="2266"/>
                  </a:lnTo>
                  <a:lnTo>
                    <a:pt x="1302" y="2241"/>
                  </a:lnTo>
                  <a:lnTo>
                    <a:pt x="1307" y="2219"/>
                  </a:lnTo>
                  <a:lnTo>
                    <a:pt x="1314" y="2198"/>
                  </a:lnTo>
                  <a:lnTo>
                    <a:pt x="1321" y="2180"/>
                  </a:lnTo>
                  <a:lnTo>
                    <a:pt x="1331" y="2180"/>
                  </a:lnTo>
                  <a:lnTo>
                    <a:pt x="1340" y="2145"/>
                  </a:lnTo>
                  <a:lnTo>
                    <a:pt x="1335" y="2145"/>
                  </a:lnTo>
                  <a:lnTo>
                    <a:pt x="1335" y="2142"/>
                  </a:lnTo>
                  <a:lnTo>
                    <a:pt x="1331" y="2145"/>
                  </a:lnTo>
                  <a:lnTo>
                    <a:pt x="1328" y="2149"/>
                  </a:lnTo>
                  <a:lnTo>
                    <a:pt x="1326" y="2152"/>
                  </a:lnTo>
                  <a:lnTo>
                    <a:pt x="1323" y="2156"/>
                  </a:lnTo>
                  <a:lnTo>
                    <a:pt x="1316" y="2158"/>
                  </a:lnTo>
                  <a:lnTo>
                    <a:pt x="1316" y="2154"/>
                  </a:lnTo>
                  <a:lnTo>
                    <a:pt x="1328" y="2081"/>
                  </a:lnTo>
                  <a:lnTo>
                    <a:pt x="1326" y="2074"/>
                  </a:lnTo>
                  <a:lnTo>
                    <a:pt x="1323" y="2062"/>
                  </a:lnTo>
                  <a:lnTo>
                    <a:pt x="1325" y="2051"/>
                  </a:lnTo>
                  <a:lnTo>
                    <a:pt x="1337" y="2009"/>
                  </a:lnTo>
                  <a:lnTo>
                    <a:pt x="1347" y="1966"/>
                  </a:lnTo>
                  <a:lnTo>
                    <a:pt x="1356" y="1919"/>
                  </a:lnTo>
                  <a:lnTo>
                    <a:pt x="1366" y="1873"/>
                  </a:lnTo>
                  <a:lnTo>
                    <a:pt x="1372" y="1843"/>
                  </a:lnTo>
                  <a:lnTo>
                    <a:pt x="1373" y="1812"/>
                  </a:lnTo>
                  <a:lnTo>
                    <a:pt x="1375" y="1782"/>
                  </a:lnTo>
                  <a:lnTo>
                    <a:pt x="1379" y="1754"/>
                  </a:lnTo>
                  <a:lnTo>
                    <a:pt x="1344" y="1741"/>
                  </a:lnTo>
                  <a:lnTo>
                    <a:pt x="1314" y="1721"/>
                  </a:lnTo>
                  <a:lnTo>
                    <a:pt x="1290" y="1695"/>
                  </a:lnTo>
                  <a:lnTo>
                    <a:pt x="1270" y="1667"/>
                  </a:lnTo>
                  <a:lnTo>
                    <a:pt x="1263" y="1651"/>
                  </a:lnTo>
                  <a:lnTo>
                    <a:pt x="1258" y="1636"/>
                  </a:lnTo>
                  <a:lnTo>
                    <a:pt x="1253" y="1618"/>
                  </a:lnTo>
                  <a:lnTo>
                    <a:pt x="1246" y="1604"/>
                  </a:lnTo>
                  <a:lnTo>
                    <a:pt x="1235" y="1594"/>
                  </a:lnTo>
                  <a:lnTo>
                    <a:pt x="1232" y="1590"/>
                  </a:lnTo>
                  <a:lnTo>
                    <a:pt x="1227" y="1590"/>
                  </a:lnTo>
                  <a:lnTo>
                    <a:pt x="1223" y="1589"/>
                  </a:lnTo>
                  <a:lnTo>
                    <a:pt x="1220" y="1585"/>
                  </a:lnTo>
                  <a:lnTo>
                    <a:pt x="1216" y="1582"/>
                  </a:lnTo>
                  <a:lnTo>
                    <a:pt x="1220" y="1575"/>
                  </a:lnTo>
                  <a:lnTo>
                    <a:pt x="1220" y="1569"/>
                  </a:lnTo>
                  <a:lnTo>
                    <a:pt x="1220" y="1562"/>
                  </a:lnTo>
                  <a:lnTo>
                    <a:pt x="1220" y="1555"/>
                  </a:lnTo>
                  <a:lnTo>
                    <a:pt x="1229" y="1550"/>
                  </a:lnTo>
                  <a:lnTo>
                    <a:pt x="1235" y="1545"/>
                  </a:lnTo>
                  <a:lnTo>
                    <a:pt x="1244" y="1540"/>
                  </a:lnTo>
                  <a:lnTo>
                    <a:pt x="1244" y="1536"/>
                  </a:lnTo>
                  <a:lnTo>
                    <a:pt x="1235" y="1536"/>
                  </a:lnTo>
                  <a:lnTo>
                    <a:pt x="1230" y="1535"/>
                  </a:lnTo>
                  <a:lnTo>
                    <a:pt x="1225" y="1535"/>
                  </a:lnTo>
                  <a:lnTo>
                    <a:pt x="1220" y="1533"/>
                  </a:lnTo>
                  <a:lnTo>
                    <a:pt x="1227" y="1517"/>
                  </a:lnTo>
                  <a:lnTo>
                    <a:pt x="1232" y="1501"/>
                  </a:lnTo>
                  <a:lnTo>
                    <a:pt x="1239" y="1486"/>
                  </a:lnTo>
                  <a:lnTo>
                    <a:pt x="1251" y="1473"/>
                  </a:lnTo>
                  <a:lnTo>
                    <a:pt x="1265" y="1461"/>
                  </a:lnTo>
                  <a:lnTo>
                    <a:pt x="1277" y="1447"/>
                  </a:lnTo>
                  <a:lnTo>
                    <a:pt x="1276" y="1437"/>
                  </a:lnTo>
                  <a:lnTo>
                    <a:pt x="1276" y="1423"/>
                  </a:lnTo>
                  <a:lnTo>
                    <a:pt x="1274" y="1409"/>
                  </a:lnTo>
                  <a:lnTo>
                    <a:pt x="1269" y="1400"/>
                  </a:lnTo>
                  <a:lnTo>
                    <a:pt x="1262" y="1390"/>
                  </a:lnTo>
                  <a:lnTo>
                    <a:pt x="1255" y="1379"/>
                  </a:lnTo>
                  <a:lnTo>
                    <a:pt x="1248" y="1379"/>
                  </a:lnTo>
                  <a:lnTo>
                    <a:pt x="1246" y="1381"/>
                  </a:lnTo>
                  <a:lnTo>
                    <a:pt x="1244" y="1383"/>
                  </a:lnTo>
                  <a:lnTo>
                    <a:pt x="1242" y="1384"/>
                  </a:lnTo>
                  <a:lnTo>
                    <a:pt x="1239" y="1386"/>
                  </a:lnTo>
                  <a:lnTo>
                    <a:pt x="1241" y="1390"/>
                  </a:lnTo>
                  <a:lnTo>
                    <a:pt x="1241" y="1393"/>
                  </a:lnTo>
                  <a:lnTo>
                    <a:pt x="1241" y="1393"/>
                  </a:lnTo>
                  <a:lnTo>
                    <a:pt x="1241" y="1395"/>
                  </a:lnTo>
                  <a:lnTo>
                    <a:pt x="1241" y="1395"/>
                  </a:lnTo>
                  <a:lnTo>
                    <a:pt x="1239" y="1398"/>
                  </a:lnTo>
                  <a:lnTo>
                    <a:pt x="1237" y="1398"/>
                  </a:lnTo>
                  <a:lnTo>
                    <a:pt x="1235" y="1400"/>
                  </a:lnTo>
                  <a:lnTo>
                    <a:pt x="1234" y="1400"/>
                  </a:lnTo>
                  <a:lnTo>
                    <a:pt x="1232" y="1400"/>
                  </a:lnTo>
                  <a:lnTo>
                    <a:pt x="1229" y="1402"/>
                  </a:lnTo>
                  <a:lnTo>
                    <a:pt x="1220" y="1395"/>
                  </a:lnTo>
                  <a:lnTo>
                    <a:pt x="1204" y="1386"/>
                  </a:lnTo>
                  <a:lnTo>
                    <a:pt x="1188" y="1377"/>
                  </a:lnTo>
                  <a:lnTo>
                    <a:pt x="1173" y="1370"/>
                  </a:lnTo>
                  <a:lnTo>
                    <a:pt x="1162" y="1367"/>
                  </a:lnTo>
                  <a:lnTo>
                    <a:pt x="1153" y="1346"/>
                  </a:lnTo>
                  <a:lnTo>
                    <a:pt x="1145" y="1334"/>
                  </a:lnTo>
                  <a:lnTo>
                    <a:pt x="1136" y="1325"/>
                  </a:lnTo>
                  <a:lnTo>
                    <a:pt x="1127" y="1322"/>
                  </a:lnTo>
                  <a:lnTo>
                    <a:pt x="1113" y="1318"/>
                  </a:lnTo>
                  <a:lnTo>
                    <a:pt x="1098" y="1313"/>
                  </a:lnTo>
                  <a:lnTo>
                    <a:pt x="1078" y="1306"/>
                  </a:lnTo>
                  <a:lnTo>
                    <a:pt x="1066" y="1297"/>
                  </a:lnTo>
                  <a:lnTo>
                    <a:pt x="1056" y="1288"/>
                  </a:lnTo>
                  <a:lnTo>
                    <a:pt x="1040" y="1281"/>
                  </a:lnTo>
                  <a:lnTo>
                    <a:pt x="1030" y="1281"/>
                  </a:lnTo>
                  <a:lnTo>
                    <a:pt x="1023" y="1285"/>
                  </a:lnTo>
                  <a:lnTo>
                    <a:pt x="1017" y="1288"/>
                  </a:lnTo>
                  <a:lnTo>
                    <a:pt x="1010" y="1292"/>
                  </a:lnTo>
                  <a:lnTo>
                    <a:pt x="1002" y="1290"/>
                  </a:lnTo>
                  <a:lnTo>
                    <a:pt x="998" y="1288"/>
                  </a:lnTo>
                  <a:lnTo>
                    <a:pt x="995" y="1285"/>
                  </a:lnTo>
                  <a:lnTo>
                    <a:pt x="991" y="1281"/>
                  </a:lnTo>
                  <a:lnTo>
                    <a:pt x="986" y="1276"/>
                  </a:lnTo>
                  <a:lnTo>
                    <a:pt x="982" y="1273"/>
                  </a:lnTo>
                  <a:lnTo>
                    <a:pt x="979" y="1271"/>
                  </a:lnTo>
                  <a:lnTo>
                    <a:pt x="956" y="1267"/>
                  </a:lnTo>
                  <a:lnTo>
                    <a:pt x="953" y="1264"/>
                  </a:lnTo>
                  <a:lnTo>
                    <a:pt x="949" y="1261"/>
                  </a:lnTo>
                  <a:lnTo>
                    <a:pt x="946" y="1257"/>
                  </a:lnTo>
                  <a:lnTo>
                    <a:pt x="942" y="1254"/>
                  </a:lnTo>
                  <a:lnTo>
                    <a:pt x="941" y="1252"/>
                  </a:lnTo>
                  <a:lnTo>
                    <a:pt x="921" y="1255"/>
                  </a:lnTo>
                  <a:lnTo>
                    <a:pt x="918" y="1254"/>
                  </a:lnTo>
                  <a:lnTo>
                    <a:pt x="913" y="1247"/>
                  </a:lnTo>
                  <a:lnTo>
                    <a:pt x="904" y="1240"/>
                  </a:lnTo>
                  <a:lnTo>
                    <a:pt x="897" y="1231"/>
                  </a:lnTo>
                  <a:lnTo>
                    <a:pt x="890" y="1224"/>
                  </a:lnTo>
                  <a:lnTo>
                    <a:pt x="886" y="1220"/>
                  </a:lnTo>
                  <a:lnTo>
                    <a:pt x="893" y="1198"/>
                  </a:lnTo>
                  <a:lnTo>
                    <a:pt x="874" y="1177"/>
                  </a:lnTo>
                  <a:lnTo>
                    <a:pt x="857" y="1154"/>
                  </a:lnTo>
                  <a:lnTo>
                    <a:pt x="839" y="1130"/>
                  </a:lnTo>
                  <a:lnTo>
                    <a:pt x="822" y="1105"/>
                  </a:lnTo>
                  <a:lnTo>
                    <a:pt x="818" y="1103"/>
                  </a:lnTo>
                  <a:lnTo>
                    <a:pt x="813" y="1102"/>
                  </a:lnTo>
                  <a:lnTo>
                    <a:pt x="810" y="1102"/>
                  </a:lnTo>
                  <a:lnTo>
                    <a:pt x="804" y="1100"/>
                  </a:lnTo>
                  <a:lnTo>
                    <a:pt x="803" y="1098"/>
                  </a:lnTo>
                  <a:lnTo>
                    <a:pt x="796" y="1089"/>
                  </a:lnTo>
                  <a:lnTo>
                    <a:pt x="792" y="1079"/>
                  </a:lnTo>
                  <a:lnTo>
                    <a:pt x="789" y="1069"/>
                  </a:lnTo>
                  <a:lnTo>
                    <a:pt x="783" y="1058"/>
                  </a:lnTo>
                  <a:lnTo>
                    <a:pt x="775" y="1053"/>
                  </a:lnTo>
                  <a:lnTo>
                    <a:pt x="771" y="1049"/>
                  </a:lnTo>
                  <a:lnTo>
                    <a:pt x="768" y="1046"/>
                  </a:lnTo>
                  <a:lnTo>
                    <a:pt x="764" y="1044"/>
                  </a:lnTo>
                  <a:lnTo>
                    <a:pt x="764" y="1063"/>
                  </a:lnTo>
                  <a:lnTo>
                    <a:pt x="769" y="1070"/>
                  </a:lnTo>
                  <a:lnTo>
                    <a:pt x="780" y="1082"/>
                  </a:lnTo>
                  <a:lnTo>
                    <a:pt x="790" y="1096"/>
                  </a:lnTo>
                  <a:lnTo>
                    <a:pt x="803" y="1114"/>
                  </a:lnTo>
                  <a:lnTo>
                    <a:pt x="813" y="1131"/>
                  </a:lnTo>
                  <a:lnTo>
                    <a:pt x="824" y="1149"/>
                  </a:lnTo>
                  <a:lnTo>
                    <a:pt x="832" y="1165"/>
                  </a:lnTo>
                  <a:lnTo>
                    <a:pt x="836" y="1175"/>
                  </a:lnTo>
                  <a:lnTo>
                    <a:pt x="836" y="1182"/>
                  </a:lnTo>
                  <a:lnTo>
                    <a:pt x="834" y="1185"/>
                  </a:lnTo>
                  <a:lnTo>
                    <a:pt x="832" y="1187"/>
                  </a:lnTo>
                  <a:lnTo>
                    <a:pt x="832" y="1189"/>
                  </a:lnTo>
                  <a:lnTo>
                    <a:pt x="829" y="1191"/>
                  </a:lnTo>
                  <a:lnTo>
                    <a:pt x="829" y="1184"/>
                  </a:lnTo>
                  <a:lnTo>
                    <a:pt x="827" y="1178"/>
                  </a:lnTo>
                  <a:lnTo>
                    <a:pt x="827" y="1175"/>
                  </a:lnTo>
                  <a:lnTo>
                    <a:pt x="825" y="1171"/>
                  </a:lnTo>
                  <a:lnTo>
                    <a:pt x="822" y="1171"/>
                  </a:lnTo>
                  <a:lnTo>
                    <a:pt x="820" y="1171"/>
                  </a:lnTo>
                  <a:lnTo>
                    <a:pt x="818" y="1171"/>
                  </a:lnTo>
                  <a:lnTo>
                    <a:pt x="817" y="1171"/>
                  </a:lnTo>
                  <a:lnTo>
                    <a:pt x="815" y="1171"/>
                  </a:lnTo>
                  <a:lnTo>
                    <a:pt x="810" y="1171"/>
                  </a:lnTo>
                  <a:lnTo>
                    <a:pt x="806" y="1159"/>
                  </a:lnTo>
                  <a:lnTo>
                    <a:pt x="803" y="1147"/>
                  </a:lnTo>
                  <a:lnTo>
                    <a:pt x="797" y="1137"/>
                  </a:lnTo>
                  <a:lnTo>
                    <a:pt x="789" y="1128"/>
                  </a:lnTo>
                  <a:lnTo>
                    <a:pt x="778" y="1121"/>
                  </a:lnTo>
                  <a:lnTo>
                    <a:pt x="768" y="1114"/>
                  </a:lnTo>
                  <a:lnTo>
                    <a:pt x="759" y="1102"/>
                  </a:lnTo>
                  <a:lnTo>
                    <a:pt x="762" y="1100"/>
                  </a:lnTo>
                  <a:lnTo>
                    <a:pt x="764" y="1100"/>
                  </a:lnTo>
                  <a:lnTo>
                    <a:pt x="764" y="1100"/>
                  </a:lnTo>
                  <a:lnTo>
                    <a:pt x="766" y="1100"/>
                  </a:lnTo>
                  <a:lnTo>
                    <a:pt x="766" y="1098"/>
                  </a:lnTo>
                  <a:lnTo>
                    <a:pt x="766" y="1096"/>
                  </a:lnTo>
                  <a:lnTo>
                    <a:pt x="768" y="1095"/>
                  </a:lnTo>
                  <a:lnTo>
                    <a:pt x="755" y="1086"/>
                  </a:lnTo>
                  <a:lnTo>
                    <a:pt x="749" y="1075"/>
                  </a:lnTo>
                  <a:lnTo>
                    <a:pt x="743" y="1063"/>
                  </a:lnTo>
                  <a:lnTo>
                    <a:pt x="740" y="1049"/>
                  </a:lnTo>
                  <a:lnTo>
                    <a:pt x="733" y="1037"/>
                  </a:lnTo>
                  <a:lnTo>
                    <a:pt x="724" y="1027"/>
                  </a:lnTo>
                  <a:lnTo>
                    <a:pt x="714" y="1021"/>
                  </a:lnTo>
                  <a:lnTo>
                    <a:pt x="701" y="1016"/>
                  </a:lnTo>
                  <a:lnTo>
                    <a:pt x="691" y="1009"/>
                  </a:lnTo>
                  <a:lnTo>
                    <a:pt x="684" y="1000"/>
                  </a:lnTo>
                  <a:lnTo>
                    <a:pt x="680" y="990"/>
                  </a:lnTo>
                  <a:lnTo>
                    <a:pt x="675" y="979"/>
                  </a:lnTo>
                  <a:lnTo>
                    <a:pt x="663" y="962"/>
                  </a:lnTo>
                  <a:lnTo>
                    <a:pt x="653" y="950"/>
                  </a:lnTo>
                  <a:lnTo>
                    <a:pt x="642" y="939"/>
                  </a:lnTo>
                  <a:lnTo>
                    <a:pt x="635" y="927"/>
                  </a:lnTo>
                  <a:lnTo>
                    <a:pt x="630" y="911"/>
                  </a:lnTo>
                  <a:lnTo>
                    <a:pt x="626" y="890"/>
                  </a:lnTo>
                  <a:lnTo>
                    <a:pt x="625" y="861"/>
                  </a:lnTo>
                  <a:lnTo>
                    <a:pt x="625" y="854"/>
                  </a:lnTo>
                  <a:lnTo>
                    <a:pt x="626" y="840"/>
                  </a:lnTo>
                  <a:lnTo>
                    <a:pt x="626" y="821"/>
                  </a:lnTo>
                  <a:lnTo>
                    <a:pt x="626" y="798"/>
                  </a:lnTo>
                  <a:lnTo>
                    <a:pt x="626" y="777"/>
                  </a:lnTo>
                  <a:lnTo>
                    <a:pt x="628" y="760"/>
                  </a:lnTo>
                  <a:lnTo>
                    <a:pt x="630" y="749"/>
                  </a:lnTo>
                  <a:lnTo>
                    <a:pt x="635" y="747"/>
                  </a:lnTo>
                  <a:lnTo>
                    <a:pt x="639" y="747"/>
                  </a:lnTo>
                  <a:lnTo>
                    <a:pt x="642" y="747"/>
                  </a:lnTo>
                  <a:lnTo>
                    <a:pt x="646" y="747"/>
                  </a:lnTo>
                  <a:lnTo>
                    <a:pt x="649" y="749"/>
                  </a:lnTo>
                  <a:lnTo>
                    <a:pt x="651" y="753"/>
                  </a:lnTo>
                  <a:lnTo>
                    <a:pt x="654" y="756"/>
                  </a:lnTo>
                  <a:lnTo>
                    <a:pt x="656" y="760"/>
                  </a:lnTo>
                  <a:lnTo>
                    <a:pt x="656" y="740"/>
                  </a:lnTo>
                  <a:lnTo>
                    <a:pt x="644" y="726"/>
                  </a:lnTo>
                  <a:lnTo>
                    <a:pt x="630" y="712"/>
                  </a:lnTo>
                  <a:lnTo>
                    <a:pt x="614" y="702"/>
                  </a:lnTo>
                  <a:lnTo>
                    <a:pt x="614" y="711"/>
                  </a:lnTo>
                  <a:lnTo>
                    <a:pt x="621" y="716"/>
                  </a:lnTo>
                  <a:lnTo>
                    <a:pt x="628" y="721"/>
                  </a:lnTo>
                  <a:lnTo>
                    <a:pt x="635" y="726"/>
                  </a:lnTo>
                  <a:lnTo>
                    <a:pt x="640" y="733"/>
                  </a:lnTo>
                  <a:lnTo>
                    <a:pt x="640" y="737"/>
                  </a:lnTo>
                  <a:lnTo>
                    <a:pt x="639" y="737"/>
                  </a:lnTo>
                  <a:lnTo>
                    <a:pt x="639" y="739"/>
                  </a:lnTo>
                  <a:lnTo>
                    <a:pt x="639" y="739"/>
                  </a:lnTo>
                  <a:lnTo>
                    <a:pt x="637" y="740"/>
                  </a:lnTo>
                  <a:lnTo>
                    <a:pt x="633" y="742"/>
                  </a:lnTo>
                  <a:lnTo>
                    <a:pt x="632" y="744"/>
                  </a:lnTo>
                  <a:lnTo>
                    <a:pt x="626" y="744"/>
                  </a:lnTo>
                  <a:lnTo>
                    <a:pt x="621" y="744"/>
                  </a:lnTo>
                  <a:lnTo>
                    <a:pt x="619" y="744"/>
                  </a:lnTo>
                  <a:lnTo>
                    <a:pt x="619" y="742"/>
                  </a:lnTo>
                  <a:lnTo>
                    <a:pt x="618" y="742"/>
                  </a:lnTo>
                  <a:lnTo>
                    <a:pt x="618" y="742"/>
                  </a:lnTo>
                  <a:lnTo>
                    <a:pt x="614" y="740"/>
                  </a:lnTo>
                  <a:lnTo>
                    <a:pt x="602" y="725"/>
                  </a:lnTo>
                  <a:lnTo>
                    <a:pt x="591" y="709"/>
                  </a:lnTo>
                  <a:lnTo>
                    <a:pt x="583" y="691"/>
                  </a:lnTo>
                  <a:lnTo>
                    <a:pt x="591" y="691"/>
                  </a:lnTo>
                  <a:lnTo>
                    <a:pt x="595" y="693"/>
                  </a:lnTo>
                  <a:lnTo>
                    <a:pt x="598" y="693"/>
                  </a:lnTo>
                  <a:lnTo>
                    <a:pt x="602" y="693"/>
                  </a:lnTo>
                  <a:lnTo>
                    <a:pt x="605" y="691"/>
                  </a:lnTo>
                  <a:lnTo>
                    <a:pt x="591" y="686"/>
                  </a:lnTo>
                  <a:lnTo>
                    <a:pt x="583" y="678"/>
                  </a:lnTo>
                  <a:lnTo>
                    <a:pt x="576" y="667"/>
                  </a:lnTo>
                  <a:lnTo>
                    <a:pt x="570" y="655"/>
                  </a:lnTo>
                  <a:lnTo>
                    <a:pt x="567" y="643"/>
                  </a:lnTo>
                  <a:lnTo>
                    <a:pt x="562" y="632"/>
                  </a:lnTo>
                  <a:lnTo>
                    <a:pt x="555" y="623"/>
                  </a:lnTo>
                  <a:lnTo>
                    <a:pt x="544" y="618"/>
                  </a:lnTo>
                  <a:lnTo>
                    <a:pt x="548" y="595"/>
                  </a:lnTo>
                  <a:lnTo>
                    <a:pt x="536" y="582"/>
                  </a:lnTo>
                  <a:lnTo>
                    <a:pt x="525" y="566"/>
                  </a:lnTo>
                  <a:lnTo>
                    <a:pt x="516" y="550"/>
                  </a:lnTo>
                  <a:lnTo>
                    <a:pt x="504" y="534"/>
                  </a:lnTo>
                  <a:lnTo>
                    <a:pt x="490" y="522"/>
                  </a:lnTo>
                  <a:lnTo>
                    <a:pt x="471" y="513"/>
                  </a:lnTo>
                  <a:lnTo>
                    <a:pt x="448" y="508"/>
                  </a:lnTo>
                  <a:lnTo>
                    <a:pt x="429" y="499"/>
                  </a:lnTo>
                  <a:lnTo>
                    <a:pt x="415" y="487"/>
                  </a:lnTo>
                  <a:lnTo>
                    <a:pt x="399" y="473"/>
                  </a:lnTo>
                  <a:lnTo>
                    <a:pt x="384" y="465"/>
                  </a:lnTo>
                  <a:lnTo>
                    <a:pt x="352" y="465"/>
                  </a:lnTo>
                  <a:lnTo>
                    <a:pt x="342" y="459"/>
                  </a:lnTo>
                  <a:lnTo>
                    <a:pt x="333" y="452"/>
                  </a:lnTo>
                  <a:lnTo>
                    <a:pt x="323" y="447"/>
                  </a:lnTo>
                  <a:lnTo>
                    <a:pt x="307" y="445"/>
                  </a:lnTo>
                  <a:lnTo>
                    <a:pt x="307" y="468"/>
                  </a:lnTo>
                  <a:lnTo>
                    <a:pt x="289" y="477"/>
                  </a:lnTo>
                  <a:lnTo>
                    <a:pt x="274" y="486"/>
                  </a:lnTo>
                  <a:lnTo>
                    <a:pt x="253" y="491"/>
                  </a:lnTo>
                  <a:lnTo>
                    <a:pt x="258" y="475"/>
                  </a:lnTo>
                  <a:lnTo>
                    <a:pt x="265" y="459"/>
                  </a:lnTo>
                  <a:lnTo>
                    <a:pt x="275" y="445"/>
                  </a:lnTo>
                  <a:lnTo>
                    <a:pt x="284" y="430"/>
                  </a:lnTo>
                  <a:lnTo>
                    <a:pt x="275" y="430"/>
                  </a:lnTo>
                  <a:lnTo>
                    <a:pt x="275" y="433"/>
                  </a:lnTo>
                  <a:lnTo>
                    <a:pt x="262" y="444"/>
                  </a:lnTo>
                  <a:lnTo>
                    <a:pt x="251" y="458"/>
                  </a:lnTo>
                  <a:lnTo>
                    <a:pt x="244" y="473"/>
                  </a:lnTo>
                  <a:lnTo>
                    <a:pt x="239" y="489"/>
                  </a:lnTo>
                  <a:lnTo>
                    <a:pt x="232" y="506"/>
                  </a:lnTo>
                  <a:lnTo>
                    <a:pt x="221" y="522"/>
                  </a:lnTo>
                  <a:lnTo>
                    <a:pt x="214" y="529"/>
                  </a:lnTo>
                  <a:lnTo>
                    <a:pt x="200" y="540"/>
                  </a:lnTo>
                  <a:lnTo>
                    <a:pt x="183" y="550"/>
                  </a:lnTo>
                  <a:lnTo>
                    <a:pt x="162" y="562"/>
                  </a:lnTo>
                  <a:lnTo>
                    <a:pt x="141" y="576"/>
                  </a:lnTo>
                  <a:lnTo>
                    <a:pt x="120" y="589"/>
                  </a:lnTo>
                  <a:lnTo>
                    <a:pt x="99" y="599"/>
                  </a:lnTo>
                  <a:lnTo>
                    <a:pt x="83" y="606"/>
                  </a:lnTo>
                  <a:lnTo>
                    <a:pt x="73" y="609"/>
                  </a:lnTo>
                  <a:lnTo>
                    <a:pt x="73" y="606"/>
                  </a:lnTo>
                  <a:lnTo>
                    <a:pt x="77" y="606"/>
                  </a:lnTo>
                  <a:lnTo>
                    <a:pt x="89" y="594"/>
                  </a:lnTo>
                  <a:lnTo>
                    <a:pt x="104" y="583"/>
                  </a:lnTo>
                  <a:lnTo>
                    <a:pt x="122" y="573"/>
                  </a:lnTo>
                  <a:lnTo>
                    <a:pt x="139" y="562"/>
                  </a:lnTo>
                  <a:lnTo>
                    <a:pt x="155" y="550"/>
                  </a:lnTo>
                  <a:lnTo>
                    <a:pt x="167" y="536"/>
                  </a:lnTo>
                  <a:lnTo>
                    <a:pt x="176" y="520"/>
                  </a:lnTo>
                  <a:lnTo>
                    <a:pt x="179" y="499"/>
                  </a:lnTo>
                  <a:lnTo>
                    <a:pt x="166" y="503"/>
                  </a:lnTo>
                  <a:lnTo>
                    <a:pt x="157" y="506"/>
                  </a:lnTo>
                  <a:lnTo>
                    <a:pt x="145" y="510"/>
                  </a:lnTo>
                  <a:lnTo>
                    <a:pt x="145" y="506"/>
                  </a:lnTo>
                  <a:lnTo>
                    <a:pt x="145" y="503"/>
                  </a:lnTo>
                  <a:lnTo>
                    <a:pt x="145" y="503"/>
                  </a:lnTo>
                  <a:lnTo>
                    <a:pt x="143" y="501"/>
                  </a:lnTo>
                  <a:lnTo>
                    <a:pt x="143" y="501"/>
                  </a:lnTo>
                  <a:lnTo>
                    <a:pt x="141" y="501"/>
                  </a:lnTo>
                  <a:lnTo>
                    <a:pt x="138" y="499"/>
                  </a:lnTo>
                  <a:lnTo>
                    <a:pt x="136" y="501"/>
                  </a:lnTo>
                  <a:lnTo>
                    <a:pt x="134" y="503"/>
                  </a:lnTo>
                  <a:lnTo>
                    <a:pt x="132" y="505"/>
                  </a:lnTo>
                  <a:lnTo>
                    <a:pt x="131" y="505"/>
                  </a:lnTo>
                  <a:lnTo>
                    <a:pt x="127" y="506"/>
                  </a:lnTo>
                  <a:lnTo>
                    <a:pt x="122" y="506"/>
                  </a:lnTo>
                  <a:lnTo>
                    <a:pt x="120" y="496"/>
                  </a:lnTo>
                  <a:lnTo>
                    <a:pt x="115" y="482"/>
                  </a:lnTo>
                  <a:lnTo>
                    <a:pt x="111" y="472"/>
                  </a:lnTo>
                  <a:lnTo>
                    <a:pt x="108" y="475"/>
                  </a:lnTo>
                  <a:lnTo>
                    <a:pt x="106" y="477"/>
                  </a:lnTo>
                  <a:lnTo>
                    <a:pt x="104" y="477"/>
                  </a:lnTo>
                  <a:lnTo>
                    <a:pt x="101" y="477"/>
                  </a:lnTo>
                  <a:lnTo>
                    <a:pt x="99" y="475"/>
                  </a:lnTo>
                  <a:lnTo>
                    <a:pt x="82" y="463"/>
                  </a:lnTo>
                  <a:lnTo>
                    <a:pt x="68" y="445"/>
                  </a:lnTo>
                  <a:lnTo>
                    <a:pt x="57" y="426"/>
                  </a:lnTo>
                  <a:lnTo>
                    <a:pt x="63" y="416"/>
                  </a:lnTo>
                  <a:lnTo>
                    <a:pt x="68" y="403"/>
                  </a:lnTo>
                  <a:lnTo>
                    <a:pt x="73" y="393"/>
                  </a:lnTo>
                  <a:lnTo>
                    <a:pt x="80" y="384"/>
                  </a:lnTo>
                  <a:lnTo>
                    <a:pt x="92" y="377"/>
                  </a:lnTo>
                  <a:lnTo>
                    <a:pt x="103" y="374"/>
                  </a:lnTo>
                  <a:lnTo>
                    <a:pt x="113" y="369"/>
                  </a:lnTo>
                  <a:lnTo>
                    <a:pt x="120" y="362"/>
                  </a:lnTo>
                  <a:lnTo>
                    <a:pt x="125" y="351"/>
                  </a:lnTo>
                  <a:lnTo>
                    <a:pt x="125" y="334"/>
                  </a:lnTo>
                  <a:lnTo>
                    <a:pt x="127" y="332"/>
                  </a:lnTo>
                  <a:lnTo>
                    <a:pt x="129" y="332"/>
                  </a:lnTo>
                  <a:lnTo>
                    <a:pt x="129" y="330"/>
                  </a:lnTo>
                  <a:lnTo>
                    <a:pt x="129" y="328"/>
                  </a:lnTo>
                  <a:lnTo>
                    <a:pt x="131" y="327"/>
                  </a:lnTo>
                  <a:lnTo>
                    <a:pt x="115" y="327"/>
                  </a:lnTo>
                  <a:lnTo>
                    <a:pt x="111" y="330"/>
                  </a:lnTo>
                  <a:lnTo>
                    <a:pt x="110" y="332"/>
                  </a:lnTo>
                  <a:lnTo>
                    <a:pt x="108" y="334"/>
                  </a:lnTo>
                  <a:lnTo>
                    <a:pt x="104" y="335"/>
                  </a:lnTo>
                  <a:lnTo>
                    <a:pt x="101" y="337"/>
                  </a:lnTo>
                  <a:lnTo>
                    <a:pt x="96" y="337"/>
                  </a:lnTo>
                  <a:lnTo>
                    <a:pt x="85" y="334"/>
                  </a:lnTo>
                  <a:lnTo>
                    <a:pt x="70" y="328"/>
                  </a:lnTo>
                  <a:lnTo>
                    <a:pt x="52" y="325"/>
                  </a:lnTo>
                  <a:lnTo>
                    <a:pt x="38" y="318"/>
                  </a:lnTo>
                  <a:lnTo>
                    <a:pt x="35" y="292"/>
                  </a:lnTo>
                  <a:lnTo>
                    <a:pt x="42" y="292"/>
                  </a:lnTo>
                  <a:lnTo>
                    <a:pt x="45" y="290"/>
                  </a:lnTo>
                  <a:lnTo>
                    <a:pt x="50" y="288"/>
                  </a:lnTo>
                  <a:lnTo>
                    <a:pt x="54" y="287"/>
                  </a:lnTo>
                  <a:lnTo>
                    <a:pt x="57" y="287"/>
                  </a:lnTo>
                  <a:lnTo>
                    <a:pt x="61" y="283"/>
                  </a:lnTo>
                  <a:lnTo>
                    <a:pt x="64" y="280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1" y="273"/>
                  </a:lnTo>
                  <a:lnTo>
                    <a:pt x="77" y="273"/>
                  </a:lnTo>
                  <a:lnTo>
                    <a:pt x="78" y="271"/>
                  </a:lnTo>
                  <a:lnTo>
                    <a:pt x="80" y="271"/>
                  </a:lnTo>
                  <a:lnTo>
                    <a:pt x="82" y="269"/>
                  </a:lnTo>
                  <a:lnTo>
                    <a:pt x="83" y="269"/>
                  </a:lnTo>
                  <a:lnTo>
                    <a:pt x="87" y="269"/>
                  </a:lnTo>
                  <a:lnTo>
                    <a:pt x="92" y="274"/>
                  </a:lnTo>
                  <a:lnTo>
                    <a:pt x="97" y="278"/>
                  </a:lnTo>
                  <a:lnTo>
                    <a:pt x="103" y="283"/>
                  </a:lnTo>
                  <a:lnTo>
                    <a:pt x="106" y="288"/>
                  </a:lnTo>
                  <a:lnTo>
                    <a:pt x="118" y="283"/>
                  </a:lnTo>
                  <a:lnTo>
                    <a:pt x="118" y="276"/>
                  </a:lnTo>
                  <a:lnTo>
                    <a:pt x="115" y="271"/>
                  </a:lnTo>
                  <a:lnTo>
                    <a:pt x="113" y="266"/>
                  </a:lnTo>
                  <a:lnTo>
                    <a:pt x="111" y="260"/>
                  </a:lnTo>
                  <a:lnTo>
                    <a:pt x="110" y="255"/>
                  </a:lnTo>
                  <a:lnTo>
                    <a:pt x="106" y="250"/>
                  </a:lnTo>
                  <a:lnTo>
                    <a:pt x="94" y="236"/>
                  </a:lnTo>
                  <a:lnTo>
                    <a:pt x="80" y="225"/>
                  </a:lnTo>
                  <a:lnTo>
                    <a:pt x="64" y="215"/>
                  </a:lnTo>
                  <a:lnTo>
                    <a:pt x="50" y="205"/>
                  </a:lnTo>
                  <a:lnTo>
                    <a:pt x="42" y="189"/>
                  </a:lnTo>
                  <a:lnTo>
                    <a:pt x="45" y="184"/>
                  </a:lnTo>
                  <a:lnTo>
                    <a:pt x="47" y="178"/>
                  </a:lnTo>
                  <a:lnTo>
                    <a:pt x="49" y="173"/>
                  </a:lnTo>
                  <a:lnTo>
                    <a:pt x="70" y="175"/>
                  </a:lnTo>
                  <a:lnTo>
                    <a:pt x="90" y="173"/>
                  </a:lnTo>
                  <a:lnTo>
                    <a:pt x="106" y="164"/>
                  </a:lnTo>
                  <a:lnTo>
                    <a:pt x="111" y="152"/>
                  </a:lnTo>
                  <a:lnTo>
                    <a:pt x="115" y="140"/>
                  </a:lnTo>
                  <a:lnTo>
                    <a:pt x="118" y="129"/>
                  </a:lnTo>
                  <a:lnTo>
                    <a:pt x="131" y="119"/>
                  </a:lnTo>
                  <a:lnTo>
                    <a:pt x="148" y="110"/>
                  </a:lnTo>
                  <a:lnTo>
                    <a:pt x="167" y="105"/>
                  </a:lnTo>
                  <a:lnTo>
                    <a:pt x="183" y="98"/>
                  </a:lnTo>
                  <a:lnTo>
                    <a:pt x="199" y="88"/>
                  </a:lnTo>
                  <a:lnTo>
                    <a:pt x="204" y="91"/>
                  </a:lnTo>
                  <a:lnTo>
                    <a:pt x="207" y="93"/>
                  </a:lnTo>
                  <a:lnTo>
                    <a:pt x="207" y="96"/>
                  </a:lnTo>
                  <a:lnTo>
                    <a:pt x="209" y="98"/>
                  </a:lnTo>
                  <a:lnTo>
                    <a:pt x="209" y="102"/>
                  </a:lnTo>
                  <a:lnTo>
                    <a:pt x="211" y="103"/>
                  </a:lnTo>
                  <a:lnTo>
                    <a:pt x="214" y="107"/>
                  </a:lnTo>
                  <a:lnTo>
                    <a:pt x="218" y="110"/>
                  </a:lnTo>
                  <a:lnTo>
                    <a:pt x="223" y="110"/>
                  </a:lnTo>
                  <a:lnTo>
                    <a:pt x="227" y="110"/>
                  </a:lnTo>
                  <a:lnTo>
                    <a:pt x="230" y="109"/>
                  </a:lnTo>
                  <a:lnTo>
                    <a:pt x="234" y="107"/>
                  </a:lnTo>
                  <a:lnTo>
                    <a:pt x="237" y="107"/>
                  </a:lnTo>
                  <a:lnTo>
                    <a:pt x="241" y="107"/>
                  </a:lnTo>
                  <a:lnTo>
                    <a:pt x="244" y="109"/>
                  </a:lnTo>
                  <a:lnTo>
                    <a:pt x="248" y="112"/>
                  </a:lnTo>
                  <a:lnTo>
                    <a:pt x="253" y="117"/>
                  </a:lnTo>
                  <a:lnTo>
                    <a:pt x="256" y="121"/>
                  </a:lnTo>
                  <a:lnTo>
                    <a:pt x="260" y="124"/>
                  </a:lnTo>
                  <a:lnTo>
                    <a:pt x="265" y="126"/>
                  </a:lnTo>
                  <a:lnTo>
                    <a:pt x="270" y="128"/>
                  </a:lnTo>
                  <a:lnTo>
                    <a:pt x="275" y="126"/>
                  </a:lnTo>
                  <a:lnTo>
                    <a:pt x="279" y="126"/>
                  </a:lnTo>
                  <a:lnTo>
                    <a:pt x="282" y="124"/>
                  </a:lnTo>
                  <a:lnTo>
                    <a:pt x="288" y="122"/>
                  </a:lnTo>
                  <a:lnTo>
                    <a:pt x="291" y="122"/>
                  </a:lnTo>
                  <a:lnTo>
                    <a:pt x="302" y="126"/>
                  </a:lnTo>
                  <a:lnTo>
                    <a:pt x="317" y="131"/>
                  </a:lnTo>
                  <a:lnTo>
                    <a:pt x="331" y="138"/>
                  </a:lnTo>
                  <a:lnTo>
                    <a:pt x="345" y="142"/>
                  </a:lnTo>
                  <a:lnTo>
                    <a:pt x="375" y="138"/>
                  </a:lnTo>
                  <a:lnTo>
                    <a:pt x="394" y="147"/>
                  </a:lnTo>
                  <a:lnTo>
                    <a:pt x="412" y="159"/>
                  </a:lnTo>
                  <a:lnTo>
                    <a:pt x="429" y="170"/>
                  </a:lnTo>
                  <a:lnTo>
                    <a:pt x="448" y="180"/>
                  </a:lnTo>
                  <a:lnTo>
                    <a:pt x="471" y="184"/>
                  </a:lnTo>
                  <a:lnTo>
                    <a:pt x="471" y="177"/>
                  </a:lnTo>
                  <a:lnTo>
                    <a:pt x="466" y="171"/>
                  </a:lnTo>
                  <a:lnTo>
                    <a:pt x="461" y="164"/>
                  </a:lnTo>
                  <a:lnTo>
                    <a:pt x="455" y="157"/>
                  </a:lnTo>
                  <a:lnTo>
                    <a:pt x="452" y="149"/>
                  </a:lnTo>
                  <a:lnTo>
                    <a:pt x="473" y="147"/>
                  </a:lnTo>
                  <a:lnTo>
                    <a:pt x="487" y="143"/>
                  </a:lnTo>
                  <a:lnTo>
                    <a:pt x="499" y="136"/>
                  </a:lnTo>
                  <a:lnTo>
                    <a:pt x="509" y="129"/>
                  </a:lnTo>
                  <a:lnTo>
                    <a:pt x="520" y="121"/>
                  </a:lnTo>
                  <a:lnTo>
                    <a:pt x="532" y="115"/>
                  </a:lnTo>
                  <a:lnTo>
                    <a:pt x="548" y="112"/>
                  </a:lnTo>
                  <a:lnTo>
                    <a:pt x="551" y="114"/>
                  </a:lnTo>
                  <a:lnTo>
                    <a:pt x="557" y="115"/>
                  </a:lnTo>
                  <a:lnTo>
                    <a:pt x="560" y="117"/>
                  </a:lnTo>
                  <a:lnTo>
                    <a:pt x="563" y="119"/>
                  </a:lnTo>
                  <a:lnTo>
                    <a:pt x="557" y="119"/>
                  </a:lnTo>
                  <a:lnTo>
                    <a:pt x="539" y="133"/>
                  </a:lnTo>
                  <a:lnTo>
                    <a:pt x="520" y="145"/>
                  </a:lnTo>
                  <a:lnTo>
                    <a:pt x="499" y="154"/>
                  </a:lnTo>
                  <a:lnTo>
                    <a:pt x="499" y="161"/>
                  </a:lnTo>
                  <a:lnTo>
                    <a:pt x="518" y="164"/>
                  </a:lnTo>
                  <a:lnTo>
                    <a:pt x="527" y="154"/>
                  </a:lnTo>
                  <a:lnTo>
                    <a:pt x="536" y="149"/>
                  </a:lnTo>
                  <a:lnTo>
                    <a:pt x="548" y="147"/>
                  </a:lnTo>
                  <a:lnTo>
                    <a:pt x="560" y="147"/>
                  </a:lnTo>
                  <a:lnTo>
                    <a:pt x="576" y="145"/>
                  </a:lnTo>
                  <a:lnTo>
                    <a:pt x="577" y="140"/>
                  </a:lnTo>
                  <a:lnTo>
                    <a:pt x="579" y="135"/>
                  </a:lnTo>
                  <a:lnTo>
                    <a:pt x="583" y="129"/>
                  </a:lnTo>
                  <a:lnTo>
                    <a:pt x="586" y="126"/>
                  </a:lnTo>
                  <a:lnTo>
                    <a:pt x="591" y="138"/>
                  </a:lnTo>
                  <a:lnTo>
                    <a:pt x="597" y="147"/>
                  </a:lnTo>
                  <a:lnTo>
                    <a:pt x="605" y="154"/>
                  </a:lnTo>
                  <a:lnTo>
                    <a:pt x="618" y="157"/>
                  </a:lnTo>
                  <a:lnTo>
                    <a:pt x="621" y="154"/>
                  </a:lnTo>
                  <a:lnTo>
                    <a:pt x="623" y="152"/>
                  </a:lnTo>
                  <a:lnTo>
                    <a:pt x="626" y="150"/>
                  </a:lnTo>
                  <a:lnTo>
                    <a:pt x="628" y="149"/>
                  </a:lnTo>
                  <a:lnTo>
                    <a:pt x="632" y="149"/>
                  </a:lnTo>
                  <a:lnTo>
                    <a:pt x="633" y="149"/>
                  </a:lnTo>
                  <a:lnTo>
                    <a:pt x="637" y="154"/>
                  </a:lnTo>
                  <a:lnTo>
                    <a:pt x="639" y="157"/>
                  </a:lnTo>
                  <a:lnTo>
                    <a:pt x="640" y="161"/>
                  </a:lnTo>
                  <a:lnTo>
                    <a:pt x="646" y="159"/>
                  </a:lnTo>
                  <a:lnTo>
                    <a:pt x="651" y="156"/>
                  </a:lnTo>
                  <a:lnTo>
                    <a:pt x="654" y="152"/>
                  </a:lnTo>
                  <a:lnTo>
                    <a:pt x="659" y="150"/>
                  </a:lnTo>
                  <a:lnTo>
                    <a:pt x="663" y="149"/>
                  </a:lnTo>
                  <a:lnTo>
                    <a:pt x="682" y="154"/>
                  </a:lnTo>
                  <a:lnTo>
                    <a:pt x="698" y="166"/>
                  </a:lnTo>
                  <a:lnTo>
                    <a:pt x="714" y="178"/>
                  </a:lnTo>
                  <a:lnTo>
                    <a:pt x="729" y="189"/>
                  </a:lnTo>
                  <a:lnTo>
                    <a:pt x="735" y="189"/>
                  </a:lnTo>
                  <a:lnTo>
                    <a:pt x="740" y="189"/>
                  </a:lnTo>
                  <a:lnTo>
                    <a:pt x="743" y="187"/>
                  </a:lnTo>
                  <a:lnTo>
                    <a:pt x="749" y="185"/>
                  </a:lnTo>
                  <a:lnTo>
                    <a:pt x="752" y="184"/>
                  </a:lnTo>
                  <a:lnTo>
                    <a:pt x="755" y="184"/>
                  </a:lnTo>
                  <a:lnTo>
                    <a:pt x="759" y="187"/>
                  </a:lnTo>
                  <a:lnTo>
                    <a:pt x="762" y="191"/>
                  </a:lnTo>
                  <a:lnTo>
                    <a:pt x="766" y="196"/>
                  </a:lnTo>
                  <a:lnTo>
                    <a:pt x="769" y="203"/>
                  </a:lnTo>
                  <a:lnTo>
                    <a:pt x="771" y="206"/>
                  </a:lnTo>
                  <a:lnTo>
                    <a:pt x="768" y="208"/>
                  </a:lnTo>
                  <a:lnTo>
                    <a:pt x="764" y="210"/>
                  </a:lnTo>
                  <a:lnTo>
                    <a:pt x="764" y="210"/>
                  </a:lnTo>
                  <a:lnTo>
                    <a:pt x="762" y="211"/>
                  </a:lnTo>
                  <a:lnTo>
                    <a:pt x="762" y="213"/>
                  </a:lnTo>
                  <a:lnTo>
                    <a:pt x="761" y="215"/>
                  </a:lnTo>
                  <a:lnTo>
                    <a:pt x="759" y="218"/>
                  </a:lnTo>
                  <a:lnTo>
                    <a:pt x="771" y="218"/>
                  </a:lnTo>
                  <a:lnTo>
                    <a:pt x="787" y="220"/>
                  </a:lnTo>
                  <a:lnTo>
                    <a:pt x="803" y="220"/>
                  </a:lnTo>
                  <a:lnTo>
                    <a:pt x="817" y="220"/>
                  </a:lnTo>
                  <a:lnTo>
                    <a:pt x="825" y="222"/>
                  </a:lnTo>
                  <a:lnTo>
                    <a:pt x="834" y="232"/>
                  </a:lnTo>
                  <a:lnTo>
                    <a:pt x="843" y="243"/>
                  </a:lnTo>
                  <a:lnTo>
                    <a:pt x="851" y="253"/>
                  </a:lnTo>
                  <a:lnTo>
                    <a:pt x="851" y="218"/>
                  </a:lnTo>
                  <a:lnTo>
                    <a:pt x="860" y="218"/>
                  </a:lnTo>
                  <a:lnTo>
                    <a:pt x="867" y="218"/>
                  </a:lnTo>
                  <a:lnTo>
                    <a:pt x="872" y="217"/>
                  </a:lnTo>
                  <a:lnTo>
                    <a:pt x="879" y="215"/>
                  </a:lnTo>
                  <a:lnTo>
                    <a:pt x="879" y="211"/>
                  </a:lnTo>
                  <a:lnTo>
                    <a:pt x="848" y="211"/>
                  </a:lnTo>
                  <a:lnTo>
                    <a:pt x="846" y="206"/>
                  </a:lnTo>
                  <a:lnTo>
                    <a:pt x="845" y="205"/>
                  </a:lnTo>
                  <a:lnTo>
                    <a:pt x="843" y="201"/>
                  </a:lnTo>
                  <a:lnTo>
                    <a:pt x="841" y="198"/>
                  </a:lnTo>
                  <a:lnTo>
                    <a:pt x="841" y="192"/>
                  </a:lnTo>
                  <a:lnTo>
                    <a:pt x="845" y="192"/>
                  </a:lnTo>
                  <a:lnTo>
                    <a:pt x="845" y="189"/>
                  </a:lnTo>
                  <a:lnTo>
                    <a:pt x="890" y="184"/>
                  </a:lnTo>
                  <a:lnTo>
                    <a:pt x="890" y="196"/>
                  </a:lnTo>
                  <a:lnTo>
                    <a:pt x="895" y="199"/>
                  </a:lnTo>
                  <a:lnTo>
                    <a:pt x="899" y="205"/>
                  </a:lnTo>
                  <a:lnTo>
                    <a:pt x="902" y="208"/>
                  </a:lnTo>
                  <a:lnTo>
                    <a:pt x="906" y="215"/>
                  </a:lnTo>
                  <a:lnTo>
                    <a:pt x="925" y="215"/>
                  </a:lnTo>
                  <a:lnTo>
                    <a:pt x="937" y="218"/>
                  </a:lnTo>
                  <a:lnTo>
                    <a:pt x="949" y="220"/>
                  </a:lnTo>
                  <a:lnTo>
                    <a:pt x="961" y="222"/>
                  </a:lnTo>
                  <a:lnTo>
                    <a:pt x="979" y="222"/>
                  </a:lnTo>
                  <a:lnTo>
                    <a:pt x="981" y="220"/>
                  </a:lnTo>
                  <a:lnTo>
                    <a:pt x="982" y="218"/>
                  </a:lnTo>
                  <a:lnTo>
                    <a:pt x="984" y="217"/>
                  </a:lnTo>
                  <a:lnTo>
                    <a:pt x="986" y="215"/>
                  </a:lnTo>
                  <a:lnTo>
                    <a:pt x="986" y="203"/>
                  </a:lnTo>
                  <a:lnTo>
                    <a:pt x="1009" y="203"/>
                  </a:lnTo>
                  <a:lnTo>
                    <a:pt x="1016" y="218"/>
                  </a:lnTo>
                  <a:lnTo>
                    <a:pt x="1024" y="234"/>
                  </a:lnTo>
                  <a:lnTo>
                    <a:pt x="1026" y="227"/>
                  </a:lnTo>
                  <a:lnTo>
                    <a:pt x="1026" y="224"/>
                  </a:lnTo>
                  <a:lnTo>
                    <a:pt x="1028" y="218"/>
                  </a:lnTo>
                  <a:lnTo>
                    <a:pt x="1028" y="215"/>
                  </a:lnTo>
                  <a:lnTo>
                    <a:pt x="1040" y="215"/>
                  </a:lnTo>
                  <a:lnTo>
                    <a:pt x="1040" y="201"/>
                  </a:lnTo>
                  <a:lnTo>
                    <a:pt x="1040" y="185"/>
                  </a:lnTo>
                  <a:lnTo>
                    <a:pt x="1042" y="171"/>
                  </a:lnTo>
                  <a:lnTo>
                    <a:pt x="1040" y="164"/>
                  </a:lnTo>
                  <a:lnTo>
                    <a:pt x="1028" y="150"/>
                  </a:lnTo>
                  <a:lnTo>
                    <a:pt x="1019" y="135"/>
                  </a:lnTo>
                  <a:lnTo>
                    <a:pt x="1017" y="117"/>
                  </a:lnTo>
                  <a:lnTo>
                    <a:pt x="1021" y="100"/>
                  </a:lnTo>
                  <a:lnTo>
                    <a:pt x="1033" y="81"/>
                  </a:lnTo>
                  <a:lnTo>
                    <a:pt x="1042" y="77"/>
                  </a:lnTo>
                  <a:lnTo>
                    <a:pt x="1052" y="74"/>
                  </a:lnTo>
                  <a:lnTo>
                    <a:pt x="1063" y="72"/>
                  </a:lnTo>
                  <a:close/>
                  <a:moveTo>
                    <a:pt x="851" y="23"/>
                  </a:moveTo>
                  <a:lnTo>
                    <a:pt x="872" y="37"/>
                  </a:lnTo>
                  <a:lnTo>
                    <a:pt x="885" y="54"/>
                  </a:lnTo>
                  <a:lnTo>
                    <a:pt x="892" y="75"/>
                  </a:lnTo>
                  <a:lnTo>
                    <a:pt x="897" y="102"/>
                  </a:lnTo>
                  <a:lnTo>
                    <a:pt x="902" y="129"/>
                  </a:lnTo>
                  <a:lnTo>
                    <a:pt x="918" y="131"/>
                  </a:lnTo>
                  <a:lnTo>
                    <a:pt x="928" y="133"/>
                  </a:lnTo>
                  <a:lnTo>
                    <a:pt x="937" y="140"/>
                  </a:lnTo>
                  <a:lnTo>
                    <a:pt x="942" y="149"/>
                  </a:lnTo>
                  <a:lnTo>
                    <a:pt x="944" y="164"/>
                  </a:lnTo>
                  <a:lnTo>
                    <a:pt x="941" y="164"/>
                  </a:lnTo>
                  <a:lnTo>
                    <a:pt x="939" y="163"/>
                  </a:lnTo>
                  <a:lnTo>
                    <a:pt x="937" y="161"/>
                  </a:lnTo>
                  <a:lnTo>
                    <a:pt x="935" y="159"/>
                  </a:lnTo>
                  <a:lnTo>
                    <a:pt x="932" y="157"/>
                  </a:lnTo>
                  <a:lnTo>
                    <a:pt x="932" y="164"/>
                  </a:lnTo>
                  <a:lnTo>
                    <a:pt x="935" y="168"/>
                  </a:lnTo>
                  <a:lnTo>
                    <a:pt x="937" y="170"/>
                  </a:lnTo>
                  <a:lnTo>
                    <a:pt x="939" y="170"/>
                  </a:lnTo>
                  <a:lnTo>
                    <a:pt x="939" y="173"/>
                  </a:lnTo>
                  <a:lnTo>
                    <a:pt x="939" y="175"/>
                  </a:lnTo>
                  <a:lnTo>
                    <a:pt x="941" y="180"/>
                  </a:lnTo>
                  <a:lnTo>
                    <a:pt x="932" y="182"/>
                  </a:lnTo>
                  <a:lnTo>
                    <a:pt x="923" y="184"/>
                  </a:lnTo>
                  <a:lnTo>
                    <a:pt x="913" y="184"/>
                  </a:lnTo>
                  <a:lnTo>
                    <a:pt x="895" y="177"/>
                  </a:lnTo>
                  <a:lnTo>
                    <a:pt x="878" y="175"/>
                  </a:lnTo>
                  <a:lnTo>
                    <a:pt x="858" y="178"/>
                  </a:lnTo>
                  <a:lnTo>
                    <a:pt x="839" y="184"/>
                  </a:lnTo>
                  <a:lnTo>
                    <a:pt x="820" y="187"/>
                  </a:lnTo>
                  <a:lnTo>
                    <a:pt x="799" y="187"/>
                  </a:lnTo>
                  <a:lnTo>
                    <a:pt x="775" y="180"/>
                  </a:lnTo>
                  <a:lnTo>
                    <a:pt x="762" y="177"/>
                  </a:lnTo>
                  <a:lnTo>
                    <a:pt x="752" y="175"/>
                  </a:lnTo>
                  <a:lnTo>
                    <a:pt x="743" y="173"/>
                  </a:lnTo>
                  <a:lnTo>
                    <a:pt x="735" y="168"/>
                  </a:lnTo>
                  <a:lnTo>
                    <a:pt x="729" y="157"/>
                  </a:lnTo>
                  <a:lnTo>
                    <a:pt x="733" y="157"/>
                  </a:lnTo>
                  <a:lnTo>
                    <a:pt x="742" y="149"/>
                  </a:lnTo>
                  <a:lnTo>
                    <a:pt x="755" y="145"/>
                  </a:lnTo>
                  <a:lnTo>
                    <a:pt x="771" y="143"/>
                  </a:lnTo>
                  <a:lnTo>
                    <a:pt x="787" y="142"/>
                  </a:lnTo>
                  <a:lnTo>
                    <a:pt x="787" y="138"/>
                  </a:lnTo>
                  <a:lnTo>
                    <a:pt x="780" y="133"/>
                  </a:lnTo>
                  <a:lnTo>
                    <a:pt x="775" y="129"/>
                  </a:lnTo>
                  <a:lnTo>
                    <a:pt x="768" y="128"/>
                  </a:lnTo>
                  <a:lnTo>
                    <a:pt x="755" y="126"/>
                  </a:lnTo>
                  <a:lnTo>
                    <a:pt x="749" y="126"/>
                  </a:lnTo>
                  <a:lnTo>
                    <a:pt x="736" y="126"/>
                  </a:lnTo>
                  <a:lnTo>
                    <a:pt x="721" y="126"/>
                  </a:lnTo>
                  <a:lnTo>
                    <a:pt x="719" y="115"/>
                  </a:lnTo>
                  <a:lnTo>
                    <a:pt x="714" y="105"/>
                  </a:lnTo>
                  <a:lnTo>
                    <a:pt x="710" y="96"/>
                  </a:lnTo>
                  <a:lnTo>
                    <a:pt x="707" y="86"/>
                  </a:lnTo>
                  <a:lnTo>
                    <a:pt x="707" y="68"/>
                  </a:lnTo>
                  <a:lnTo>
                    <a:pt x="714" y="58"/>
                  </a:lnTo>
                  <a:lnTo>
                    <a:pt x="721" y="46"/>
                  </a:lnTo>
                  <a:lnTo>
                    <a:pt x="729" y="35"/>
                  </a:lnTo>
                  <a:lnTo>
                    <a:pt x="740" y="28"/>
                  </a:lnTo>
                  <a:lnTo>
                    <a:pt x="752" y="30"/>
                  </a:lnTo>
                  <a:lnTo>
                    <a:pt x="755" y="30"/>
                  </a:lnTo>
                  <a:lnTo>
                    <a:pt x="755" y="33"/>
                  </a:lnTo>
                  <a:lnTo>
                    <a:pt x="755" y="35"/>
                  </a:lnTo>
                  <a:lnTo>
                    <a:pt x="754" y="35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5" y="39"/>
                  </a:lnTo>
                  <a:lnTo>
                    <a:pt x="755" y="42"/>
                  </a:lnTo>
                  <a:lnTo>
                    <a:pt x="764" y="42"/>
                  </a:lnTo>
                  <a:lnTo>
                    <a:pt x="776" y="42"/>
                  </a:lnTo>
                  <a:lnTo>
                    <a:pt x="787" y="42"/>
                  </a:lnTo>
                  <a:lnTo>
                    <a:pt x="794" y="42"/>
                  </a:lnTo>
                  <a:lnTo>
                    <a:pt x="797" y="44"/>
                  </a:lnTo>
                  <a:lnTo>
                    <a:pt x="799" y="46"/>
                  </a:lnTo>
                  <a:lnTo>
                    <a:pt x="801" y="49"/>
                  </a:lnTo>
                  <a:lnTo>
                    <a:pt x="803" y="53"/>
                  </a:lnTo>
                  <a:lnTo>
                    <a:pt x="806" y="54"/>
                  </a:lnTo>
                  <a:lnTo>
                    <a:pt x="810" y="58"/>
                  </a:lnTo>
                  <a:lnTo>
                    <a:pt x="811" y="53"/>
                  </a:lnTo>
                  <a:lnTo>
                    <a:pt x="813" y="51"/>
                  </a:lnTo>
                  <a:lnTo>
                    <a:pt x="817" y="49"/>
                  </a:lnTo>
                  <a:lnTo>
                    <a:pt x="818" y="47"/>
                  </a:lnTo>
                  <a:lnTo>
                    <a:pt x="824" y="47"/>
                  </a:lnTo>
                  <a:lnTo>
                    <a:pt x="829" y="46"/>
                  </a:lnTo>
                  <a:lnTo>
                    <a:pt x="836" y="60"/>
                  </a:lnTo>
                  <a:lnTo>
                    <a:pt x="843" y="70"/>
                  </a:lnTo>
                  <a:lnTo>
                    <a:pt x="848" y="77"/>
                  </a:lnTo>
                  <a:lnTo>
                    <a:pt x="850" y="72"/>
                  </a:lnTo>
                  <a:lnTo>
                    <a:pt x="851" y="67"/>
                  </a:lnTo>
                  <a:lnTo>
                    <a:pt x="851" y="61"/>
                  </a:lnTo>
                  <a:lnTo>
                    <a:pt x="851" y="54"/>
                  </a:lnTo>
                  <a:lnTo>
                    <a:pt x="845" y="44"/>
                  </a:lnTo>
                  <a:lnTo>
                    <a:pt x="846" y="33"/>
                  </a:lnTo>
                  <a:lnTo>
                    <a:pt x="851" y="23"/>
                  </a:lnTo>
                  <a:close/>
                  <a:moveTo>
                    <a:pt x="871" y="7"/>
                  </a:moveTo>
                  <a:lnTo>
                    <a:pt x="879" y="7"/>
                  </a:lnTo>
                  <a:lnTo>
                    <a:pt x="886" y="9"/>
                  </a:lnTo>
                  <a:lnTo>
                    <a:pt x="893" y="11"/>
                  </a:lnTo>
                  <a:lnTo>
                    <a:pt x="899" y="14"/>
                  </a:lnTo>
                  <a:lnTo>
                    <a:pt x="900" y="19"/>
                  </a:lnTo>
                  <a:lnTo>
                    <a:pt x="900" y="23"/>
                  </a:lnTo>
                  <a:lnTo>
                    <a:pt x="902" y="28"/>
                  </a:lnTo>
                  <a:lnTo>
                    <a:pt x="902" y="35"/>
                  </a:lnTo>
                  <a:lnTo>
                    <a:pt x="897" y="35"/>
                  </a:lnTo>
                  <a:lnTo>
                    <a:pt x="893" y="37"/>
                  </a:lnTo>
                  <a:lnTo>
                    <a:pt x="888" y="37"/>
                  </a:lnTo>
                  <a:lnTo>
                    <a:pt x="883" y="39"/>
                  </a:lnTo>
                  <a:lnTo>
                    <a:pt x="874" y="30"/>
                  </a:lnTo>
                  <a:lnTo>
                    <a:pt x="864" y="23"/>
                  </a:lnTo>
                  <a:lnTo>
                    <a:pt x="871" y="7"/>
                  </a:lnTo>
                  <a:close/>
                  <a:moveTo>
                    <a:pt x="4266" y="0"/>
                  </a:moveTo>
                  <a:lnTo>
                    <a:pt x="4285" y="0"/>
                  </a:lnTo>
                  <a:lnTo>
                    <a:pt x="4301" y="4"/>
                  </a:lnTo>
                  <a:lnTo>
                    <a:pt x="4316" y="7"/>
                  </a:lnTo>
                  <a:lnTo>
                    <a:pt x="4320" y="23"/>
                  </a:lnTo>
                  <a:lnTo>
                    <a:pt x="4269" y="23"/>
                  </a:lnTo>
                  <a:lnTo>
                    <a:pt x="4267" y="18"/>
                  </a:lnTo>
                  <a:lnTo>
                    <a:pt x="4267" y="13"/>
                  </a:lnTo>
                  <a:lnTo>
                    <a:pt x="4266" y="7"/>
                  </a:lnTo>
                  <a:lnTo>
                    <a:pt x="426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62" name="Freeform 10">
              <a:extLst>
                <a:ext uri="{FF2B5EF4-FFF2-40B4-BE49-F238E27FC236}">
                  <a16:creationId xmlns:a16="http://schemas.microsoft.com/office/drawing/2014/main" id="{1801CD6E-A3E5-47B4-80BB-34EF3D4F13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5438" y="1790700"/>
              <a:ext cx="6908800" cy="3509963"/>
            </a:xfrm>
            <a:custGeom>
              <a:avLst/>
              <a:gdLst>
                <a:gd name="T0" fmla="*/ 660 w 4352"/>
                <a:gd name="T1" fmla="*/ 268 h 2211"/>
                <a:gd name="T2" fmla="*/ 761 w 4352"/>
                <a:gd name="T3" fmla="*/ 293 h 2211"/>
                <a:gd name="T4" fmla="*/ 891 w 4352"/>
                <a:gd name="T5" fmla="*/ 513 h 2211"/>
                <a:gd name="T6" fmla="*/ 763 w 4352"/>
                <a:gd name="T7" fmla="*/ 572 h 2211"/>
                <a:gd name="T8" fmla="*/ 541 w 4352"/>
                <a:gd name="T9" fmla="*/ 326 h 2211"/>
                <a:gd name="T10" fmla="*/ 381 w 4352"/>
                <a:gd name="T11" fmla="*/ 211 h 2211"/>
                <a:gd name="T12" fmla="*/ 442 w 4352"/>
                <a:gd name="T13" fmla="*/ 265 h 2211"/>
                <a:gd name="T14" fmla="*/ 20 w 4352"/>
                <a:gd name="T15" fmla="*/ 288 h 2211"/>
                <a:gd name="T16" fmla="*/ 452 w 4352"/>
                <a:gd name="T17" fmla="*/ 157 h 2211"/>
                <a:gd name="T18" fmla="*/ 3751 w 4352"/>
                <a:gd name="T19" fmla="*/ 141 h 2211"/>
                <a:gd name="T20" fmla="*/ 320 w 4352"/>
                <a:gd name="T21" fmla="*/ 123 h 2211"/>
                <a:gd name="T22" fmla="*/ 299 w 4352"/>
                <a:gd name="T23" fmla="*/ 143 h 2211"/>
                <a:gd name="T24" fmla="*/ 163 w 4352"/>
                <a:gd name="T25" fmla="*/ 127 h 2211"/>
                <a:gd name="T26" fmla="*/ 140 w 4352"/>
                <a:gd name="T27" fmla="*/ 101 h 2211"/>
                <a:gd name="T28" fmla="*/ 3675 w 4352"/>
                <a:gd name="T29" fmla="*/ 153 h 2211"/>
                <a:gd name="T30" fmla="*/ 639 w 4352"/>
                <a:gd name="T31" fmla="*/ 162 h 2211"/>
                <a:gd name="T32" fmla="*/ 508 w 4352"/>
                <a:gd name="T33" fmla="*/ 150 h 2211"/>
                <a:gd name="T34" fmla="*/ 404 w 4352"/>
                <a:gd name="T35" fmla="*/ 89 h 2211"/>
                <a:gd name="T36" fmla="*/ 180 w 4352"/>
                <a:gd name="T37" fmla="*/ 82 h 2211"/>
                <a:gd name="T38" fmla="*/ 2683 w 4352"/>
                <a:gd name="T39" fmla="*/ 75 h 2211"/>
                <a:gd name="T40" fmla="*/ 2475 w 4352"/>
                <a:gd name="T41" fmla="*/ 199 h 2211"/>
                <a:gd name="T42" fmla="*/ 407 w 4352"/>
                <a:gd name="T43" fmla="*/ 52 h 2211"/>
                <a:gd name="T44" fmla="*/ 3303 w 4352"/>
                <a:gd name="T45" fmla="*/ 117 h 2211"/>
                <a:gd name="T46" fmla="*/ 3357 w 4352"/>
                <a:gd name="T47" fmla="*/ 195 h 2211"/>
                <a:gd name="T48" fmla="*/ 3540 w 4352"/>
                <a:gd name="T49" fmla="*/ 305 h 2211"/>
                <a:gd name="T50" fmla="*/ 3767 w 4352"/>
                <a:gd name="T51" fmla="*/ 261 h 2211"/>
                <a:gd name="T52" fmla="*/ 4073 w 4352"/>
                <a:gd name="T53" fmla="*/ 364 h 2211"/>
                <a:gd name="T54" fmla="*/ 4312 w 4352"/>
                <a:gd name="T55" fmla="*/ 511 h 2211"/>
                <a:gd name="T56" fmla="*/ 4193 w 4352"/>
                <a:gd name="T57" fmla="*/ 539 h 2211"/>
                <a:gd name="T58" fmla="*/ 4015 w 4352"/>
                <a:gd name="T59" fmla="*/ 677 h 2211"/>
                <a:gd name="T60" fmla="*/ 3874 w 4352"/>
                <a:gd name="T61" fmla="*/ 780 h 2211"/>
                <a:gd name="T62" fmla="*/ 3928 w 4352"/>
                <a:gd name="T63" fmla="*/ 640 h 2211"/>
                <a:gd name="T64" fmla="*/ 3622 w 4352"/>
                <a:gd name="T65" fmla="*/ 768 h 2211"/>
                <a:gd name="T66" fmla="*/ 3591 w 4352"/>
                <a:gd name="T67" fmla="*/ 1045 h 2211"/>
                <a:gd name="T68" fmla="*/ 3456 w 4352"/>
                <a:gd name="T69" fmla="*/ 1122 h 2211"/>
                <a:gd name="T70" fmla="*/ 3402 w 4352"/>
                <a:gd name="T71" fmla="*/ 1218 h 2211"/>
                <a:gd name="T72" fmla="*/ 3245 w 4352"/>
                <a:gd name="T73" fmla="*/ 1413 h 2211"/>
                <a:gd name="T74" fmla="*/ 3168 w 4352"/>
                <a:gd name="T75" fmla="*/ 1686 h 2211"/>
                <a:gd name="T76" fmla="*/ 2987 w 4352"/>
                <a:gd name="T77" fmla="*/ 1387 h 2211"/>
                <a:gd name="T78" fmla="*/ 2720 w 4352"/>
                <a:gd name="T79" fmla="*/ 1406 h 2211"/>
                <a:gd name="T80" fmla="*/ 2434 w 4352"/>
                <a:gd name="T81" fmla="*/ 1335 h 2211"/>
                <a:gd name="T82" fmla="*/ 2339 w 4352"/>
                <a:gd name="T83" fmla="*/ 1523 h 2211"/>
                <a:gd name="T84" fmla="*/ 2231 w 4352"/>
                <a:gd name="T85" fmla="*/ 1378 h 2211"/>
                <a:gd name="T86" fmla="*/ 2310 w 4352"/>
                <a:gd name="T87" fmla="*/ 1714 h 2211"/>
                <a:gd name="T88" fmla="*/ 2001 w 4352"/>
                <a:gd name="T89" fmla="*/ 2208 h 2211"/>
                <a:gd name="T90" fmla="*/ 1920 w 4352"/>
                <a:gd name="T91" fmla="*/ 1862 h 2211"/>
                <a:gd name="T92" fmla="*/ 1625 w 4352"/>
                <a:gd name="T93" fmla="*/ 1644 h 2211"/>
                <a:gd name="T94" fmla="*/ 1636 w 4352"/>
                <a:gd name="T95" fmla="*/ 1195 h 2211"/>
                <a:gd name="T96" fmla="*/ 1709 w 4352"/>
                <a:gd name="T97" fmla="*/ 1028 h 2211"/>
                <a:gd name="T98" fmla="*/ 1793 w 4352"/>
                <a:gd name="T99" fmla="*/ 865 h 2211"/>
                <a:gd name="T100" fmla="*/ 1973 w 4352"/>
                <a:gd name="T101" fmla="*/ 801 h 2211"/>
                <a:gd name="T102" fmla="*/ 2118 w 4352"/>
                <a:gd name="T103" fmla="*/ 659 h 2211"/>
                <a:gd name="T104" fmla="*/ 1997 w 4352"/>
                <a:gd name="T105" fmla="*/ 686 h 2211"/>
                <a:gd name="T106" fmla="*/ 1831 w 4352"/>
                <a:gd name="T107" fmla="*/ 577 h 2211"/>
                <a:gd name="T108" fmla="*/ 2041 w 4352"/>
                <a:gd name="T109" fmla="*/ 342 h 2211"/>
                <a:gd name="T110" fmla="*/ 2259 w 4352"/>
                <a:gd name="T111" fmla="*/ 391 h 2211"/>
                <a:gd name="T112" fmla="*/ 2278 w 4352"/>
                <a:gd name="T113" fmla="*/ 499 h 2211"/>
                <a:gd name="T114" fmla="*/ 2439 w 4352"/>
                <a:gd name="T115" fmla="*/ 387 h 2211"/>
                <a:gd name="T116" fmla="*/ 2566 w 4352"/>
                <a:gd name="T117" fmla="*/ 382 h 2211"/>
                <a:gd name="T118" fmla="*/ 2667 w 4352"/>
                <a:gd name="T119" fmla="*/ 261 h 2211"/>
                <a:gd name="T120" fmla="*/ 2737 w 4352"/>
                <a:gd name="T121" fmla="*/ 467 h 2211"/>
                <a:gd name="T122" fmla="*/ 2861 w 4352"/>
                <a:gd name="T123" fmla="*/ 275 h 2211"/>
                <a:gd name="T124" fmla="*/ 3161 w 4352"/>
                <a:gd name="T125" fmla="*/ 17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52" h="2211">
                  <a:moveTo>
                    <a:pt x="2697" y="200"/>
                  </a:moveTo>
                  <a:lnTo>
                    <a:pt x="2708" y="204"/>
                  </a:lnTo>
                  <a:lnTo>
                    <a:pt x="2708" y="211"/>
                  </a:lnTo>
                  <a:lnTo>
                    <a:pt x="2704" y="211"/>
                  </a:lnTo>
                  <a:lnTo>
                    <a:pt x="2702" y="213"/>
                  </a:lnTo>
                  <a:lnTo>
                    <a:pt x="2701" y="214"/>
                  </a:lnTo>
                  <a:lnTo>
                    <a:pt x="2699" y="214"/>
                  </a:lnTo>
                  <a:lnTo>
                    <a:pt x="2697" y="214"/>
                  </a:lnTo>
                  <a:lnTo>
                    <a:pt x="2694" y="214"/>
                  </a:lnTo>
                  <a:lnTo>
                    <a:pt x="2694" y="209"/>
                  </a:lnTo>
                  <a:lnTo>
                    <a:pt x="2694" y="206"/>
                  </a:lnTo>
                  <a:lnTo>
                    <a:pt x="2695" y="204"/>
                  </a:lnTo>
                  <a:lnTo>
                    <a:pt x="2697" y="200"/>
                  </a:lnTo>
                  <a:close/>
                  <a:moveTo>
                    <a:pt x="562" y="192"/>
                  </a:moveTo>
                  <a:lnTo>
                    <a:pt x="562" y="195"/>
                  </a:lnTo>
                  <a:lnTo>
                    <a:pt x="566" y="195"/>
                  </a:lnTo>
                  <a:lnTo>
                    <a:pt x="564" y="213"/>
                  </a:lnTo>
                  <a:lnTo>
                    <a:pt x="566" y="228"/>
                  </a:lnTo>
                  <a:lnTo>
                    <a:pt x="573" y="242"/>
                  </a:lnTo>
                  <a:lnTo>
                    <a:pt x="576" y="244"/>
                  </a:lnTo>
                  <a:lnTo>
                    <a:pt x="580" y="244"/>
                  </a:lnTo>
                  <a:lnTo>
                    <a:pt x="583" y="246"/>
                  </a:lnTo>
                  <a:lnTo>
                    <a:pt x="589" y="246"/>
                  </a:lnTo>
                  <a:lnTo>
                    <a:pt x="589" y="204"/>
                  </a:lnTo>
                  <a:lnTo>
                    <a:pt x="615" y="204"/>
                  </a:lnTo>
                  <a:lnTo>
                    <a:pt x="620" y="216"/>
                  </a:lnTo>
                  <a:lnTo>
                    <a:pt x="627" y="228"/>
                  </a:lnTo>
                  <a:lnTo>
                    <a:pt x="634" y="239"/>
                  </a:lnTo>
                  <a:lnTo>
                    <a:pt x="646" y="242"/>
                  </a:lnTo>
                  <a:lnTo>
                    <a:pt x="646" y="247"/>
                  </a:lnTo>
                  <a:lnTo>
                    <a:pt x="648" y="258"/>
                  </a:lnTo>
                  <a:lnTo>
                    <a:pt x="650" y="270"/>
                  </a:lnTo>
                  <a:lnTo>
                    <a:pt x="650" y="277"/>
                  </a:lnTo>
                  <a:lnTo>
                    <a:pt x="653" y="275"/>
                  </a:lnTo>
                  <a:lnTo>
                    <a:pt x="655" y="275"/>
                  </a:lnTo>
                  <a:lnTo>
                    <a:pt x="655" y="275"/>
                  </a:lnTo>
                  <a:lnTo>
                    <a:pt x="657" y="274"/>
                  </a:lnTo>
                  <a:lnTo>
                    <a:pt x="658" y="272"/>
                  </a:lnTo>
                  <a:lnTo>
                    <a:pt x="660" y="268"/>
                  </a:lnTo>
                  <a:lnTo>
                    <a:pt x="662" y="263"/>
                  </a:lnTo>
                  <a:lnTo>
                    <a:pt x="664" y="258"/>
                  </a:lnTo>
                  <a:lnTo>
                    <a:pt x="665" y="254"/>
                  </a:lnTo>
                  <a:lnTo>
                    <a:pt x="669" y="251"/>
                  </a:lnTo>
                  <a:lnTo>
                    <a:pt x="672" y="249"/>
                  </a:lnTo>
                  <a:lnTo>
                    <a:pt x="678" y="247"/>
                  </a:lnTo>
                  <a:lnTo>
                    <a:pt x="681" y="244"/>
                  </a:lnTo>
                  <a:lnTo>
                    <a:pt x="685" y="242"/>
                  </a:lnTo>
                  <a:lnTo>
                    <a:pt x="681" y="242"/>
                  </a:lnTo>
                  <a:lnTo>
                    <a:pt x="681" y="239"/>
                  </a:lnTo>
                  <a:lnTo>
                    <a:pt x="672" y="242"/>
                  </a:lnTo>
                  <a:lnTo>
                    <a:pt x="667" y="246"/>
                  </a:lnTo>
                  <a:lnTo>
                    <a:pt x="660" y="251"/>
                  </a:lnTo>
                  <a:lnTo>
                    <a:pt x="650" y="254"/>
                  </a:lnTo>
                  <a:lnTo>
                    <a:pt x="648" y="239"/>
                  </a:lnTo>
                  <a:lnTo>
                    <a:pt x="646" y="228"/>
                  </a:lnTo>
                  <a:lnTo>
                    <a:pt x="643" y="219"/>
                  </a:lnTo>
                  <a:lnTo>
                    <a:pt x="639" y="207"/>
                  </a:lnTo>
                  <a:lnTo>
                    <a:pt x="643" y="206"/>
                  </a:lnTo>
                  <a:lnTo>
                    <a:pt x="644" y="206"/>
                  </a:lnTo>
                  <a:lnTo>
                    <a:pt x="648" y="204"/>
                  </a:lnTo>
                  <a:lnTo>
                    <a:pt x="653" y="204"/>
                  </a:lnTo>
                  <a:lnTo>
                    <a:pt x="658" y="207"/>
                  </a:lnTo>
                  <a:lnTo>
                    <a:pt x="662" y="209"/>
                  </a:lnTo>
                  <a:lnTo>
                    <a:pt x="667" y="211"/>
                  </a:lnTo>
                  <a:lnTo>
                    <a:pt x="672" y="213"/>
                  </a:lnTo>
                  <a:lnTo>
                    <a:pt x="678" y="214"/>
                  </a:lnTo>
                  <a:lnTo>
                    <a:pt x="685" y="226"/>
                  </a:lnTo>
                  <a:lnTo>
                    <a:pt x="692" y="240"/>
                  </a:lnTo>
                  <a:lnTo>
                    <a:pt x="697" y="253"/>
                  </a:lnTo>
                  <a:lnTo>
                    <a:pt x="704" y="261"/>
                  </a:lnTo>
                  <a:lnTo>
                    <a:pt x="707" y="263"/>
                  </a:lnTo>
                  <a:lnTo>
                    <a:pt x="713" y="263"/>
                  </a:lnTo>
                  <a:lnTo>
                    <a:pt x="718" y="263"/>
                  </a:lnTo>
                  <a:lnTo>
                    <a:pt x="723" y="263"/>
                  </a:lnTo>
                  <a:lnTo>
                    <a:pt x="726" y="263"/>
                  </a:lnTo>
                  <a:lnTo>
                    <a:pt x="730" y="265"/>
                  </a:lnTo>
                  <a:lnTo>
                    <a:pt x="747" y="277"/>
                  </a:lnTo>
                  <a:lnTo>
                    <a:pt x="761" y="293"/>
                  </a:lnTo>
                  <a:lnTo>
                    <a:pt x="777" y="307"/>
                  </a:lnTo>
                  <a:lnTo>
                    <a:pt x="777" y="319"/>
                  </a:lnTo>
                  <a:lnTo>
                    <a:pt x="791" y="324"/>
                  </a:lnTo>
                  <a:lnTo>
                    <a:pt x="803" y="331"/>
                  </a:lnTo>
                  <a:lnTo>
                    <a:pt x="810" y="342"/>
                  </a:lnTo>
                  <a:lnTo>
                    <a:pt x="819" y="354"/>
                  </a:lnTo>
                  <a:lnTo>
                    <a:pt x="826" y="366"/>
                  </a:lnTo>
                  <a:lnTo>
                    <a:pt x="835" y="377"/>
                  </a:lnTo>
                  <a:lnTo>
                    <a:pt x="829" y="384"/>
                  </a:lnTo>
                  <a:lnTo>
                    <a:pt x="826" y="387"/>
                  </a:lnTo>
                  <a:lnTo>
                    <a:pt x="824" y="392"/>
                  </a:lnTo>
                  <a:lnTo>
                    <a:pt x="822" y="396"/>
                  </a:lnTo>
                  <a:lnTo>
                    <a:pt x="829" y="408"/>
                  </a:lnTo>
                  <a:lnTo>
                    <a:pt x="840" y="417"/>
                  </a:lnTo>
                  <a:lnTo>
                    <a:pt x="854" y="422"/>
                  </a:lnTo>
                  <a:lnTo>
                    <a:pt x="854" y="427"/>
                  </a:lnTo>
                  <a:lnTo>
                    <a:pt x="854" y="429"/>
                  </a:lnTo>
                  <a:lnTo>
                    <a:pt x="856" y="431"/>
                  </a:lnTo>
                  <a:lnTo>
                    <a:pt x="856" y="432"/>
                  </a:lnTo>
                  <a:lnTo>
                    <a:pt x="857" y="434"/>
                  </a:lnTo>
                  <a:lnTo>
                    <a:pt x="861" y="436"/>
                  </a:lnTo>
                  <a:lnTo>
                    <a:pt x="864" y="439"/>
                  </a:lnTo>
                  <a:lnTo>
                    <a:pt x="870" y="441"/>
                  </a:lnTo>
                  <a:lnTo>
                    <a:pt x="873" y="443"/>
                  </a:lnTo>
                  <a:lnTo>
                    <a:pt x="877" y="446"/>
                  </a:lnTo>
                  <a:lnTo>
                    <a:pt x="878" y="448"/>
                  </a:lnTo>
                  <a:lnTo>
                    <a:pt x="880" y="452"/>
                  </a:lnTo>
                  <a:lnTo>
                    <a:pt x="878" y="453"/>
                  </a:lnTo>
                  <a:lnTo>
                    <a:pt x="878" y="455"/>
                  </a:lnTo>
                  <a:lnTo>
                    <a:pt x="878" y="455"/>
                  </a:lnTo>
                  <a:lnTo>
                    <a:pt x="878" y="457"/>
                  </a:lnTo>
                  <a:lnTo>
                    <a:pt x="880" y="459"/>
                  </a:lnTo>
                  <a:lnTo>
                    <a:pt x="884" y="460"/>
                  </a:lnTo>
                  <a:lnTo>
                    <a:pt x="889" y="462"/>
                  </a:lnTo>
                  <a:lnTo>
                    <a:pt x="892" y="464"/>
                  </a:lnTo>
                  <a:lnTo>
                    <a:pt x="898" y="464"/>
                  </a:lnTo>
                  <a:lnTo>
                    <a:pt x="903" y="464"/>
                  </a:lnTo>
                  <a:lnTo>
                    <a:pt x="896" y="511"/>
                  </a:lnTo>
                  <a:lnTo>
                    <a:pt x="891" y="513"/>
                  </a:lnTo>
                  <a:lnTo>
                    <a:pt x="885" y="513"/>
                  </a:lnTo>
                  <a:lnTo>
                    <a:pt x="880" y="514"/>
                  </a:lnTo>
                  <a:lnTo>
                    <a:pt x="873" y="514"/>
                  </a:lnTo>
                  <a:lnTo>
                    <a:pt x="866" y="506"/>
                  </a:lnTo>
                  <a:lnTo>
                    <a:pt x="857" y="497"/>
                  </a:lnTo>
                  <a:lnTo>
                    <a:pt x="850" y="488"/>
                  </a:lnTo>
                  <a:lnTo>
                    <a:pt x="845" y="476"/>
                  </a:lnTo>
                  <a:lnTo>
                    <a:pt x="838" y="476"/>
                  </a:lnTo>
                  <a:lnTo>
                    <a:pt x="833" y="478"/>
                  </a:lnTo>
                  <a:lnTo>
                    <a:pt x="828" y="478"/>
                  </a:lnTo>
                  <a:lnTo>
                    <a:pt x="822" y="480"/>
                  </a:lnTo>
                  <a:lnTo>
                    <a:pt x="831" y="507"/>
                  </a:lnTo>
                  <a:lnTo>
                    <a:pt x="838" y="537"/>
                  </a:lnTo>
                  <a:lnTo>
                    <a:pt x="850" y="537"/>
                  </a:lnTo>
                  <a:lnTo>
                    <a:pt x="857" y="551"/>
                  </a:lnTo>
                  <a:lnTo>
                    <a:pt x="863" y="565"/>
                  </a:lnTo>
                  <a:lnTo>
                    <a:pt x="864" y="584"/>
                  </a:lnTo>
                  <a:lnTo>
                    <a:pt x="863" y="586"/>
                  </a:lnTo>
                  <a:lnTo>
                    <a:pt x="861" y="588"/>
                  </a:lnTo>
                  <a:lnTo>
                    <a:pt x="861" y="590"/>
                  </a:lnTo>
                  <a:lnTo>
                    <a:pt x="859" y="591"/>
                  </a:lnTo>
                  <a:lnTo>
                    <a:pt x="857" y="593"/>
                  </a:lnTo>
                  <a:lnTo>
                    <a:pt x="854" y="595"/>
                  </a:lnTo>
                  <a:lnTo>
                    <a:pt x="847" y="591"/>
                  </a:lnTo>
                  <a:lnTo>
                    <a:pt x="838" y="586"/>
                  </a:lnTo>
                  <a:lnTo>
                    <a:pt x="829" y="581"/>
                  </a:lnTo>
                  <a:lnTo>
                    <a:pt x="822" y="577"/>
                  </a:lnTo>
                  <a:lnTo>
                    <a:pt x="819" y="576"/>
                  </a:lnTo>
                  <a:lnTo>
                    <a:pt x="816" y="576"/>
                  </a:lnTo>
                  <a:lnTo>
                    <a:pt x="826" y="590"/>
                  </a:lnTo>
                  <a:lnTo>
                    <a:pt x="835" y="602"/>
                  </a:lnTo>
                  <a:lnTo>
                    <a:pt x="842" y="617"/>
                  </a:lnTo>
                  <a:lnTo>
                    <a:pt x="838" y="617"/>
                  </a:lnTo>
                  <a:lnTo>
                    <a:pt x="826" y="612"/>
                  </a:lnTo>
                  <a:lnTo>
                    <a:pt x="810" y="609"/>
                  </a:lnTo>
                  <a:lnTo>
                    <a:pt x="793" y="605"/>
                  </a:lnTo>
                  <a:lnTo>
                    <a:pt x="781" y="598"/>
                  </a:lnTo>
                  <a:lnTo>
                    <a:pt x="770" y="588"/>
                  </a:lnTo>
                  <a:lnTo>
                    <a:pt x="763" y="572"/>
                  </a:lnTo>
                  <a:lnTo>
                    <a:pt x="756" y="558"/>
                  </a:lnTo>
                  <a:lnTo>
                    <a:pt x="746" y="544"/>
                  </a:lnTo>
                  <a:lnTo>
                    <a:pt x="735" y="534"/>
                  </a:lnTo>
                  <a:lnTo>
                    <a:pt x="720" y="542"/>
                  </a:lnTo>
                  <a:lnTo>
                    <a:pt x="702" y="548"/>
                  </a:lnTo>
                  <a:lnTo>
                    <a:pt x="681" y="549"/>
                  </a:lnTo>
                  <a:lnTo>
                    <a:pt x="679" y="544"/>
                  </a:lnTo>
                  <a:lnTo>
                    <a:pt x="678" y="539"/>
                  </a:lnTo>
                  <a:lnTo>
                    <a:pt x="678" y="534"/>
                  </a:lnTo>
                  <a:lnTo>
                    <a:pt x="678" y="527"/>
                  </a:lnTo>
                  <a:lnTo>
                    <a:pt x="693" y="521"/>
                  </a:lnTo>
                  <a:lnTo>
                    <a:pt x="713" y="516"/>
                  </a:lnTo>
                  <a:lnTo>
                    <a:pt x="730" y="511"/>
                  </a:lnTo>
                  <a:lnTo>
                    <a:pt x="735" y="501"/>
                  </a:lnTo>
                  <a:lnTo>
                    <a:pt x="740" y="487"/>
                  </a:lnTo>
                  <a:lnTo>
                    <a:pt x="746" y="471"/>
                  </a:lnTo>
                  <a:lnTo>
                    <a:pt x="749" y="455"/>
                  </a:lnTo>
                  <a:lnTo>
                    <a:pt x="751" y="443"/>
                  </a:lnTo>
                  <a:lnTo>
                    <a:pt x="749" y="434"/>
                  </a:lnTo>
                  <a:lnTo>
                    <a:pt x="742" y="422"/>
                  </a:lnTo>
                  <a:lnTo>
                    <a:pt x="733" y="415"/>
                  </a:lnTo>
                  <a:lnTo>
                    <a:pt x="723" y="408"/>
                  </a:lnTo>
                  <a:lnTo>
                    <a:pt x="716" y="399"/>
                  </a:lnTo>
                  <a:lnTo>
                    <a:pt x="707" y="357"/>
                  </a:lnTo>
                  <a:lnTo>
                    <a:pt x="693" y="354"/>
                  </a:lnTo>
                  <a:lnTo>
                    <a:pt x="683" y="347"/>
                  </a:lnTo>
                  <a:lnTo>
                    <a:pt x="674" y="340"/>
                  </a:lnTo>
                  <a:lnTo>
                    <a:pt x="665" y="338"/>
                  </a:lnTo>
                  <a:lnTo>
                    <a:pt x="657" y="342"/>
                  </a:lnTo>
                  <a:lnTo>
                    <a:pt x="651" y="347"/>
                  </a:lnTo>
                  <a:lnTo>
                    <a:pt x="646" y="352"/>
                  </a:lnTo>
                  <a:lnTo>
                    <a:pt x="639" y="357"/>
                  </a:lnTo>
                  <a:lnTo>
                    <a:pt x="627" y="361"/>
                  </a:lnTo>
                  <a:lnTo>
                    <a:pt x="615" y="354"/>
                  </a:lnTo>
                  <a:lnTo>
                    <a:pt x="599" y="349"/>
                  </a:lnTo>
                  <a:lnTo>
                    <a:pt x="582" y="345"/>
                  </a:lnTo>
                  <a:lnTo>
                    <a:pt x="566" y="340"/>
                  </a:lnTo>
                  <a:lnTo>
                    <a:pt x="552" y="335"/>
                  </a:lnTo>
                  <a:lnTo>
                    <a:pt x="541" y="326"/>
                  </a:lnTo>
                  <a:lnTo>
                    <a:pt x="534" y="312"/>
                  </a:lnTo>
                  <a:lnTo>
                    <a:pt x="536" y="310"/>
                  </a:lnTo>
                  <a:lnTo>
                    <a:pt x="536" y="309"/>
                  </a:lnTo>
                  <a:lnTo>
                    <a:pt x="538" y="309"/>
                  </a:lnTo>
                  <a:lnTo>
                    <a:pt x="538" y="307"/>
                  </a:lnTo>
                  <a:lnTo>
                    <a:pt x="538" y="303"/>
                  </a:lnTo>
                  <a:lnTo>
                    <a:pt x="531" y="302"/>
                  </a:lnTo>
                  <a:lnTo>
                    <a:pt x="524" y="300"/>
                  </a:lnTo>
                  <a:lnTo>
                    <a:pt x="519" y="296"/>
                  </a:lnTo>
                  <a:lnTo>
                    <a:pt x="515" y="291"/>
                  </a:lnTo>
                  <a:lnTo>
                    <a:pt x="512" y="284"/>
                  </a:lnTo>
                  <a:lnTo>
                    <a:pt x="521" y="267"/>
                  </a:lnTo>
                  <a:lnTo>
                    <a:pt x="528" y="244"/>
                  </a:lnTo>
                  <a:lnTo>
                    <a:pt x="531" y="219"/>
                  </a:lnTo>
                  <a:lnTo>
                    <a:pt x="534" y="195"/>
                  </a:lnTo>
                  <a:lnTo>
                    <a:pt x="562" y="192"/>
                  </a:lnTo>
                  <a:close/>
                  <a:moveTo>
                    <a:pt x="400" y="188"/>
                  </a:moveTo>
                  <a:lnTo>
                    <a:pt x="416" y="188"/>
                  </a:lnTo>
                  <a:lnTo>
                    <a:pt x="425" y="223"/>
                  </a:lnTo>
                  <a:lnTo>
                    <a:pt x="432" y="261"/>
                  </a:lnTo>
                  <a:lnTo>
                    <a:pt x="428" y="261"/>
                  </a:lnTo>
                  <a:lnTo>
                    <a:pt x="423" y="268"/>
                  </a:lnTo>
                  <a:lnTo>
                    <a:pt x="412" y="265"/>
                  </a:lnTo>
                  <a:lnTo>
                    <a:pt x="409" y="268"/>
                  </a:lnTo>
                  <a:lnTo>
                    <a:pt x="409" y="272"/>
                  </a:lnTo>
                  <a:lnTo>
                    <a:pt x="409" y="275"/>
                  </a:lnTo>
                  <a:lnTo>
                    <a:pt x="409" y="277"/>
                  </a:lnTo>
                  <a:lnTo>
                    <a:pt x="407" y="279"/>
                  </a:lnTo>
                  <a:lnTo>
                    <a:pt x="405" y="282"/>
                  </a:lnTo>
                  <a:lnTo>
                    <a:pt x="400" y="284"/>
                  </a:lnTo>
                  <a:lnTo>
                    <a:pt x="395" y="281"/>
                  </a:lnTo>
                  <a:lnTo>
                    <a:pt x="388" y="275"/>
                  </a:lnTo>
                  <a:lnTo>
                    <a:pt x="381" y="272"/>
                  </a:lnTo>
                  <a:lnTo>
                    <a:pt x="381" y="261"/>
                  </a:lnTo>
                  <a:lnTo>
                    <a:pt x="358" y="258"/>
                  </a:lnTo>
                  <a:lnTo>
                    <a:pt x="362" y="226"/>
                  </a:lnTo>
                  <a:lnTo>
                    <a:pt x="369" y="223"/>
                  </a:lnTo>
                  <a:lnTo>
                    <a:pt x="376" y="218"/>
                  </a:lnTo>
                  <a:lnTo>
                    <a:pt x="381" y="211"/>
                  </a:lnTo>
                  <a:lnTo>
                    <a:pt x="376" y="209"/>
                  </a:lnTo>
                  <a:lnTo>
                    <a:pt x="372" y="207"/>
                  </a:lnTo>
                  <a:lnTo>
                    <a:pt x="369" y="206"/>
                  </a:lnTo>
                  <a:lnTo>
                    <a:pt x="365" y="202"/>
                  </a:lnTo>
                  <a:lnTo>
                    <a:pt x="363" y="199"/>
                  </a:lnTo>
                  <a:lnTo>
                    <a:pt x="362" y="192"/>
                  </a:lnTo>
                  <a:lnTo>
                    <a:pt x="381" y="190"/>
                  </a:lnTo>
                  <a:lnTo>
                    <a:pt x="400" y="188"/>
                  </a:lnTo>
                  <a:close/>
                  <a:moveTo>
                    <a:pt x="3661" y="172"/>
                  </a:moveTo>
                  <a:lnTo>
                    <a:pt x="3673" y="178"/>
                  </a:lnTo>
                  <a:lnTo>
                    <a:pt x="3673" y="185"/>
                  </a:lnTo>
                  <a:lnTo>
                    <a:pt x="3657" y="185"/>
                  </a:lnTo>
                  <a:lnTo>
                    <a:pt x="3661" y="172"/>
                  </a:lnTo>
                  <a:close/>
                  <a:moveTo>
                    <a:pt x="438" y="172"/>
                  </a:moveTo>
                  <a:lnTo>
                    <a:pt x="451" y="174"/>
                  </a:lnTo>
                  <a:lnTo>
                    <a:pt x="465" y="176"/>
                  </a:lnTo>
                  <a:lnTo>
                    <a:pt x="477" y="178"/>
                  </a:lnTo>
                  <a:lnTo>
                    <a:pt x="486" y="181"/>
                  </a:lnTo>
                  <a:lnTo>
                    <a:pt x="487" y="185"/>
                  </a:lnTo>
                  <a:lnTo>
                    <a:pt x="487" y="190"/>
                  </a:lnTo>
                  <a:lnTo>
                    <a:pt x="489" y="197"/>
                  </a:lnTo>
                  <a:lnTo>
                    <a:pt x="489" y="204"/>
                  </a:lnTo>
                  <a:lnTo>
                    <a:pt x="487" y="207"/>
                  </a:lnTo>
                  <a:lnTo>
                    <a:pt x="486" y="211"/>
                  </a:lnTo>
                  <a:lnTo>
                    <a:pt x="484" y="216"/>
                  </a:lnTo>
                  <a:lnTo>
                    <a:pt x="480" y="219"/>
                  </a:lnTo>
                  <a:lnTo>
                    <a:pt x="477" y="221"/>
                  </a:lnTo>
                  <a:lnTo>
                    <a:pt x="473" y="223"/>
                  </a:lnTo>
                  <a:lnTo>
                    <a:pt x="472" y="225"/>
                  </a:lnTo>
                  <a:lnTo>
                    <a:pt x="468" y="226"/>
                  </a:lnTo>
                  <a:lnTo>
                    <a:pt x="466" y="230"/>
                  </a:lnTo>
                  <a:lnTo>
                    <a:pt x="468" y="239"/>
                  </a:lnTo>
                  <a:lnTo>
                    <a:pt x="466" y="249"/>
                  </a:lnTo>
                  <a:lnTo>
                    <a:pt x="465" y="256"/>
                  </a:lnTo>
                  <a:lnTo>
                    <a:pt x="461" y="261"/>
                  </a:lnTo>
                  <a:lnTo>
                    <a:pt x="458" y="263"/>
                  </a:lnTo>
                  <a:lnTo>
                    <a:pt x="454" y="265"/>
                  </a:lnTo>
                  <a:lnTo>
                    <a:pt x="449" y="265"/>
                  </a:lnTo>
                  <a:lnTo>
                    <a:pt x="442" y="265"/>
                  </a:lnTo>
                  <a:lnTo>
                    <a:pt x="438" y="254"/>
                  </a:lnTo>
                  <a:lnTo>
                    <a:pt x="442" y="244"/>
                  </a:lnTo>
                  <a:lnTo>
                    <a:pt x="442" y="232"/>
                  </a:lnTo>
                  <a:lnTo>
                    <a:pt x="438" y="218"/>
                  </a:lnTo>
                  <a:lnTo>
                    <a:pt x="437" y="202"/>
                  </a:lnTo>
                  <a:lnTo>
                    <a:pt x="435" y="188"/>
                  </a:lnTo>
                  <a:lnTo>
                    <a:pt x="438" y="172"/>
                  </a:lnTo>
                  <a:close/>
                  <a:moveTo>
                    <a:pt x="60" y="171"/>
                  </a:moveTo>
                  <a:lnTo>
                    <a:pt x="74" y="172"/>
                  </a:lnTo>
                  <a:lnTo>
                    <a:pt x="74" y="185"/>
                  </a:lnTo>
                  <a:lnTo>
                    <a:pt x="91" y="185"/>
                  </a:lnTo>
                  <a:lnTo>
                    <a:pt x="105" y="185"/>
                  </a:lnTo>
                  <a:lnTo>
                    <a:pt x="121" y="185"/>
                  </a:lnTo>
                  <a:lnTo>
                    <a:pt x="124" y="192"/>
                  </a:lnTo>
                  <a:lnTo>
                    <a:pt x="128" y="200"/>
                  </a:lnTo>
                  <a:lnTo>
                    <a:pt x="131" y="209"/>
                  </a:lnTo>
                  <a:lnTo>
                    <a:pt x="135" y="216"/>
                  </a:lnTo>
                  <a:lnTo>
                    <a:pt x="135" y="219"/>
                  </a:lnTo>
                  <a:lnTo>
                    <a:pt x="124" y="232"/>
                  </a:lnTo>
                  <a:lnTo>
                    <a:pt x="110" y="237"/>
                  </a:lnTo>
                  <a:lnTo>
                    <a:pt x="96" y="242"/>
                  </a:lnTo>
                  <a:lnTo>
                    <a:pt x="88" y="258"/>
                  </a:lnTo>
                  <a:lnTo>
                    <a:pt x="81" y="272"/>
                  </a:lnTo>
                  <a:lnTo>
                    <a:pt x="79" y="288"/>
                  </a:lnTo>
                  <a:lnTo>
                    <a:pt x="82" y="303"/>
                  </a:lnTo>
                  <a:lnTo>
                    <a:pt x="67" y="305"/>
                  </a:lnTo>
                  <a:lnTo>
                    <a:pt x="53" y="310"/>
                  </a:lnTo>
                  <a:lnTo>
                    <a:pt x="35" y="315"/>
                  </a:lnTo>
                  <a:lnTo>
                    <a:pt x="34" y="312"/>
                  </a:lnTo>
                  <a:lnTo>
                    <a:pt x="32" y="309"/>
                  </a:lnTo>
                  <a:lnTo>
                    <a:pt x="30" y="307"/>
                  </a:lnTo>
                  <a:lnTo>
                    <a:pt x="30" y="303"/>
                  </a:lnTo>
                  <a:lnTo>
                    <a:pt x="28" y="300"/>
                  </a:lnTo>
                  <a:lnTo>
                    <a:pt x="30" y="298"/>
                  </a:lnTo>
                  <a:lnTo>
                    <a:pt x="30" y="296"/>
                  </a:lnTo>
                  <a:lnTo>
                    <a:pt x="30" y="295"/>
                  </a:lnTo>
                  <a:lnTo>
                    <a:pt x="32" y="291"/>
                  </a:lnTo>
                  <a:lnTo>
                    <a:pt x="32" y="288"/>
                  </a:lnTo>
                  <a:lnTo>
                    <a:pt x="20" y="288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18" y="279"/>
                  </a:lnTo>
                  <a:lnTo>
                    <a:pt x="18" y="277"/>
                  </a:lnTo>
                  <a:lnTo>
                    <a:pt x="16" y="275"/>
                  </a:lnTo>
                  <a:lnTo>
                    <a:pt x="13" y="272"/>
                  </a:lnTo>
                  <a:lnTo>
                    <a:pt x="11" y="272"/>
                  </a:lnTo>
                  <a:lnTo>
                    <a:pt x="9" y="272"/>
                  </a:lnTo>
                  <a:lnTo>
                    <a:pt x="9" y="272"/>
                  </a:lnTo>
                  <a:lnTo>
                    <a:pt x="7" y="272"/>
                  </a:lnTo>
                  <a:lnTo>
                    <a:pt x="6" y="272"/>
                  </a:lnTo>
                  <a:lnTo>
                    <a:pt x="0" y="272"/>
                  </a:lnTo>
                  <a:lnTo>
                    <a:pt x="0" y="261"/>
                  </a:lnTo>
                  <a:lnTo>
                    <a:pt x="13" y="247"/>
                  </a:lnTo>
                  <a:lnTo>
                    <a:pt x="21" y="228"/>
                  </a:lnTo>
                  <a:lnTo>
                    <a:pt x="28" y="207"/>
                  </a:lnTo>
                  <a:lnTo>
                    <a:pt x="23" y="204"/>
                  </a:lnTo>
                  <a:lnTo>
                    <a:pt x="21" y="199"/>
                  </a:lnTo>
                  <a:lnTo>
                    <a:pt x="20" y="195"/>
                  </a:lnTo>
                  <a:lnTo>
                    <a:pt x="18" y="188"/>
                  </a:lnTo>
                  <a:lnTo>
                    <a:pt x="16" y="181"/>
                  </a:lnTo>
                  <a:lnTo>
                    <a:pt x="30" y="178"/>
                  </a:lnTo>
                  <a:lnTo>
                    <a:pt x="41" y="176"/>
                  </a:lnTo>
                  <a:lnTo>
                    <a:pt x="49" y="172"/>
                  </a:lnTo>
                  <a:lnTo>
                    <a:pt x="60" y="171"/>
                  </a:lnTo>
                  <a:close/>
                  <a:moveTo>
                    <a:pt x="1556" y="130"/>
                  </a:moveTo>
                  <a:lnTo>
                    <a:pt x="1571" y="130"/>
                  </a:lnTo>
                  <a:lnTo>
                    <a:pt x="1571" y="134"/>
                  </a:lnTo>
                  <a:lnTo>
                    <a:pt x="1568" y="134"/>
                  </a:lnTo>
                  <a:lnTo>
                    <a:pt x="1564" y="136"/>
                  </a:lnTo>
                  <a:lnTo>
                    <a:pt x="1563" y="136"/>
                  </a:lnTo>
                  <a:lnTo>
                    <a:pt x="1563" y="136"/>
                  </a:lnTo>
                  <a:lnTo>
                    <a:pt x="1561" y="136"/>
                  </a:lnTo>
                  <a:lnTo>
                    <a:pt x="1561" y="136"/>
                  </a:lnTo>
                  <a:lnTo>
                    <a:pt x="1559" y="134"/>
                  </a:lnTo>
                  <a:lnTo>
                    <a:pt x="1556" y="130"/>
                  </a:lnTo>
                  <a:close/>
                  <a:moveTo>
                    <a:pt x="454" y="130"/>
                  </a:moveTo>
                  <a:lnTo>
                    <a:pt x="458" y="153"/>
                  </a:lnTo>
                  <a:lnTo>
                    <a:pt x="452" y="157"/>
                  </a:lnTo>
                  <a:lnTo>
                    <a:pt x="449" y="158"/>
                  </a:lnTo>
                  <a:lnTo>
                    <a:pt x="445" y="160"/>
                  </a:lnTo>
                  <a:lnTo>
                    <a:pt x="440" y="164"/>
                  </a:lnTo>
                  <a:lnTo>
                    <a:pt x="435" y="165"/>
                  </a:lnTo>
                  <a:lnTo>
                    <a:pt x="433" y="164"/>
                  </a:lnTo>
                  <a:lnTo>
                    <a:pt x="432" y="164"/>
                  </a:lnTo>
                  <a:lnTo>
                    <a:pt x="430" y="162"/>
                  </a:lnTo>
                  <a:lnTo>
                    <a:pt x="428" y="162"/>
                  </a:lnTo>
                  <a:lnTo>
                    <a:pt x="423" y="162"/>
                  </a:lnTo>
                  <a:lnTo>
                    <a:pt x="423" y="158"/>
                  </a:lnTo>
                  <a:lnTo>
                    <a:pt x="423" y="157"/>
                  </a:lnTo>
                  <a:lnTo>
                    <a:pt x="421" y="157"/>
                  </a:lnTo>
                  <a:lnTo>
                    <a:pt x="421" y="155"/>
                  </a:lnTo>
                  <a:lnTo>
                    <a:pt x="419" y="153"/>
                  </a:lnTo>
                  <a:lnTo>
                    <a:pt x="419" y="146"/>
                  </a:lnTo>
                  <a:lnTo>
                    <a:pt x="428" y="141"/>
                  </a:lnTo>
                  <a:lnTo>
                    <a:pt x="435" y="136"/>
                  </a:lnTo>
                  <a:lnTo>
                    <a:pt x="442" y="132"/>
                  </a:lnTo>
                  <a:lnTo>
                    <a:pt x="454" y="130"/>
                  </a:lnTo>
                  <a:close/>
                  <a:moveTo>
                    <a:pt x="109" y="127"/>
                  </a:moveTo>
                  <a:lnTo>
                    <a:pt x="112" y="127"/>
                  </a:lnTo>
                  <a:lnTo>
                    <a:pt x="116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09" y="134"/>
                  </a:lnTo>
                  <a:lnTo>
                    <a:pt x="109" y="127"/>
                  </a:lnTo>
                  <a:close/>
                  <a:moveTo>
                    <a:pt x="3744" y="115"/>
                  </a:moveTo>
                  <a:lnTo>
                    <a:pt x="3760" y="117"/>
                  </a:lnTo>
                  <a:lnTo>
                    <a:pt x="3776" y="120"/>
                  </a:lnTo>
                  <a:lnTo>
                    <a:pt x="3790" y="125"/>
                  </a:lnTo>
                  <a:lnTo>
                    <a:pt x="3800" y="134"/>
                  </a:lnTo>
                  <a:lnTo>
                    <a:pt x="3807" y="146"/>
                  </a:lnTo>
                  <a:lnTo>
                    <a:pt x="3811" y="162"/>
                  </a:lnTo>
                  <a:lnTo>
                    <a:pt x="3788" y="158"/>
                  </a:lnTo>
                  <a:lnTo>
                    <a:pt x="3767" y="151"/>
                  </a:lnTo>
                  <a:lnTo>
                    <a:pt x="3751" y="141"/>
                  </a:lnTo>
                  <a:lnTo>
                    <a:pt x="3741" y="127"/>
                  </a:lnTo>
                  <a:lnTo>
                    <a:pt x="3743" y="125"/>
                  </a:lnTo>
                  <a:lnTo>
                    <a:pt x="3743" y="123"/>
                  </a:lnTo>
                  <a:lnTo>
                    <a:pt x="3744" y="122"/>
                  </a:lnTo>
                  <a:lnTo>
                    <a:pt x="3744" y="118"/>
                  </a:lnTo>
                  <a:lnTo>
                    <a:pt x="3744" y="115"/>
                  </a:lnTo>
                  <a:close/>
                  <a:moveTo>
                    <a:pt x="384" y="104"/>
                  </a:moveTo>
                  <a:lnTo>
                    <a:pt x="390" y="104"/>
                  </a:lnTo>
                  <a:lnTo>
                    <a:pt x="391" y="104"/>
                  </a:lnTo>
                  <a:lnTo>
                    <a:pt x="393" y="106"/>
                  </a:lnTo>
                  <a:lnTo>
                    <a:pt x="395" y="106"/>
                  </a:lnTo>
                  <a:lnTo>
                    <a:pt x="397" y="108"/>
                  </a:lnTo>
                  <a:lnTo>
                    <a:pt x="398" y="111"/>
                  </a:lnTo>
                  <a:lnTo>
                    <a:pt x="400" y="113"/>
                  </a:lnTo>
                  <a:lnTo>
                    <a:pt x="400" y="118"/>
                  </a:lnTo>
                  <a:lnTo>
                    <a:pt x="400" y="123"/>
                  </a:lnTo>
                  <a:lnTo>
                    <a:pt x="397" y="134"/>
                  </a:lnTo>
                  <a:lnTo>
                    <a:pt x="395" y="150"/>
                  </a:lnTo>
                  <a:lnTo>
                    <a:pt x="393" y="162"/>
                  </a:lnTo>
                  <a:lnTo>
                    <a:pt x="388" y="164"/>
                  </a:lnTo>
                  <a:lnTo>
                    <a:pt x="384" y="165"/>
                  </a:lnTo>
                  <a:lnTo>
                    <a:pt x="381" y="169"/>
                  </a:lnTo>
                  <a:lnTo>
                    <a:pt x="377" y="169"/>
                  </a:lnTo>
                  <a:lnTo>
                    <a:pt x="377" y="167"/>
                  </a:lnTo>
                  <a:lnTo>
                    <a:pt x="376" y="167"/>
                  </a:lnTo>
                  <a:lnTo>
                    <a:pt x="376" y="167"/>
                  </a:lnTo>
                  <a:lnTo>
                    <a:pt x="374" y="165"/>
                  </a:lnTo>
                  <a:lnTo>
                    <a:pt x="370" y="162"/>
                  </a:lnTo>
                  <a:lnTo>
                    <a:pt x="369" y="158"/>
                  </a:lnTo>
                  <a:lnTo>
                    <a:pt x="369" y="153"/>
                  </a:lnTo>
                  <a:lnTo>
                    <a:pt x="369" y="150"/>
                  </a:lnTo>
                  <a:lnTo>
                    <a:pt x="365" y="146"/>
                  </a:lnTo>
                  <a:lnTo>
                    <a:pt x="358" y="141"/>
                  </a:lnTo>
                  <a:lnTo>
                    <a:pt x="349" y="139"/>
                  </a:lnTo>
                  <a:lnTo>
                    <a:pt x="341" y="141"/>
                  </a:lnTo>
                  <a:lnTo>
                    <a:pt x="332" y="139"/>
                  </a:lnTo>
                  <a:lnTo>
                    <a:pt x="323" y="134"/>
                  </a:lnTo>
                  <a:lnTo>
                    <a:pt x="316" y="123"/>
                  </a:lnTo>
                  <a:lnTo>
                    <a:pt x="320" y="123"/>
                  </a:lnTo>
                  <a:lnTo>
                    <a:pt x="322" y="120"/>
                  </a:lnTo>
                  <a:lnTo>
                    <a:pt x="323" y="118"/>
                  </a:lnTo>
                  <a:lnTo>
                    <a:pt x="323" y="117"/>
                  </a:lnTo>
                  <a:lnTo>
                    <a:pt x="325" y="117"/>
                  </a:lnTo>
                  <a:lnTo>
                    <a:pt x="327" y="117"/>
                  </a:lnTo>
                  <a:lnTo>
                    <a:pt x="330" y="117"/>
                  </a:lnTo>
                  <a:lnTo>
                    <a:pt x="336" y="115"/>
                  </a:lnTo>
                  <a:lnTo>
                    <a:pt x="346" y="118"/>
                  </a:lnTo>
                  <a:lnTo>
                    <a:pt x="358" y="117"/>
                  </a:lnTo>
                  <a:lnTo>
                    <a:pt x="372" y="115"/>
                  </a:lnTo>
                  <a:lnTo>
                    <a:pt x="384" y="115"/>
                  </a:lnTo>
                  <a:lnTo>
                    <a:pt x="384" y="104"/>
                  </a:lnTo>
                  <a:close/>
                  <a:moveTo>
                    <a:pt x="255" y="101"/>
                  </a:moveTo>
                  <a:lnTo>
                    <a:pt x="257" y="104"/>
                  </a:lnTo>
                  <a:lnTo>
                    <a:pt x="259" y="106"/>
                  </a:lnTo>
                  <a:lnTo>
                    <a:pt x="260" y="110"/>
                  </a:lnTo>
                  <a:lnTo>
                    <a:pt x="260" y="113"/>
                  </a:lnTo>
                  <a:lnTo>
                    <a:pt x="262" y="117"/>
                  </a:lnTo>
                  <a:lnTo>
                    <a:pt x="262" y="123"/>
                  </a:lnTo>
                  <a:lnTo>
                    <a:pt x="259" y="123"/>
                  </a:lnTo>
                  <a:lnTo>
                    <a:pt x="259" y="127"/>
                  </a:lnTo>
                  <a:lnTo>
                    <a:pt x="262" y="127"/>
                  </a:lnTo>
                  <a:lnTo>
                    <a:pt x="267" y="129"/>
                  </a:lnTo>
                  <a:lnTo>
                    <a:pt x="273" y="130"/>
                  </a:lnTo>
                  <a:lnTo>
                    <a:pt x="278" y="130"/>
                  </a:lnTo>
                  <a:lnTo>
                    <a:pt x="285" y="130"/>
                  </a:lnTo>
                  <a:lnTo>
                    <a:pt x="288" y="127"/>
                  </a:lnTo>
                  <a:lnTo>
                    <a:pt x="290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4" y="125"/>
                  </a:lnTo>
                  <a:lnTo>
                    <a:pt x="297" y="127"/>
                  </a:lnTo>
                  <a:lnTo>
                    <a:pt x="299" y="129"/>
                  </a:lnTo>
                  <a:lnTo>
                    <a:pt x="299" y="130"/>
                  </a:lnTo>
                  <a:lnTo>
                    <a:pt x="299" y="132"/>
                  </a:lnTo>
                  <a:lnTo>
                    <a:pt x="301" y="134"/>
                  </a:lnTo>
                  <a:lnTo>
                    <a:pt x="301" y="137"/>
                  </a:lnTo>
                  <a:lnTo>
                    <a:pt x="299" y="141"/>
                  </a:lnTo>
                  <a:lnTo>
                    <a:pt x="299" y="143"/>
                  </a:lnTo>
                  <a:lnTo>
                    <a:pt x="299" y="143"/>
                  </a:lnTo>
                  <a:lnTo>
                    <a:pt x="299" y="144"/>
                  </a:lnTo>
                  <a:lnTo>
                    <a:pt x="299" y="146"/>
                  </a:lnTo>
                  <a:lnTo>
                    <a:pt x="297" y="150"/>
                  </a:lnTo>
                  <a:lnTo>
                    <a:pt x="287" y="155"/>
                  </a:lnTo>
                  <a:lnTo>
                    <a:pt x="274" y="155"/>
                  </a:lnTo>
                  <a:lnTo>
                    <a:pt x="260" y="155"/>
                  </a:lnTo>
                  <a:lnTo>
                    <a:pt x="246" y="158"/>
                  </a:lnTo>
                  <a:lnTo>
                    <a:pt x="236" y="165"/>
                  </a:lnTo>
                  <a:lnTo>
                    <a:pt x="224" y="174"/>
                  </a:lnTo>
                  <a:lnTo>
                    <a:pt x="213" y="183"/>
                  </a:lnTo>
                  <a:lnTo>
                    <a:pt x="198" y="188"/>
                  </a:lnTo>
                  <a:lnTo>
                    <a:pt x="196" y="185"/>
                  </a:lnTo>
                  <a:lnTo>
                    <a:pt x="194" y="181"/>
                  </a:lnTo>
                  <a:lnTo>
                    <a:pt x="194" y="178"/>
                  </a:lnTo>
                  <a:lnTo>
                    <a:pt x="192" y="172"/>
                  </a:lnTo>
                  <a:lnTo>
                    <a:pt x="198" y="169"/>
                  </a:lnTo>
                  <a:lnTo>
                    <a:pt x="203" y="165"/>
                  </a:lnTo>
                  <a:lnTo>
                    <a:pt x="206" y="160"/>
                  </a:lnTo>
                  <a:lnTo>
                    <a:pt x="210" y="155"/>
                  </a:lnTo>
                  <a:lnTo>
                    <a:pt x="212" y="150"/>
                  </a:lnTo>
                  <a:lnTo>
                    <a:pt x="192" y="150"/>
                  </a:lnTo>
                  <a:lnTo>
                    <a:pt x="180" y="155"/>
                  </a:lnTo>
                  <a:lnTo>
                    <a:pt x="166" y="157"/>
                  </a:lnTo>
                  <a:lnTo>
                    <a:pt x="150" y="155"/>
                  </a:lnTo>
                  <a:lnTo>
                    <a:pt x="140" y="150"/>
                  </a:lnTo>
                  <a:lnTo>
                    <a:pt x="135" y="150"/>
                  </a:lnTo>
                  <a:lnTo>
                    <a:pt x="135" y="146"/>
                  </a:lnTo>
                  <a:lnTo>
                    <a:pt x="140" y="144"/>
                  </a:lnTo>
                  <a:lnTo>
                    <a:pt x="144" y="143"/>
                  </a:lnTo>
                  <a:lnTo>
                    <a:pt x="145" y="141"/>
                  </a:lnTo>
                  <a:lnTo>
                    <a:pt x="149" y="139"/>
                  </a:lnTo>
                  <a:lnTo>
                    <a:pt x="150" y="134"/>
                  </a:lnTo>
                  <a:lnTo>
                    <a:pt x="147" y="134"/>
                  </a:lnTo>
                  <a:lnTo>
                    <a:pt x="147" y="130"/>
                  </a:lnTo>
                  <a:lnTo>
                    <a:pt x="152" y="130"/>
                  </a:lnTo>
                  <a:lnTo>
                    <a:pt x="156" y="129"/>
                  </a:lnTo>
                  <a:lnTo>
                    <a:pt x="159" y="129"/>
                  </a:lnTo>
                  <a:lnTo>
                    <a:pt x="163" y="127"/>
                  </a:lnTo>
                  <a:lnTo>
                    <a:pt x="161" y="125"/>
                  </a:lnTo>
                  <a:lnTo>
                    <a:pt x="159" y="123"/>
                  </a:lnTo>
                  <a:lnTo>
                    <a:pt x="157" y="122"/>
                  </a:lnTo>
                  <a:lnTo>
                    <a:pt x="157" y="120"/>
                  </a:lnTo>
                  <a:lnTo>
                    <a:pt x="156" y="118"/>
                  </a:lnTo>
                  <a:lnTo>
                    <a:pt x="154" y="115"/>
                  </a:lnTo>
                  <a:lnTo>
                    <a:pt x="157" y="115"/>
                  </a:lnTo>
                  <a:lnTo>
                    <a:pt x="159" y="113"/>
                  </a:lnTo>
                  <a:lnTo>
                    <a:pt x="159" y="113"/>
                  </a:lnTo>
                  <a:lnTo>
                    <a:pt x="161" y="113"/>
                  </a:lnTo>
                  <a:lnTo>
                    <a:pt x="163" y="111"/>
                  </a:lnTo>
                  <a:lnTo>
                    <a:pt x="182" y="117"/>
                  </a:lnTo>
                  <a:lnTo>
                    <a:pt x="198" y="123"/>
                  </a:lnTo>
                  <a:lnTo>
                    <a:pt x="212" y="130"/>
                  </a:lnTo>
                  <a:lnTo>
                    <a:pt x="227" y="136"/>
                  </a:lnTo>
                  <a:lnTo>
                    <a:pt x="246" y="137"/>
                  </a:lnTo>
                  <a:lnTo>
                    <a:pt x="243" y="129"/>
                  </a:lnTo>
                  <a:lnTo>
                    <a:pt x="240" y="122"/>
                  </a:lnTo>
                  <a:lnTo>
                    <a:pt x="238" y="117"/>
                  </a:lnTo>
                  <a:lnTo>
                    <a:pt x="236" y="104"/>
                  </a:lnTo>
                  <a:lnTo>
                    <a:pt x="240" y="103"/>
                  </a:lnTo>
                  <a:lnTo>
                    <a:pt x="243" y="101"/>
                  </a:lnTo>
                  <a:lnTo>
                    <a:pt x="248" y="101"/>
                  </a:lnTo>
                  <a:lnTo>
                    <a:pt x="255" y="101"/>
                  </a:lnTo>
                  <a:close/>
                  <a:moveTo>
                    <a:pt x="742" y="80"/>
                  </a:moveTo>
                  <a:lnTo>
                    <a:pt x="754" y="85"/>
                  </a:lnTo>
                  <a:lnTo>
                    <a:pt x="754" y="89"/>
                  </a:lnTo>
                  <a:lnTo>
                    <a:pt x="749" y="89"/>
                  </a:lnTo>
                  <a:lnTo>
                    <a:pt x="746" y="89"/>
                  </a:lnTo>
                  <a:lnTo>
                    <a:pt x="744" y="89"/>
                  </a:lnTo>
                  <a:lnTo>
                    <a:pt x="742" y="87"/>
                  </a:lnTo>
                  <a:lnTo>
                    <a:pt x="742" y="87"/>
                  </a:lnTo>
                  <a:lnTo>
                    <a:pt x="742" y="85"/>
                  </a:lnTo>
                  <a:lnTo>
                    <a:pt x="742" y="80"/>
                  </a:lnTo>
                  <a:close/>
                  <a:moveTo>
                    <a:pt x="140" y="80"/>
                  </a:moveTo>
                  <a:lnTo>
                    <a:pt x="140" y="87"/>
                  </a:lnTo>
                  <a:lnTo>
                    <a:pt x="140" y="92"/>
                  </a:lnTo>
                  <a:lnTo>
                    <a:pt x="142" y="97"/>
                  </a:lnTo>
                  <a:lnTo>
                    <a:pt x="140" y="101"/>
                  </a:lnTo>
                  <a:lnTo>
                    <a:pt x="140" y="104"/>
                  </a:lnTo>
                  <a:lnTo>
                    <a:pt x="135" y="108"/>
                  </a:lnTo>
                  <a:lnTo>
                    <a:pt x="130" y="111"/>
                  </a:lnTo>
                  <a:lnTo>
                    <a:pt x="124" y="115"/>
                  </a:lnTo>
                  <a:lnTo>
                    <a:pt x="121" y="120"/>
                  </a:lnTo>
                  <a:lnTo>
                    <a:pt x="114" y="117"/>
                  </a:lnTo>
                  <a:lnTo>
                    <a:pt x="110" y="115"/>
                  </a:lnTo>
                  <a:lnTo>
                    <a:pt x="107" y="113"/>
                  </a:lnTo>
                  <a:lnTo>
                    <a:pt x="105" y="111"/>
                  </a:lnTo>
                  <a:lnTo>
                    <a:pt x="102" y="108"/>
                  </a:lnTo>
                  <a:lnTo>
                    <a:pt x="100" y="125"/>
                  </a:lnTo>
                  <a:lnTo>
                    <a:pt x="95" y="134"/>
                  </a:lnTo>
                  <a:lnTo>
                    <a:pt x="82" y="137"/>
                  </a:lnTo>
                  <a:lnTo>
                    <a:pt x="72" y="137"/>
                  </a:lnTo>
                  <a:lnTo>
                    <a:pt x="61" y="137"/>
                  </a:lnTo>
                  <a:lnTo>
                    <a:pt x="48" y="137"/>
                  </a:lnTo>
                  <a:lnTo>
                    <a:pt x="48" y="123"/>
                  </a:lnTo>
                  <a:lnTo>
                    <a:pt x="67" y="110"/>
                  </a:lnTo>
                  <a:lnTo>
                    <a:pt x="88" y="97"/>
                  </a:lnTo>
                  <a:lnTo>
                    <a:pt x="112" y="87"/>
                  </a:lnTo>
                  <a:lnTo>
                    <a:pt x="140" y="80"/>
                  </a:lnTo>
                  <a:close/>
                  <a:moveTo>
                    <a:pt x="3671" y="80"/>
                  </a:moveTo>
                  <a:lnTo>
                    <a:pt x="3680" y="80"/>
                  </a:lnTo>
                  <a:lnTo>
                    <a:pt x="3683" y="89"/>
                  </a:lnTo>
                  <a:lnTo>
                    <a:pt x="3683" y="99"/>
                  </a:lnTo>
                  <a:lnTo>
                    <a:pt x="3683" y="111"/>
                  </a:lnTo>
                  <a:lnTo>
                    <a:pt x="3699" y="106"/>
                  </a:lnTo>
                  <a:lnTo>
                    <a:pt x="3711" y="99"/>
                  </a:lnTo>
                  <a:lnTo>
                    <a:pt x="3725" y="92"/>
                  </a:lnTo>
                  <a:lnTo>
                    <a:pt x="3725" y="146"/>
                  </a:lnTo>
                  <a:lnTo>
                    <a:pt x="3725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2" y="150"/>
                  </a:lnTo>
                  <a:lnTo>
                    <a:pt x="3709" y="150"/>
                  </a:lnTo>
                  <a:lnTo>
                    <a:pt x="3692" y="151"/>
                  </a:lnTo>
                  <a:lnTo>
                    <a:pt x="3675" y="153"/>
                  </a:lnTo>
                  <a:lnTo>
                    <a:pt x="3661" y="155"/>
                  </a:lnTo>
                  <a:lnTo>
                    <a:pt x="3650" y="157"/>
                  </a:lnTo>
                  <a:lnTo>
                    <a:pt x="3645" y="158"/>
                  </a:lnTo>
                  <a:lnTo>
                    <a:pt x="3633" y="148"/>
                  </a:lnTo>
                  <a:lnTo>
                    <a:pt x="3624" y="134"/>
                  </a:lnTo>
                  <a:lnTo>
                    <a:pt x="3619" y="115"/>
                  </a:lnTo>
                  <a:lnTo>
                    <a:pt x="3620" y="110"/>
                  </a:lnTo>
                  <a:lnTo>
                    <a:pt x="3622" y="106"/>
                  </a:lnTo>
                  <a:lnTo>
                    <a:pt x="3624" y="103"/>
                  </a:lnTo>
                  <a:lnTo>
                    <a:pt x="3626" y="99"/>
                  </a:lnTo>
                  <a:lnTo>
                    <a:pt x="3627" y="96"/>
                  </a:lnTo>
                  <a:lnTo>
                    <a:pt x="3634" y="92"/>
                  </a:lnTo>
                  <a:lnTo>
                    <a:pt x="3643" y="87"/>
                  </a:lnTo>
                  <a:lnTo>
                    <a:pt x="3657" y="82"/>
                  </a:lnTo>
                  <a:lnTo>
                    <a:pt x="3671" y="80"/>
                  </a:lnTo>
                  <a:close/>
                  <a:moveTo>
                    <a:pt x="458" y="73"/>
                  </a:moveTo>
                  <a:lnTo>
                    <a:pt x="461" y="83"/>
                  </a:lnTo>
                  <a:lnTo>
                    <a:pt x="468" y="87"/>
                  </a:lnTo>
                  <a:lnTo>
                    <a:pt x="479" y="87"/>
                  </a:lnTo>
                  <a:lnTo>
                    <a:pt x="496" y="85"/>
                  </a:lnTo>
                  <a:lnTo>
                    <a:pt x="496" y="89"/>
                  </a:lnTo>
                  <a:lnTo>
                    <a:pt x="498" y="94"/>
                  </a:lnTo>
                  <a:lnTo>
                    <a:pt x="500" y="99"/>
                  </a:lnTo>
                  <a:lnTo>
                    <a:pt x="500" y="103"/>
                  </a:lnTo>
                  <a:lnTo>
                    <a:pt x="500" y="108"/>
                  </a:lnTo>
                  <a:lnTo>
                    <a:pt x="500" y="111"/>
                  </a:lnTo>
                  <a:lnTo>
                    <a:pt x="519" y="122"/>
                  </a:lnTo>
                  <a:lnTo>
                    <a:pt x="541" y="127"/>
                  </a:lnTo>
                  <a:lnTo>
                    <a:pt x="566" y="127"/>
                  </a:lnTo>
                  <a:lnTo>
                    <a:pt x="590" y="127"/>
                  </a:lnTo>
                  <a:lnTo>
                    <a:pt x="617" y="125"/>
                  </a:lnTo>
                  <a:lnTo>
                    <a:pt x="639" y="127"/>
                  </a:lnTo>
                  <a:lnTo>
                    <a:pt x="639" y="132"/>
                  </a:lnTo>
                  <a:lnTo>
                    <a:pt x="641" y="137"/>
                  </a:lnTo>
                  <a:lnTo>
                    <a:pt x="643" y="141"/>
                  </a:lnTo>
                  <a:lnTo>
                    <a:pt x="643" y="143"/>
                  </a:lnTo>
                  <a:lnTo>
                    <a:pt x="643" y="146"/>
                  </a:lnTo>
                  <a:lnTo>
                    <a:pt x="643" y="150"/>
                  </a:lnTo>
                  <a:lnTo>
                    <a:pt x="639" y="162"/>
                  </a:lnTo>
                  <a:lnTo>
                    <a:pt x="629" y="162"/>
                  </a:lnTo>
                  <a:lnTo>
                    <a:pt x="617" y="160"/>
                  </a:lnTo>
                  <a:lnTo>
                    <a:pt x="608" y="158"/>
                  </a:lnTo>
                  <a:lnTo>
                    <a:pt x="604" y="158"/>
                  </a:lnTo>
                  <a:lnTo>
                    <a:pt x="601" y="160"/>
                  </a:lnTo>
                  <a:lnTo>
                    <a:pt x="599" y="164"/>
                  </a:lnTo>
                  <a:lnTo>
                    <a:pt x="597" y="165"/>
                  </a:lnTo>
                  <a:lnTo>
                    <a:pt x="594" y="165"/>
                  </a:lnTo>
                  <a:lnTo>
                    <a:pt x="592" y="167"/>
                  </a:lnTo>
                  <a:lnTo>
                    <a:pt x="587" y="169"/>
                  </a:lnTo>
                  <a:lnTo>
                    <a:pt x="582" y="169"/>
                  </a:lnTo>
                  <a:lnTo>
                    <a:pt x="576" y="171"/>
                  </a:lnTo>
                  <a:lnTo>
                    <a:pt x="573" y="172"/>
                  </a:lnTo>
                  <a:lnTo>
                    <a:pt x="568" y="172"/>
                  </a:lnTo>
                  <a:lnTo>
                    <a:pt x="562" y="172"/>
                  </a:lnTo>
                  <a:lnTo>
                    <a:pt x="559" y="167"/>
                  </a:lnTo>
                  <a:lnTo>
                    <a:pt x="557" y="162"/>
                  </a:lnTo>
                  <a:lnTo>
                    <a:pt x="554" y="158"/>
                  </a:lnTo>
                  <a:lnTo>
                    <a:pt x="554" y="162"/>
                  </a:lnTo>
                  <a:lnTo>
                    <a:pt x="550" y="165"/>
                  </a:lnTo>
                  <a:lnTo>
                    <a:pt x="548" y="169"/>
                  </a:lnTo>
                  <a:lnTo>
                    <a:pt x="547" y="172"/>
                  </a:lnTo>
                  <a:lnTo>
                    <a:pt x="538" y="172"/>
                  </a:lnTo>
                  <a:lnTo>
                    <a:pt x="534" y="167"/>
                  </a:lnTo>
                  <a:lnTo>
                    <a:pt x="531" y="160"/>
                  </a:lnTo>
                  <a:lnTo>
                    <a:pt x="528" y="153"/>
                  </a:lnTo>
                  <a:lnTo>
                    <a:pt x="526" y="158"/>
                  </a:lnTo>
                  <a:lnTo>
                    <a:pt x="524" y="162"/>
                  </a:lnTo>
                  <a:lnTo>
                    <a:pt x="522" y="164"/>
                  </a:lnTo>
                  <a:lnTo>
                    <a:pt x="522" y="164"/>
                  </a:lnTo>
                  <a:lnTo>
                    <a:pt x="519" y="164"/>
                  </a:lnTo>
                  <a:lnTo>
                    <a:pt x="515" y="162"/>
                  </a:lnTo>
                  <a:lnTo>
                    <a:pt x="512" y="160"/>
                  </a:lnTo>
                  <a:lnTo>
                    <a:pt x="510" y="158"/>
                  </a:lnTo>
                  <a:lnTo>
                    <a:pt x="510" y="157"/>
                  </a:lnTo>
                  <a:lnTo>
                    <a:pt x="510" y="155"/>
                  </a:lnTo>
                  <a:lnTo>
                    <a:pt x="510" y="153"/>
                  </a:lnTo>
                  <a:lnTo>
                    <a:pt x="510" y="151"/>
                  </a:lnTo>
                  <a:lnTo>
                    <a:pt x="508" y="150"/>
                  </a:lnTo>
                  <a:lnTo>
                    <a:pt x="507" y="150"/>
                  </a:lnTo>
                  <a:lnTo>
                    <a:pt x="505" y="151"/>
                  </a:lnTo>
                  <a:lnTo>
                    <a:pt x="501" y="151"/>
                  </a:lnTo>
                  <a:lnTo>
                    <a:pt x="496" y="153"/>
                  </a:lnTo>
                  <a:lnTo>
                    <a:pt x="493" y="153"/>
                  </a:lnTo>
                  <a:lnTo>
                    <a:pt x="487" y="155"/>
                  </a:lnTo>
                  <a:lnTo>
                    <a:pt x="486" y="153"/>
                  </a:lnTo>
                  <a:lnTo>
                    <a:pt x="484" y="153"/>
                  </a:lnTo>
                  <a:lnTo>
                    <a:pt x="480" y="151"/>
                  </a:lnTo>
                  <a:lnTo>
                    <a:pt x="479" y="150"/>
                  </a:lnTo>
                  <a:lnTo>
                    <a:pt x="475" y="148"/>
                  </a:lnTo>
                  <a:lnTo>
                    <a:pt x="473" y="146"/>
                  </a:lnTo>
                  <a:lnTo>
                    <a:pt x="475" y="136"/>
                  </a:lnTo>
                  <a:lnTo>
                    <a:pt x="473" y="129"/>
                  </a:lnTo>
                  <a:lnTo>
                    <a:pt x="470" y="123"/>
                  </a:lnTo>
                  <a:lnTo>
                    <a:pt x="466" y="115"/>
                  </a:lnTo>
                  <a:lnTo>
                    <a:pt x="466" y="104"/>
                  </a:lnTo>
                  <a:lnTo>
                    <a:pt x="449" y="103"/>
                  </a:lnTo>
                  <a:lnTo>
                    <a:pt x="433" y="97"/>
                  </a:lnTo>
                  <a:lnTo>
                    <a:pt x="419" y="92"/>
                  </a:lnTo>
                  <a:lnTo>
                    <a:pt x="418" y="90"/>
                  </a:lnTo>
                  <a:lnTo>
                    <a:pt x="418" y="89"/>
                  </a:lnTo>
                  <a:lnTo>
                    <a:pt x="418" y="87"/>
                  </a:lnTo>
                  <a:lnTo>
                    <a:pt x="416" y="85"/>
                  </a:lnTo>
                  <a:lnTo>
                    <a:pt x="416" y="80"/>
                  </a:lnTo>
                  <a:lnTo>
                    <a:pt x="423" y="78"/>
                  </a:lnTo>
                  <a:lnTo>
                    <a:pt x="432" y="78"/>
                  </a:lnTo>
                  <a:lnTo>
                    <a:pt x="442" y="76"/>
                  </a:lnTo>
                  <a:lnTo>
                    <a:pt x="445" y="75"/>
                  </a:lnTo>
                  <a:lnTo>
                    <a:pt x="449" y="75"/>
                  </a:lnTo>
                  <a:lnTo>
                    <a:pt x="452" y="73"/>
                  </a:lnTo>
                  <a:lnTo>
                    <a:pt x="458" y="73"/>
                  </a:lnTo>
                  <a:close/>
                  <a:moveTo>
                    <a:pt x="377" y="73"/>
                  </a:moveTo>
                  <a:lnTo>
                    <a:pt x="409" y="73"/>
                  </a:lnTo>
                  <a:lnTo>
                    <a:pt x="409" y="76"/>
                  </a:lnTo>
                  <a:lnTo>
                    <a:pt x="411" y="80"/>
                  </a:lnTo>
                  <a:lnTo>
                    <a:pt x="411" y="83"/>
                  </a:lnTo>
                  <a:lnTo>
                    <a:pt x="412" y="89"/>
                  </a:lnTo>
                  <a:lnTo>
                    <a:pt x="404" y="89"/>
                  </a:lnTo>
                  <a:lnTo>
                    <a:pt x="400" y="89"/>
                  </a:lnTo>
                  <a:lnTo>
                    <a:pt x="397" y="89"/>
                  </a:lnTo>
                  <a:lnTo>
                    <a:pt x="390" y="87"/>
                  </a:lnTo>
                  <a:lnTo>
                    <a:pt x="384" y="87"/>
                  </a:lnTo>
                  <a:lnTo>
                    <a:pt x="377" y="85"/>
                  </a:lnTo>
                  <a:lnTo>
                    <a:pt x="377" y="73"/>
                  </a:lnTo>
                  <a:close/>
                  <a:moveTo>
                    <a:pt x="301" y="69"/>
                  </a:moveTo>
                  <a:lnTo>
                    <a:pt x="308" y="73"/>
                  </a:lnTo>
                  <a:lnTo>
                    <a:pt x="315" y="76"/>
                  </a:lnTo>
                  <a:lnTo>
                    <a:pt x="318" y="82"/>
                  </a:lnTo>
                  <a:lnTo>
                    <a:pt x="322" y="89"/>
                  </a:lnTo>
                  <a:lnTo>
                    <a:pt x="323" y="96"/>
                  </a:lnTo>
                  <a:lnTo>
                    <a:pt x="313" y="96"/>
                  </a:lnTo>
                  <a:lnTo>
                    <a:pt x="313" y="92"/>
                  </a:lnTo>
                  <a:lnTo>
                    <a:pt x="308" y="89"/>
                  </a:lnTo>
                  <a:lnTo>
                    <a:pt x="306" y="85"/>
                  </a:lnTo>
                  <a:lnTo>
                    <a:pt x="304" y="82"/>
                  </a:lnTo>
                  <a:lnTo>
                    <a:pt x="302" y="76"/>
                  </a:lnTo>
                  <a:lnTo>
                    <a:pt x="301" y="69"/>
                  </a:lnTo>
                  <a:close/>
                  <a:moveTo>
                    <a:pt x="489" y="61"/>
                  </a:moveTo>
                  <a:lnTo>
                    <a:pt x="505" y="61"/>
                  </a:lnTo>
                  <a:lnTo>
                    <a:pt x="505" y="69"/>
                  </a:lnTo>
                  <a:lnTo>
                    <a:pt x="489" y="69"/>
                  </a:lnTo>
                  <a:lnTo>
                    <a:pt x="489" y="61"/>
                  </a:lnTo>
                  <a:close/>
                  <a:moveTo>
                    <a:pt x="192" y="61"/>
                  </a:moveTo>
                  <a:lnTo>
                    <a:pt x="201" y="62"/>
                  </a:lnTo>
                  <a:lnTo>
                    <a:pt x="208" y="62"/>
                  </a:lnTo>
                  <a:lnTo>
                    <a:pt x="215" y="64"/>
                  </a:lnTo>
                  <a:lnTo>
                    <a:pt x="220" y="66"/>
                  </a:lnTo>
                  <a:lnTo>
                    <a:pt x="217" y="71"/>
                  </a:lnTo>
                  <a:lnTo>
                    <a:pt x="213" y="76"/>
                  </a:lnTo>
                  <a:lnTo>
                    <a:pt x="210" y="80"/>
                  </a:lnTo>
                  <a:lnTo>
                    <a:pt x="205" y="85"/>
                  </a:lnTo>
                  <a:lnTo>
                    <a:pt x="199" y="89"/>
                  </a:lnTo>
                  <a:lnTo>
                    <a:pt x="194" y="90"/>
                  </a:lnTo>
                  <a:lnTo>
                    <a:pt x="191" y="90"/>
                  </a:lnTo>
                  <a:lnTo>
                    <a:pt x="185" y="89"/>
                  </a:lnTo>
                  <a:lnTo>
                    <a:pt x="182" y="85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8" y="73"/>
                  </a:lnTo>
                  <a:lnTo>
                    <a:pt x="185" y="68"/>
                  </a:lnTo>
                  <a:lnTo>
                    <a:pt x="192" y="61"/>
                  </a:lnTo>
                  <a:close/>
                  <a:moveTo>
                    <a:pt x="435" y="54"/>
                  </a:moveTo>
                  <a:lnTo>
                    <a:pt x="440" y="54"/>
                  </a:lnTo>
                  <a:lnTo>
                    <a:pt x="444" y="54"/>
                  </a:lnTo>
                  <a:lnTo>
                    <a:pt x="447" y="54"/>
                  </a:lnTo>
                  <a:lnTo>
                    <a:pt x="449" y="54"/>
                  </a:lnTo>
                  <a:lnTo>
                    <a:pt x="452" y="54"/>
                  </a:lnTo>
                  <a:lnTo>
                    <a:pt x="456" y="54"/>
                  </a:lnTo>
                  <a:lnTo>
                    <a:pt x="461" y="54"/>
                  </a:lnTo>
                  <a:lnTo>
                    <a:pt x="461" y="61"/>
                  </a:lnTo>
                  <a:lnTo>
                    <a:pt x="438" y="66"/>
                  </a:lnTo>
                  <a:lnTo>
                    <a:pt x="435" y="54"/>
                  </a:lnTo>
                  <a:close/>
                  <a:moveTo>
                    <a:pt x="220" y="43"/>
                  </a:moveTo>
                  <a:lnTo>
                    <a:pt x="227" y="45"/>
                  </a:lnTo>
                  <a:lnTo>
                    <a:pt x="234" y="47"/>
                  </a:lnTo>
                  <a:lnTo>
                    <a:pt x="240" y="50"/>
                  </a:lnTo>
                  <a:lnTo>
                    <a:pt x="236" y="50"/>
                  </a:lnTo>
                  <a:lnTo>
                    <a:pt x="227" y="54"/>
                  </a:lnTo>
                  <a:lnTo>
                    <a:pt x="217" y="54"/>
                  </a:lnTo>
                  <a:lnTo>
                    <a:pt x="205" y="54"/>
                  </a:lnTo>
                  <a:lnTo>
                    <a:pt x="205" y="50"/>
                  </a:lnTo>
                  <a:lnTo>
                    <a:pt x="208" y="50"/>
                  </a:lnTo>
                  <a:lnTo>
                    <a:pt x="212" y="47"/>
                  </a:lnTo>
                  <a:lnTo>
                    <a:pt x="217" y="45"/>
                  </a:lnTo>
                  <a:lnTo>
                    <a:pt x="220" y="43"/>
                  </a:lnTo>
                  <a:close/>
                  <a:moveTo>
                    <a:pt x="2671" y="41"/>
                  </a:moveTo>
                  <a:lnTo>
                    <a:pt x="2688" y="43"/>
                  </a:lnTo>
                  <a:lnTo>
                    <a:pt x="2692" y="47"/>
                  </a:lnTo>
                  <a:lnTo>
                    <a:pt x="2694" y="50"/>
                  </a:lnTo>
                  <a:lnTo>
                    <a:pt x="2697" y="54"/>
                  </a:lnTo>
                  <a:lnTo>
                    <a:pt x="2695" y="57"/>
                  </a:lnTo>
                  <a:lnTo>
                    <a:pt x="2695" y="59"/>
                  </a:lnTo>
                  <a:lnTo>
                    <a:pt x="2695" y="59"/>
                  </a:lnTo>
                  <a:lnTo>
                    <a:pt x="2694" y="61"/>
                  </a:lnTo>
                  <a:lnTo>
                    <a:pt x="2694" y="61"/>
                  </a:lnTo>
                  <a:lnTo>
                    <a:pt x="2683" y="75"/>
                  </a:lnTo>
                  <a:lnTo>
                    <a:pt x="2669" y="85"/>
                  </a:lnTo>
                  <a:lnTo>
                    <a:pt x="2653" y="94"/>
                  </a:lnTo>
                  <a:lnTo>
                    <a:pt x="2634" y="101"/>
                  </a:lnTo>
                  <a:lnTo>
                    <a:pt x="2617" y="108"/>
                  </a:lnTo>
                  <a:lnTo>
                    <a:pt x="2601" y="115"/>
                  </a:lnTo>
                  <a:lnTo>
                    <a:pt x="2584" y="129"/>
                  </a:lnTo>
                  <a:lnTo>
                    <a:pt x="2564" y="150"/>
                  </a:lnTo>
                  <a:lnTo>
                    <a:pt x="2544" y="174"/>
                  </a:lnTo>
                  <a:lnTo>
                    <a:pt x="2524" y="202"/>
                  </a:lnTo>
                  <a:lnTo>
                    <a:pt x="2509" y="230"/>
                  </a:lnTo>
                  <a:lnTo>
                    <a:pt x="2498" y="258"/>
                  </a:lnTo>
                  <a:lnTo>
                    <a:pt x="2493" y="284"/>
                  </a:lnTo>
                  <a:lnTo>
                    <a:pt x="2495" y="293"/>
                  </a:lnTo>
                  <a:lnTo>
                    <a:pt x="2502" y="303"/>
                  </a:lnTo>
                  <a:lnTo>
                    <a:pt x="2510" y="314"/>
                  </a:lnTo>
                  <a:lnTo>
                    <a:pt x="2521" y="322"/>
                  </a:lnTo>
                  <a:lnTo>
                    <a:pt x="2521" y="326"/>
                  </a:lnTo>
                  <a:lnTo>
                    <a:pt x="2516" y="326"/>
                  </a:lnTo>
                  <a:lnTo>
                    <a:pt x="2512" y="335"/>
                  </a:lnTo>
                  <a:lnTo>
                    <a:pt x="2498" y="329"/>
                  </a:lnTo>
                  <a:lnTo>
                    <a:pt x="2482" y="326"/>
                  </a:lnTo>
                  <a:lnTo>
                    <a:pt x="2477" y="312"/>
                  </a:lnTo>
                  <a:lnTo>
                    <a:pt x="2468" y="300"/>
                  </a:lnTo>
                  <a:lnTo>
                    <a:pt x="2460" y="291"/>
                  </a:lnTo>
                  <a:lnTo>
                    <a:pt x="2451" y="282"/>
                  </a:lnTo>
                  <a:lnTo>
                    <a:pt x="2444" y="268"/>
                  </a:lnTo>
                  <a:lnTo>
                    <a:pt x="2454" y="261"/>
                  </a:lnTo>
                  <a:lnTo>
                    <a:pt x="2460" y="258"/>
                  </a:lnTo>
                  <a:lnTo>
                    <a:pt x="2460" y="253"/>
                  </a:lnTo>
                  <a:lnTo>
                    <a:pt x="2458" y="249"/>
                  </a:lnTo>
                  <a:lnTo>
                    <a:pt x="2456" y="242"/>
                  </a:lnTo>
                  <a:lnTo>
                    <a:pt x="2458" y="235"/>
                  </a:lnTo>
                  <a:lnTo>
                    <a:pt x="2463" y="226"/>
                  </a:lnTo>
                  <a:lnTo>
                    <a:pt x="2470" y="221"/>
                  </a:lnTo>
                  <a:lnTo>
                    <a:pt x="2477" y="214"/>
                  </a:lnTo>
                  <a:lnTo>
                    <a:pt x="2482" y="204"/>
                  </a:lnTo>
                  <a:lnTo>
                    <a:pt x="2479" y="202"/>
                  </a:lnTo>
                  <a:lnTo>
                    <a:pt x="2475" y="200"/>
                  </a:lnTo>
                  <a:lnTo>
                    <a:pt x="2475" y="199"/>
                  </a:lnTo>
                  <a:lnTo>
                    <a:pt x="2474" y="199"/>
                  </a:lnTo>
                  <a:lnTo>
                    <a:pt x="2474" y="197"/>
                  </a:lnTo>
                  <a:lnTo>
                    <a:pt x="2474" y="195"/>
                  </a:lnTo>
                  <a:lnTo>
                    <a:pt x="2482" y="186"/>
                  </a:lnTo>
                  <a:lnTo>
                    <a:pt x="2491" y="178"/>
                  </a:lnTo>
                  <a:lnTo>
                    <a:pt x="2496" y="165"/>
                  </a:lnTo>
                  <a:lnTo>
                    <a:pt x="2498" y="162"/>
                  </a:lnTo>
                  <a:lnTo>
                    <a:pt x="2496" y="157"/>
                  </a:lnTo>
                  <a:lnTo>
                    <a:pt x="2496" y="153"/>
                  </a:lnTo>
                  <a:lnTo>
                    <a:pt x="2495" y="151"/>
                  </a:lnTo>
                  <a:lnTo>
                    <a:pt x="2495" y="146"/>
                  </a:lnTo>
                  <a:lnTo>
                    <a:pt x="2495" y="143"/>
                  </a:lnTo>
                  <a:lnTo>
                    <a:pt x="2496" y="137"/>
                  </a:lnTo>
                  <a:lnTo>
                    <a:pt x="2510" y="122"/>
                  </a:lnTo>
                  <a:lnTo>
                    <a:pt x="2528" y="106"/>
                  </a:lnTo>
                  <a:lnTo>
                    <a:pt x="2550" y="90"/>
                  </a:lnTo>
                  <a:lnTo>
                    <a:pt x="2573" y="78"/>
                  </a:lnTo>
                  <a:lnTo>
                    <a:pt x="2592" y="69"/>
                  </a:lnTo>
                  <a:lnTo>
                    <a:pt x="2624" y="69"/>
                  </a:lnTo>
                  <a:lnTo>
                    <a:pt x="2634" y="64"/>
                  </a:lnTo>
                  <a:lnTo>
                    <a:pt x="2641" y="59"/>
                  </a:lnTo>
                  <a:lnTo>
                    <a:pt x="2646" y="52"/>
                  </a:lnTo>
                  <a:lnTo>
                    <a:pt x="2652" y="48"/>
                  </a:lnTo>
                  <a:lnTo>
                    <a:pt x="2659" y="45"/>
                  </a:lnTo>
                  <a:lnTo>
                    <a:pt x="2671" y="41"/>
                  </a:lnTo>
                  <a:close/>
                  <a:moveTo>
                    <a:pt x="400" y="15"/>
                  </a:moveTo>
                  <a:lnTo>
                    <a:pt x="416" y="15"/>
                  </a:lnTo>
                  <a:lnTo>
                    <a:pt x="421" y="22"/>
                  </a:lnTo>
                  <a:lnTo>
                    <a:pt x="428" y="29"/>
                  </a:lnTo>
                  <a:lnTo>
                    <a:pt x="435" y="34"/>
                  </a:lnTo>
                  <a:lnTo>
                    <a:pt x="432" y="38"/>
                  </a:lnTo>
                  <a:lnTo>
                    <a:pt x="430" y="40"/>
                  </a:lnTo>
                  <a:lnTo>
                    <a:pt x="428" y="41"/>
                  </a:lnTo>
                  <a:lnTo>
                    <a:pt x="426" y="45"/>
                  </a:lnTo>
                  <a:lnTo>
                    <a:pt x="425" y="48"/>
                  </a:lnTo>
                  <a:lnTo>
                    <a:pt x="423" y="54"/>
                  </a:lnTo>
                  <a:lnTo>
                    <a:pt x="418" y="54"/>
                  </a:lnTo>
                  <a:lnTo>
                    <a:pt x="411" y="54"/>
                  </a:lnTo>
                  <a:lnTo>
                    <a:pt x="407" y="52"/>
                  </a:lnTo>
                  <a:lnTo>
                    <a:pt x="402" y="52"/>
                  </a:lnTo>
                  <a:lnTo>
                    <a:pt x="397" y="50"/>
                  </a:lnTo>
                  <a:lnTo>
                    <a:pt x="397" y="43"/>
                  </a:lnTo>
                  <a:lnTo>
                    <a:pt x="398" y="38"/>
                  </a:lnTo>
                  <a:lnTo>
                    <a:pt x="400" y="31"/>
                  </a:lnTo>
                  <a:lnTo>
                    <a:pt x="400" y="24"/>
                  </a:lnTo>
                  <a:lnTo>
                    <a:pt x="400" y="15"/>
                  </a:lnTo>
                  <a:close/>
                  <a:moveTo>
                    <a:pt x="3165" y="0"/>
                  </a:moveTo>
                  <a:lnTo>
                    <a:pt x="3184" y="0"/>
                  </a:lnTo>
                  <a:lnTo>
                    <a:pt x="3188" y="5"/>
                  </a:lnTo>
                  <a:lnTo>
                    <a:pt x="3189" y="7"/>
                  </a:lnTo>
                  <a:lnTo>
                    <a:pt x="3191" y="10"/>
                  </a:lnTo>
                  <a:lnTo>
                    <a:pt x="3195" y="14"/>
                  </a:lnTo>
                  <a:lnTo>
                    <a:pt x="3196" y="19"/>
                  </a:lnTo>
                  <a:lnTo>
                    <a:pt x="3191" y="21"/>
                  </a:lnTo>
                  <a:lnTo>
                    <a:pt x="3189" y="22"/>
                  </a:lnTo>
                  <a:lnTo>
                    <a:pt x="3186" y="24"/>
                  </a:lnTo>
                  <a:lnTo>
                    <a:pt x="3184" y="27"/>
                  </a:lnTo>
                  <a:lnTo>
                    <a:pt x="3182" y="29"/>
                  </a:lnTo>
                  <a:lnTo>
                    <a:pt x="3181" y="34"/>
                  </a:lnTo>
                  <a:lnTo>
                    <a:pt x="3195" y="38"/>
                  </a:lnTo>
                  <a:lnTo>
                    <a:pt x="3202" y="41"/>
                  </a:lnTo>
                  <a:lnTo>
                    <a:pt x="3209" y="48"/>
                  </a:lnTo>
                  <a:lnTo>
                    <a:pt x="3216" y="57"/>
                  </a:lnTo>
                  <a:lnTo>
                    <a:pt x="3228" y="52"/>
                  </a:lnTo>
                  <a:lnTo>
                    <a:pt x="3240" y="50"/>
                  </a:lnTo>
                  <a:lnTo>
                    <a:pt x="3254" y="48"/>
                  </a:lnTo>
                  <a:lnTo>
                    <a:pt x="3270" y="43"/>
                  </a:lnTo>
                  <a:lnTo>
                    <a:pt x="3271" y="41"/>
                  </a:lnTo>
                  <a:lnTo>
                    <a:pt x="3271" y="41"/>
                  </a:lnTo>
                  <a:lnTo>
                    <a:pt x="3273" y="43"/>
                  </a:lnTo>
                  <a:lnTo>
                    <a:pt x="3273" y="45"/>
                  </a:lnTo>
                  <a:lnTo>
                    <a:pt x="3273" y="47"/>
                  </a:lnTo>
                  <a:lnTo>
                    <a:pt x="3287" y="54"/>
                  </a:lnTo>
                  <a:lnTo>
                    <a:pt x="3298" y="62"/>
                  </a:lnTo>
                  <a:lnTo>
                    <a:pt x="3306" y="73"/>
                  </a:lnTo>
                  <a:lnTo>
                    <a:pt x="3315" y="85"/>
                  </a:lnTo>
                  <a:lnTo>
                    <a:pt x="3315" y="108"/>
                  </a:lnTo>
                  <a:lnTo>
                    <a:pt x="3303" y="117"/>
                  </a:lnTo>
                  <a:lnTo>
                    <a:pt x="3298" y="125"/>
                  </a:lnTo>
                  <a:lnTo>
                    <a:pt x="3294" y="134"/>
                  </a:lnTo>
                  <a:lnTo>
                    <a:pt x="3289" y="143"/>
                  </a:lnTo>
                  <a:lnTo>
                    <a:pt x="3275" y="151"/>
                  </a:lnTo>
                  <a:lnTo>
                    <a:pt x="3259" y="160"/>
                  </a:lnTo>
                  <a:lnTo>
                    <a:pt x="3243" y="171"/>
                  </a:lnTo>
                  <a:lnTo>
                    <a:pt x="3231" y="185"/>
                  </a:lnTo>
                  <a:lnTo>
                    <a:pt x="3235" y="185"/>
                  </a:lnTo>
                  <a:lnTo>
                    <a:pt x="3247" y="178"/>
                  </a:lnTo>
                  <a:lnTo>
                    <a:pt x="3261" y="176"/>
                  </a:lnTo>
                  <a:lnTo>
                    <a:pt x="3277" y="178"/>
                  </a:lnTo>
                  <a:lnTo>
                    <a:pt x="3277" y="181"/>
                  </a:lnTo>
                  <a:lnTo>
                    <a:pt x="3275" y="185"/>
                  </a:lnTo>
                  <a:lnTo>
                    <a:pt x="3275" y="186"/>
                  </a:lnTo>
                  <a:lnTo>
                    <a:pt x="3275" y="188"/>
                  </a:lnTo>
                  <a:lnTo>
                    <a:pt x="3275" y="188"/>
                  </a:lnTo>
                  <a:lnTo>
                    <a:pt x="3275" y="190"/>
                  </a:lnTo>
                  <a:lnTo>
                    <a:pt x="3277" y="190"/>
                  </a:lnTo>
                  <a:lnTo>
                    <a:pt x="3280" y="192"/>
                  </a:lnTo>
                  <a:lnTo>
                    <a:pt x="3285" y="186"/>
                  </a:lnTo>
                  <a:lnTo>
                    <a:pt x="3292" y="181"/>
                  </a:lnTo>
                  <a:lnTo>
                    <a:pt x="3299" y="176"/>
                  </a:lnTo>
                  <a:lnTo>
                    <a:pt x="3308" y="172"/>
                  </a:lnTo>
                  <a:lnTo>
                    <a:pt x="3308" y="178"/>
                  </a:lnTo>
                  <a:lnTo>
                    <a:pt x="3305" y="183"/>
                  </a:lnTo>
                  <a:lnTo>
                    <a:pt x="3303" y="188"/>
                  </a:lnTo>
                  <a:lnTo>
                    <a:pt x="3301" y="195"/>
                  </a:lnTo>
                  <a:lnTo>
                    <a:pt x="3299" y="204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3" y="206"/>
                  </a:lnTo>
                  <a:lnTo>
                    <a:pt x="3303" y="207"/>
                  </a:lnTo>
                  <a:lnTo>
                    <a:pt x="3312" y="207"/>
                  </a:lnTo>
                  <a:lnTo>
                    <a:pt x="3312" y="195"/>
                  </a:lnTo>
                  <a:lnTo>
                    <a:pt x="3329" y="193"/>
                  </a:lnTo>
                  <a:lnTo>
                    <a:pt x="3345" y="193"/>
                  </a:lnTo>
                  <a:lnTo>
                    <a:pt x="3357" y="195"/>
                  </a:lnTo>
                  <a:lnTo>
                    <a:pt x="3369" y="204"/>
                  </a:lnTo>
                  <a:lnTo>
                    <a:pt x="3369" y="206"/>
                  </a:lnTo>
                  <a:lnTo>
                    <a:pt x="3369" y="211"/>
                  </a:lnTo>
                  <a:lnTo>
                    <a:pt x="3371" y="216"/>
                  </a:lnTo>
                  <a:lnTo>
                    <a:pt x="3371" y="221"/>
                  </a:lnTo>
                  <a:lnTo>
                    <a:pt x="3373" y="226"/>
                  </a:lnTo>
                  <a:lnTo>
                    <a:pt x="3423" y="230"/>
                  </a:lnTo>
                  <a:lnTo>
                    <a:pt x="3427" y="219"/>
                  </a:lnTo>
                  <a:lnTo>
                    <a:pt x="3427" y="216"/>
                  </a:lnTo>
                  <a:lnTo>
                    <a:pt x="3427" y="214"/>
                  </a:lnTo>
                  <a:lnTo>
                    <a:pt x="3427" y="211"/>
                  </a:lnTo>
                  <a:lnTo>
                    <a:pt x="3427" y="206"/>
                  </a:lnTo>
                  <a:lnTo>
                    <a:pt x="3427" y="200"/>
                  </a:lnTo>
                  <a:lnTo>
                    <a:pt x="3430" y="199"/>
                  </a:lnTo>
                  <a:lnTo>
                    <a:pt x="3430" y="199"/>
                  </a:lnTo>
                  <a:lnTo>
                    <a:pt x="3432" y="199"/>
                  </a:lnTo>
                  <a:lnTo>
                    <a:pt x="3432" y="197"/>
                  </a:lnTo>
                  <a:lnTo>
                    <a:pt x="3434" y="195"/>
                  </a:lnTo>
                  <a:lnTo>
                    <a:pt x="3444" y="200"/>
                  </a:lnTo>
                  <a:lnTo>
                    <a:pt x="3455" y="206"/>
                  </a:lnTo>
                  <a:lnTo>
                    <a:pt x="3465" y="211"/>
                  </a:lnTo>
                  <a:lnTo>
                    <a:pt x="3476" y="202"/>
                  </a:lnTo>
                  <a:lnTo>
                    <a:pt x="3488" y="197"/>
                  </a:lnTo>
                  <a:lnTo>
                    <a:pt x="3507" y="195"/>
                  </a:lnTo>
                  <a:lnTo>
                    <a:pt x="3507" y="200"/>
                  </a:lnTo>
                  <a:lnTo>
                    <a:pt x="3510" y="200"/>
                  </a:lnTo>
                  <a:lnTo>
                    <a:pt x="3519" y="235"/>
                  </a:lnTo>
                  <a:lnTo>
                    <a:pt x="3507" y="247"/>
                  </a:lnTo>
                  <a:lnTo>
                    <a:pt x="3500" y="265"/>
                  </a:lnTo>
                  <a:lnTo>
                    <a:pt x="3502" y="268"/>
                  </a:lnTo>
                  <a:lnTo>
                    <a:pt x="3504" y="272"/>
                  </a:lnTo>
                  <a:lnTo>
                    <a:pt x="3504" y="275"/>
                  </a:lnTo>
                  <a:lnTo>
                    <a:pt x="3505" y="279"/>
                  </a:lnTo>
                  <a:lnTo>
                    <a:pt x="3507" y="284"/>
                  </a:lnTo>
                  <a:lnTo>
                    <a:pt x="3516" y="293"/>
                  </a:lnTo>
                  <a:lnTo>
                    <a:pt x="3528" y="300"/>
                  </a:lnTo>
                  <a:lnTo>
                    <a:pt x="3538" y="307"/>
                  </a:lnTo>
                  <a:lnTo>
                    <a:pt x="3538" y="307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2" y="303"/>
                  </a:lnTo>
                  <a:lnTo>
                    <a:pt x="3547" y="295"/>
                  </a:lnTo>
                  <a:lnTo>
                    <a:pt x="3551" y="284"/>
                  </a:lnTo>
                  <a:lnTo>
                    <a:pt x="3554" y="274"/>
                  </a:lnTo>
                  <a:lnTo>
                    <a:pt x="3561" y="265"/>
                  </a:lnTo>
                  <a:lnTo>
                    <a:pt x="3561" y="274"/>
                  </a:lnTo>
                  <a:lnTo>
                    <a:pt x="3563" y="281"/>
                  </a:lnTo>
                  <a:lnTo>
                    <a:pt x="3566" y="286"/>
                  </a:lnTo>
                  <a:lnTo>
                    <a:pt x="3572" y="289"/>
                  </a:lnTo>
                  <a:lnTo>
                    <a:pt x="3579" y="291"/>
                  </a:lnTo>
                  <a:lnTo>
                    <a:pt x="3587" y="293"/>
                  </a:lnTo>
                  <a:lnTo>
                    <a:pt x="3600" y="272"/>
                  </a:lnTo>
                  <a:lnTo>
                    <a:pt x="3605" y="277"/>
                  </a:lnTo>
                  <a:lnTo>
                    <a:pt x="3610" y="281"/>
                  </a:lnTo>
                  <a:lnTo>
                    <a:pt x="3613" y="286"/>
                  </a:lnTo>
                  <a:lnTo>
                    <a:pt x="3619" y="289"/>
                  </a:lnTo>
                  <a:lnTo>
                    <a:pt x="3626" y="293"/>
                  </a:lnTo>
                  <a:lnTo>
                    <a:pt x="3629" y="289"/>
                  </a:lnTo>
                  <a:lnTo>
                    <a:pt x="3633" y="286"/>
                  </a:lnTo>
                  <a:lnTo>
                    <a:pt x="3636" y="286"/>
                  </a:lnTo>
                  <a:lnTo>
                    <a:pt x="3638" y="286"/>
                  </a:lnTo>
                  <a:lnTo>
                    <a:pt x="3643" y="286"/>
                  </a:lnTo>
                  <a:lnTo>
                    <a:pt x="3647" y="288"/>
                  </a:lnTo>
                  <a:lnTo>
                    <a:pt x="3654" y="288"/>
                  </a:lnTo>
                  <a:lnTo>
                    <a:pt x="3652" y="270"/>
                  </a:lnTo>
                  <a:lnTo>
                    <a:pt x="3648" y="258"/>
                  </a:lnTo>
                  <a:lnTo>
                    <a:pt x="3645" y="242"/>
                  </a:lnTo>
                  <a:lnTo>
                    <a:pt x="3657" y="239"/>
                  </a:lnTo>
                  <a:lnTo>
                    <a:pt x="3668" y="235"/>
                  </a:lnTo>
                  <a:lnTo>
                    <a:pt x="3685" y="235"/>
                  </a:lnTo>
                  <a:lnTo>
                    <a:pt x="3704" y="237"/>
                  </a:lnTo>
                  <a:lnTo>
                    <a:pt x="3723" y="242"/>
                  </a:lnTo>
                  <a:lnTo>
                    <a:pt x="3741" y="247"/>
                  </a:lnTo>
                  <a:lnTo>
                    <a:pt x="3757" y="253"/>
                  </a:lnTo>
                  <a:lnTo>
                    <a:pt x="3764" y="258"/>
                  </a:lnTo>
                  <a:lnTo>
                    <a:pt x="3767" y="261"/>
                  </a:lnTo>
                  <a:lnTo>
                    <a:pt x="3769" y="267"/>
                  </a:lnTo>
                  <a:lnTo>
                    <a:pt x="3769" y="270"/>
                  </a:lnTo>
                  <a:lnTo>
                    <a:pt x="3771" y="272"/>
                  </a:lnTo>
                  <a:lnTo>
                    <a:pt x="3771" y="275"/>
                  </a:lnTo>
                  <a:lnTo>
                    <a:pt x="3774" y="277"/>
                  </a:lnTo>
                  <a:lnTo>
                    <a:pt x="3778" y="279"/>
                  </a:lnTo>
                  <a:lnTo>
                    <a:pt x="3783" y="281"/>
                  </a:lnTo>
                  <a:lnTo>
                    <a:pt x="3793" y="277"/>
                  </a:lnTo>
                  <a:lnTo>
                    <a:pt x="3805" y="277"/>
                  </a:lnTo>
                  <a:lnTo>
                    <a:pt x="3818" y="277"/>
                  </a:lnTo>
                  <a:lnTo>
                    <a:pt x="3823" y="288"/>
                  </a:lnTo>
                  <a:lnTo>
                    <a:pt x="3830" y="298"/>
                  </a:lnTo>
                  <a:lnTo>
                    <a:pt x="3840" y="307"/>
                  </a:lnTo>
                  <a:lnTo>
                    <a:pt x="3853" y="312"/>
                  </a:lnTo>
                  <a:lnTo>
                    <a:pt x="3865" y="307"/>
                  </a:lnTo>
                  <a:lnTo>
                    <a:pt x="3882" y="307"/>
                  </a:lnTo>
                  <a:lnTo>
                    <a:pt x="3898" y="309"/>
                  </a:lnTo>
                  <a:lnTo>
                    <a:pt x="3914" y="312"/>
                  </a:lnTo>
                  <a:lnTo>
                    <a:pt x="3926" y="315"/>
                  </a:lnTo>
                  <a:lnTo>
                    <a:pt x="3931" y="331"/>
                  </a:lnTo>
                  <a:lnTo>
                    <a:pt x="3933" y="345"/>
                  </a:lnTo>
                  <a:lnTo>
                    <a:pt x="3936" y="357"/>
                  </a:lnTo>
                  <a:lnTo>
                    <a:pt x="3940" y="359"/>
                  </a:lnTo>
                  <a:lnTo>
                    <a:pt x="3942" y="363"/>
                  </a:lnTo>
                  <a:lnTo>
                    <a:pt x="3945" y="364"/>
                  </a:lnTo>
                  <a:lnTo>
                    <a:pt x="3978" y="361"/>
                  </a:lnTo>
                  <a:lnTo>
                    <a:pt x="4011" y="361"/>
                  </a:lnTo>
                  <a:lnTo>
                    <a:pt x="4045" y="361"/>
                  </a:lnTo>
                  <a:lnTo>
                    <a:pt x="4048" y="368"/>
                  </a:lnTo>
                  <a:lnTo>
                    <a:pt x="4053" y="373"/>
                  </a:lnTo>
                  <a:lnTo>
                    <a:pt x="4059" y="380"/>
                  </a:lnTo>
                  <a:lnTo>
                    <a:pt x="4064" y="384"/>
                  </a:lnTo>
                  <a:lnTo>
                    <a:pt x="4071" y="389"/>
                  </a:lnTo>
                  <a:lnTo>
                    <a:pt x="4071" y="384"/>
                  </a:lnTo>
                  <a:lnTo>
                    <a:pt x="4073" y="382"/>
                  </a:lnTo>
                  <a:lnTo>
                    <a:pt x="4074" y="378"/>
                  </a:lnTo>
                  <a:lnTo>
                    <a:pt x="4074" y="375"/>
                  </a:lnTo>
                  <a:lnTo>
                    <a:pt x="4076" y="370"/>
                  </a:lnTo>
                  <a:lnTo>
                    <a:pt x="4073" y="364"/>
                  </a:lnTo>
                  <a:lnTo>
                    <a:pt x="4071" y="361"/>
                  </a:lnTo>
                  <a:lnTo>
                    <a:pt x="4069" y="359"/>
                  </a:lnTo>
                  <a:lnTo>
                    <a:pt x="4069" y="356"/>
                  </a:lnTo>
                  <a:lnTo>
                    <a:pt x="4071" y="352"/>
                  </a:lnTo>
                  <a:lnTo>
                    <a:pt x="4071" y="347"/>
                  </a:lnTo>
                  <a:lnTo>
                    <a:pt x="4071" y="342"/>
                  </a:lnTo>
                  <a:lnTo>
                    <a:pt x="4088" y="345"/>
                  </a:lnTo>
                  <a:lnTo>
                    <a:pt x="4100" y="352"/>
                  </a:lnTo>
                  <a:lnTo>
                    <a:pt x="4114" y="357"/>
                  </a:lnTo>
                  <a:lnTo>
                    <a:pt x="4120" y="357"/>
                  </a:lnTo>
                  <a:lnTo>
                    <a:pt x="4125" y="357"/>
                  </a:lnTo>
                  <a:lnTo>
                    <a:pt x="4130" y="356"/>
                  </a:lnTo>
                  <a:lnTo>
                    <a:pt x="4134" y="352"/>
                  </a:lnTo>
                  <a:lnTo>
                    <a:pt x="4137" y="350"/>
                  </a:lnTo>
                  <a:lnTo>
                    <a:pt x="4141" y="349"/>
                  </a:lnTo>
                  <a:lnTo>
                    <a:pt x="4198" y="373"/>
                  </a:lnTo>
                  <a:lnTo>
                    <a:pt x="4230" y="406"/>
                  </a:lnTo>
                  <a:lnTo>
                    <a:pt x="4235" y="410"/>
                  </a:lnTo>
                  <a:lnTo>
                    <a:pt x="4240" y="410"/>
                  </a:lnTo>
                  <a:lnTo>
                    <a:pt x="4245" y="411"/>
                  </a:lnTo>
                  <a:lnTo>
                    <a:pt x="4251" y="411"/>
                  </a:lnTo>
                  <a:lnTo>
                    <a:pt x="4256" y="415"/>
                  </a:lnTo>
                  <a:lnTo>
                    <a:pt x="4266" y="424"/>
                  </a:lnTo>
                  <a:lnTo>
                    <a:pt x="4273" y="434"/>
                  </a:lnTo>
                  <a:lnTo>
                    <a:pt x="4280" y="443"/>
                  </a:lnTo>
                  <a:lnTo>
                    <a:pt x="4289" y="450"/>
                  </a:lnTo>
                  <a:lnTo>
                    <a:pt x="4306" y="453"/>
                  </a:lnTo>
                  <a:lnTo>
                    <a:pt x="4308" y="452"/>
                  </a:lnTo>
                  <a:lnTo>
                    <a:pt x="4310" y="452"/>
                  </a:lnTo>
                  <a:lnTo>
                    <a:pt x="4312" y="450"/>
                  </a:lnTo>
                  <a:lnTo>
                    <a:pt x="4313" y="450"/>
                  </a:lnTo>
                  <a:lnTo>
                    <a:pt x="4317" y="450"/>
                  </a:lnTo>
                  <a:lnTo>
                    <a:pt x="4327" y="462"/>
                  </a:lnTo>
                  <a:lnTo>
                    <a:pt x="4338" y="474"/>
                  </a:lnTo>
                  <a:lnTo>
                    <a:pt x="4347" y="487"/>
                  </a:lnTo>
                  <a:lnTo>
                    <a:pt x="4352" y="504"/>
                  </a:lnTo>
                  <a:lnTo>
                    <a:pt x="4317" y="504"/>
                  </a:lnTo>
                  <a:lnTo>
                    <a:pt x="4315" y="507"/>
                  </a:lnTo>
                  <a:lnTo>
                    <a:pt x="4312" y="511"/>
                  </a:lnTo>
                  <a:lnTo>
                    <a:pt x="4310" y="513"/>
                  </a:lnTo>
                  <a:lnTo>
                    <a:pt x="4308" y="518"/>
                  </a:lnTo>
                  <a:lnTo>
                    <a:pt x="4306" y="523"/>
                  </a:lnTo>
                  <a:lnTo>
                    <a:pt x="4310" y="525"/>
                  </a:lnTo>
                  <a:lnTo>
                    <a:pt x="4312" y="527"/>
                  </a:lnTo>
                  <a:lnTo>
                    <a:pt x="4313" y="528"/>
                  </a:lnTo>
                  <a:lnTo>
                    <a:pt x="4315" y="532"/>
                  </a:lnTo>
                  <a:lnTo>
                    <a:pt x="4315" y="534"/>
                  </a:lnTo>
                  <a:lnTo>
                    <a:pt x="4313" y="537"/>
                  </a:lnTo>
                  <a:lnTo>
                    <a:pt x="4310" y="542"/>
                  </a:lnTo>
                  <a:lnTo>
                    <a:pt x="4308" y="544"/>
                  </a:lnTo>
                  <a:lnTo>
                    <a:pt x="4305" y="546"/>
                  </a:lnTo>
                  <a:lnTo>
                    <a:pt x="4301" y="546"/>
                  </a:lnTo>
                  <a:lnTo>
                    <a:pt x="4298" y="546"/>
                  </a:lnTo>
                  <a:lnTo>
                    <a:pt x="4291" y="546"/>
                  </a:lnTo>
                  <a:lnTo>
                    <a:pt x="4284" y="535"/>
                  </a:lnTo>
                  <a:lnTo>
                    <a:pt x="4273" y="530"/>
                  </a:lnTo>
                  <a:lnTo>
                    <a:pt x="4259" y="527"/>
                  </a:lnTo>
                  <a:lnTo>
                    <a:pt x="4259" y="514"/>
                  </a:lnTo>
                  <a:lnTo>
                    <a:pt x="4256" y="513"/>
                  </a:lnTo>
                  <a:lnTo>
                    <a:pt x="4252" y="511"/>
                  </a:lnTo>
                  <a:lnTo>
                    <a:pt x="4251" y="509"/>
                  </a:lnTo>
                  <a:lnTo>
                    <a:pt x="4247" y="507"/>
                  </a:lnTo>
                  <a:lnTo>
                    <a:pt x="4240" y="507"/>
                  </a:lnTo>
                  <a:lnTo>
                    <a:pt x="4238" y="507"/>
                  </a:lnTo>
                  <a:lnTo>
                    <a:pt x="4237" y="509"/>
                  </a:lnTo>
                  <a:lnTo>
                    <a:pt x="4235" y="509"/>
                  </a:lnTo>
                  <a:lnTo>
                    <a:pt x="4233" y="509"/>
                  </a:lnTo>
                  <a:lnTo>
                    <a:pt x="4230" y="511"/>
                  </a:lnTo>
                  <a:lnTo>
                    <a:pt x="4226" y="504"/>
                  </a:lnTo>
                  <a:lnTo>
                    <a:pt x="4221" y="497"/>
                  </a:lnTo>
                  <a:lnTo>
                    <a:pt x="4217" y="492"/>
                  </a:lnTo>
                  <a:lnTo>
                    <a:pt x="4217" y="504"/>
                  </a:lnTo>
                  <a:lnTo>
                    <a:pt x="4214" y="518"/>
                  </a:lnTo>
                  <a:lnTo>
                    <a:pt x="4210" y="530"/>
                  </a:lnTo>
                  <a:lnTo>
                    <a:pt x="4202" y="537"/>
                  </a:lnTo>
                  <a:lnTo>
                    <a:pt x="4198" y="539"/>
                  </a:lnTo>
                  <a:lnTo>
                    <a:pt x="4195" y="539"/>
                  </a:lnTo>
                  <a:lnTo>
                    <a:pt x="4193" y="539"/>
                  </a:lnTo>
                  <a:lnTo>
                    <a:pt x="4191" y="539"/>
                  </a:lnTo>
                  <a:lnTo>
                    <a:pt x="4189" y="537"/>
                  </a:lnTo>
                  <a:lnTo>
                    <a:pt x="4188" y="537"/>
                  </a:lnTo>
                  <a:lnTo>
                    <a:pt x="4186" y="537"/>
                  </a:lnTo>
                  <a:lnTo>
                    <a:pt x="4184" y="539"/>
                  </a:lnTo>
                  <a:lnTo>
                    <a:pt x="4182" y="541"/>
                  </a:lnTo>
                  <a:lnTo>
                    <a:pt x="4179" y="546"/>
                  </a:lnTo>
                  <a:lnTo>
                    <a:pt x="4189" y="558"/>
                  </a:lnTo>
                  <a:lnTo>
                    <a:pt x="4200" y="579"/>
                  </a:lnTo>
                  <a:lnTo>
                    <a:pt x="4205" y="603"/>
                  </a:lnTo>
                  <a:lnTo>
                    <a:pt x="4202" y="603"/>
                  </a:lnTo>
                  <a:lnTo>
                    <a:pt x="4200" y="605"/>
                  </a:lnTo>
                  <a:lnTo>
                    <a:pt x="4196" y="605"/>
                  </a:lnTo>
                  <a:lnTo>
                    <a:pt x="4191" y="607"/>
                  </a:lnTo>
                  <a:lnTo>
                    <a:pt x="4184" y="602"/>
                  </a:lnTo>
                  <a:lnTo>
                    <a:pt x="4179" y="598"/>
                  </a:lnTo>
                  <a:lnTo>
                    <a:pt x="4172" y="597"/>
                  </a:lnTo>
                  <a:lnTo>
                    <a:pt x="4163" y="595"/>
                  </a:lnTo>
                  <a:lnTo>
                    <a:pt x="4158" y="609"/>
                  </a:lnTo>
                  <a:lnTo>
                    <a:pt x="4148" y="616"/>
                  </a:lnTo>
                  <a:lnTo>
                    <a:pt x="4135" y="621"/>
                  </a:lnTo>
                  <a:lnTo>
                    <a:pt x="4121" y="626"/>
                  </a:lnTo>
                  <a:lnTo>
                    <a:pt x="4120" y="640"/>
                  </a:lnTo>
                  <a:lnTo>
                    <a:pt x="4116" y="651"/>
                  </a:lnTo>
                  <a:lnTo>
                    <a:pt x="4109" y="661"/>
                  </a:lnTo>
                  <a:lnTo>
                    <a:pt x="4095" y="663"/>
                  </a:lnTo>
                  <a:lnTo>
                    <a:pt x="4085" y="666"/>
                  </a:lnTo>
                  <a:lnTo>
                    <a:pt x="4078" y="670"/>
                  </a:lnTo>
                  <a:lnTo>
                    <a:pt x="4071" y="672"/>
                  </a:lnTo>
                  <a:lnTo>
                    <a:pt x="4066" y="668"/>
                  </a:lnTo>
                  <a:lnTo>
                    <a:pt x="4060" y="663"/>
                  </a:lnTo>
                  <a:lnTo>
                    <a:pt x="4057" y="658"/>
                  </a:lnTo>
                  <a:lnTo>
                    <a:pt x="4050" y="659"/>
                  </a:lnTo>
                  <a:lnTo>
                    <a:pt x="4041" y="661"/>
                  </a:lnTo>
                  <a:lnTo>
                    <a:pt x="4034" y="665"/>
                  </a:lnTo>
                  <a:lnTo>
                    <a:pt x="4029" y="668"/>
                  </a:lnTo>
                  <a:lnTo>
                    <a:pt x="4029" y="675"/>
                  </a:lnTo>
                  <a:lnTo>
                    <a:pt x="4024" y="677"/>
                  </a:lnTo>
                  <a:lnTo>
                    <a:pt x="4015" y="677"/>
                  </a:lnTo>
                  <a:lnTo>
                    <a:pt x="4003" y="677"/>
                  </a:lnTo>
                  <a:lnTo>
                    <a:pt x="3992" y="679"/>
                  </a:lnTo>
                  <a:lnTo>
                    <a:pt x="3987" y="680"/>
                  </a:lnTo>
                  <a:lnTo>
                    <a:pt x="3978" y="701"/>
                  </a:lnTo>
                  <a:lnTo>
                    <a:pt x="3977" y="724"/>
                  </a:lnTo>
                  <a:lnTo>
                    <a:pt x="3977" y="750"/>
                  </a:lnTo>
                  <a:lnTo>
                    <a:pt x="3980" y="773"/>
                  </a:lnTo>
                  <a:lnTo>
                    <a:pt x="3975" y="773"/>
                  </a:lnTo>
                  <a:lnTo>
                    <a:pt x="3973" y="773"/>
                  </a:lnTo>
                  <a:lnTo>
                    <a:pt x="3971" y="773"/>
                  </a:lnTo>
                  <a:lnTo>
                    <a:pt x="3970" y="775"/>
                  </a:lnTo>
                  <a:lnTo>
                    <a:pt x="3968" y="776"/>
                  </a:lnTo>
                  <a:lnTo>
                    <a:pt x="3966" y="782"/>
                  </a:lnTo>
                  <a:lnTo>
                    <a:pt x="3964" y="787"/>
                  </a:lnTo>
                  <a:lnTo>
                    <a:pt x="3964" y="794"/>
                  </a:lnTo>
                  <a:lnTo>
                    <a:pt x="3964" y="802"/>
                  </a:lnTo>
                  <a:lnTo>
                    <a:pt x="3952" y="802"/>
                  </a:lnTo>
                  <a:lnTo>
                    <a:pt x="3945" y="813"/>
                  </a:lnTo>
                  <a:lnTo>
                    <a:pt x="3940" y="820"/>
                  </a:lnTo>
                  <a:lnTo>
                    <a:pt x="3938" y="827"/>
                  </a:lnTo>
                  <a:lnTo>
                    <a:pt x="3936" y="841"/>
                  </a:lnTo>
                  <a:lnTo>
                    <a:pt x="3933" y="841"/>
                  </a:lnTo>
                  <a:lnTo>
                    <a:pt x="3929" y="841"/>
                  </a:lnTo>
                  <a:lnTo>
                    <a:pt x="3928" y="841"/>
                  </a:lnTo>
                  <a:lnTo>
                    <a:pt x="3928" y="841"/>
                  </a:lnTo>
                  <a:lnTo>
                    <a:pt x="3926" y="841"/>
                  </a:lnTo>
                  <a:lnTo>
                    <a:pt x="3922" y="841"/>
                  </a:lnTo>
                  <a:lnTo>
                    <a:pt x="3915" y="855"/>
                  </a:lnTo>
                  <a:lnTo>
                    <a:pt x="3910" y="872"/>
                  </a:lnTo>
                  <a:lnTo>
                    <a:pt x="3898" y="872"/>
                  </a:lnTo>
                  <a:lnTo>
                    <a:pt x="3894" y="891"/>
                  </a:lnTo>
                  <a:lnTo>
                    <a:pt x="3888" y="891"/>
                  </a:lnTo>
                  <a:lnTo>
                    <a:pt x="3888" y="886"/>
                  </a:lnTo>
                  <a:lnTo>
                    <a:pt x="3874" y="867"/>
                  </a:lnTo>
                  <a:lnTo>
                    <a:pt x="3865" y="844"/>
                  </a:lnTo>
                  <a:lnTo>
                    <a:pt x="3863" y="818"/>
                  </a:lnTo>
                  <a:lnTo>
                    <a:pt x="3865" y="787"/>
                  </a:lnTo>
                  <a:lnTo>
                    <a:pt x="3870" y="783"/>
                  </a:lnTo>
                  <a:lnTo>
                    <a:pt x="3874" y="780"/>
                  </a:lnTo>
                  <a:lnTo>
                    <a:pt x="3879" y="776"/>
                  </a:lnTo>
                  <a:lnTo>
                    <a:pt x="3881" y="771"/>
                  </a:lnTo>
                  <a:lnTo>
                    <a:pt x="3884" y="764"/>
                  </a:lnTo>
                  <a:lnTo>
                    <a:pt x="3879" y="755"/>
                  </a:lnTo>
                  <a:lnTo>
                    <a:pt x="3877" y="743"/>
                  </a:lnTo>
                  <a:lnTo>
                    <a:pt x="3884" y="729"/>
                  </a:lnTo>
                  <a:lnTo>
                    <a:pt x="3891" y="724"/>
                  </a:lnTo>
                  <a:lnTo>
                    <a:pt x="3900" y="720"/>
                  </a:lnTo>
                  <a:lnTo>
                    <a:pt x="3910" y="717"/>
                  </a:lnTo>
                  <a:lnTo>
                    <a:pt x="3917" y="710"/>
                  </a:lnTo>
                  <a:lnTo>
                    <a:pt x="3931" y="689"/>
                  </a:lnTo>
                  <a:lnTo>
                    <a:pt x="3945" y="668"/>
                  </a:lnTo>
                  <a:lnTo>
                    <a:pt x="3956" y="659"/>
                  </a:lnTo>
                  <a:lnTo>
                    <a:pt x="3968" y="651"/>
                  </a:lnTo>
                  <a:lnTo>
                    <a:pt x="3980" y="642"/>
                  </a:lnTo>
                  <a:lnTo>
                    <a:pt x="3985" y="630"/>
                  </a:lnTo>
                  <a:lnTo>
                    <a:pt x="3989" y="616"/>
                  </a:lnTo>
                  <a:lnTo>
                    <a:pt x="3994" y="603"/>
                  </a:lnTo>
                  <a:lnTo>
                    <a:pt x="3994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0"/>
                  </a:lnTo>
                  <a:lnTo>
                    <a:pt x="3990" y="598"/>
                  </a:lnTo>
                  <a:lnTo>
                    <a:pt x="3987" y="600"/>
                  </a:lnTo>
                  <a:lnTo>
                    <a:pt x="3987" y="600"/>
                  </a:lnTo>
                  <a:lnTo>
                    <a:pt x="3985" y="602"/>
                  </a:lnTo>
                  <a:lnTo>
                    <a:pt x="3985" y="602"/>
                  </a:lnTo>
                  <a:lnTo>
                    <a:pt x="3984" y="603"/>
                  </a:lnTo>
                  <a:lnTo>
                    <a:pt x="3975" y="616"/>
                  </a:lnTo>
                  <a:lnTo>
                    <a:pt x="3966" y="630"/>
                  </a:lnTo>
                  <a:lnTo>
                    <a:pt x="3957" y="642"/>
                  </a:lnTo>
                  <a:lnTo>
                    <a:pt x="3945" y="651"/>
                  </a:lnTo>
                  <a:lnTo>
                    <a:pt x="3929" y="658"/>
                  </a:lnTo>
                  <a:lnTo>
                    <a:pt x="3928" y="652"/>
                  </a:lnTo>
                  <a:lnTo>
                    <a:pt x="3928" y="651"/>
                  </a:lnTo>
                  <a:lnTo>
                    <a:pt x="3926" y="647"/>
                  </a:lnTo>
                  <a:lnTo>
                    <a:pt x="3926" y="642"/>
                  </a:lnTo>
                  <a:lnTo>
                    <a:pt x="3928" y="640"/>
                  </a:lnTo>
                  <a:lnTo>
                    <a:pt x="3928" y="638"/>
                  </a:lnTo>
                  <a:lnTo>
                    <a:pt x="3928" y="637"/>
                  </a:lnTo>
                  <a:lnTo>
                    <a:pt x="3929" y="633"/>
                  </a:lnTo>
                  <a:lnTo>
                    <a:pt x="3929" y="630"/>
                  </a:lnTo>
                  <a:lnTo>
                    <a:pt x="3924" y="626"/>
                  </a:lnTo>
                  <a:lnTo>
                    <a:pt x="3919" y="624"/>
                  </a:lnTo>
                  <a:lnTo>
                    <a:pt x="3915" y="623"/>
                  </a:lnTo>
                  <a:lnTo>
                    <a:pt x="3910" y="621"/>
                  </a:lnTo>
                  <a:lnTo>
                    <a:pt x="3907" y="623"/>
                  </a:lnTo>
                  <a:lnTo>
                    <a:pt x="3898" y="628"/>
                  </a:lnTo>
                  <a:lnTo>
                    <a:pt x="3886" y="638"/>
                  </a:lnTo>
                  <a:lnTo>
                    <a:pt x="3875" y="651"/>
                  </a:lnTo>
                  <a:lnTo>
                    <a:pt x="3865" y="663"/>
                  </a:lnTo>
                  <a:lnTo>
                    <a:pt x="3860" y="672"/>
                  </a:lnTo>
                  <a:lnTo>
                    <a:pt x="3860" y="675"/>
                  </a:lnTo>
                  <a:lnTo>
                    <a:pt x="3860" y="679"/>
                  </a:lnTo>
                  <a:lnTo>
                    <a:pt x="3861" y="682"/>
                  </a:lnTo>
                  <a:lnTo>
                    <a:pt x="3863" y="687"/>
                  </a:lnTo>
                  <a:lnTo>
                    <a:pt x="3865" y="691"/>
                  </a:lnTo>
                  <a:lnTo>
                    <a:pt x="3865" y="694"/>
                  </a:lnTo>
                  <a:lnTo>
                    <a:pt x="3854" y="699"/>
                  </a:lnTo>
                  <a:lnTo>
                    <a:pt x="3842" y="701"/>
                  </a:lnTo>
                  <a:lnTo>
                    <a:pt x="3826" y="703"/>
                  </a:lnTo>
                  <a:lnTo>
                    <a:pt x="3811" y="703"/>
                  </a:lnTo>
                  <a:lnTo>
                    <a:pt x="3811" y="684"/>
                  </a:lnTo>
                  <a:lnTo>
                    <a:pt x="3795" y="687"/>
                  </a:lnTo>
                  <a:lnTo>
                    <a:pt x="3781" y="693"/>
                  </a:lnTo>
                  <a:lnTo>
                    <a:pt x="3769" y="691"/>
                  </a:lnTo>
                  <a:lnTo>
                    <a:pt x="3760" y="680"/>
                  </a:lnTo>
                  <a:lnTo>
                    <a:pt x="3725" y="675"/>
                  </a:lnTo>
                  <a:lnTo>
                    <a:pt x="3713" y="687"/>
                  </a:lnTo>
                  <a:lnTo>
                    <a:pt x="3699" y="696"/>
                  </a:lnTo>
                  <a:lnTo>
                    <a:pt x="3687" y="706"/>
                  </a:lnTo>
                  <a:lnTo>
                    <a:pt x="3680" y="719"/>
                  </a:lnTo>
                  <a:lnTo>
                    <a:pt x="3673" y="731"/>
                  </a:lnTo>
                  <a:lnTo>
                    <a:pt x="3666" y="743"/>
                  </a:lnTo>
                  <a:lnTo>
                    <a:pt x="3657" y="752"/>
                  </a:lnTo>
                  <a:lnTo>
                    <a:pt x="3629" y="761"/>
                  </a:lnTo>
                  <a:lnTo>
                    <a:pt x="3622" y="768"/>
                  </a:lnTo>
                  <a:lnTo>
                    <a:pt x="3617" y="776"/>
                  </a:lnTo>
                  <a:lnTo>
                    <a:pt x="3612" y="783"/>
                  </a:lnTo>
                  <a:lnTo>
                    <a:pt x="3600" y="792"/>
                  </a:lnTo>
                  <a:lnTo>
                    <a:pt x="3600" y="802"/>
                  </a:lnTo>
                  <a:lnTo>
                    <a:pt x="3615" y="802"/>
                  </a:lnTo>
                  <a:lnTo>
                    <a:pt x="3617" y="808"/>
                  </a:lnTo>
                  <a:lnTo>
                    <a:pt x="3619" y="811"/>
                  </a:lnTo>
                  <a:lnTo>
                    <a:pt x="3620" y="815"/>
                  </a:lnTo>
                  <a:lnTo>
                    <a:pt x="3624" y="818"/>
                  </a:lnTo>
                  <a:lnTo>
                    <a:pt x="3627" y="820"/>
                  </a:lnTo>
                  <a:lnTo>
                    <a:pt x="3634" y="822"/>
                  </a:lnTo>
                  <a:lnTo>
                    <a:pt x="3638" y="818"/>
                  </a:lnTo>
                  <a:lnTo>
                    <a:pt x="3641" y="816"/>
                  </a:lnTo>
                  <a:lnTo>
                    <a:pt x="3647" y="815"/>
                  </a:lnTo>
                  <a:lnTo>
                    <a:pt x="3652" y="815"/>
                  </a:lnTo>
                  <a:lnTo>
                    <a:pt x="3661" y="815"/>
                  </a:lnTo>
                  <a:lnTo>
                    <a:pt x="3668" y="823"/>
                  </a:lnTo>
                  <a:lnTo>
                    <a:pt x="3673" y="830"/>
                  </a:lnTo>
                  <a:lnTo>
                    <a:pt x="3676" y="839"/>
                  </a:lnTo>
                  <a:lnTo>
                    <a:pt x="3680" y="853"/>
                  </a:lnTo>
                  <a:lnTo>
                    <a:pt x="3682" y="862"/>
                  </a:lnTo>
                  <a:lnTo>
                    <a:pt x="3680" y="867"/>
                  </a:lnTo>
                  <a:lnTo>
                    <a:pt x="3675" y="872"/>
                  </a:lnTo>
                  <a:lnTo>
                    <a:pt x="3673" y="881"/>
                  </a:lnTo>
                  <a:lnTo>
                    <a:pt x="3673" y="891"/>
                  </a:lnTo>
                  <a:lnTo>
                    <a:pt x="3676" y="900"/>
                  </a:lnTo>
                  <a:lnTo>
                    <a:pt x="3680" y="909"/>
                  </a:lnTo>
                  <a:lnTo>
                    <a:pt x="3683" y="921"/>
                  </a:lnTo>
                  <a:lnTo>
                    <a:pt x="3673" y="932"/>
                  </a:lnTo>
                  <a:lnTo>
                    <a:pt x="3666" y="944"/>
                  </a:lnTo>
                  <a:lnTo>
                    <a:pt x="3661" y="956"/>
                  </a:lnTo>
                  <a:lnTo>
                    <a:pt x="3654" y="972"/>
                  </a:lnTo>
                  <a:lnTo>
                    <a:pt x="3650" y="975"/>
                  </a:lnTo>
                  <a:lnTo>
                    <a:pt x="3641" y="986"/>
                  </a:lnTo>
                  <a:lnTo>
                    <a:pt x="3631" y="998"/>
                  </a:lnTo>
                  <a:lnTo>
                    <a:pt x="3620" y="1012"/>
                  </a:lnTo>
                  <a:lnTo>
                    <a:pt x="3608" y="1024"/>
                  </a:lnTo>
                  <a:lnTo>
                    <a:pt x="3598" y="1036"/>
                  </a:lnTo>
                  <a:lnTo>
                    <a:pt x="3591" y="1045"/>
                  </a:lnTo>
                  <a:lnTo>
                    <a:pt x="3587" y="1049"/>
                  </a:lnTo>
                  <a:lnTo>
                    <a:pt x="3575" y="1052"/>
                  </a:lnTo>
                  <a:lnTo>
                    <a:pt x="3563" y="1050"/>
                  </a:lnTo>
                  <a:lnTo>
                    <a:pt x="3552" y="1050"/>
                  </a:lnTo>
                  <a:lnTo>
                    <a:pt x="3542" y="1052"/>
                  </a:lnTo>
                  <a:lnTo>
                    <a:pt x="3533" y="1061"/>
                  </a:lnTo>
                  <a:lnTo>
                    <a:pt x="3526" y="1071"/>
                  </a:lnTo>
                  <a:lnTo>
                    <a:pt x="3521" y="1082"/>
                  </a:lnTo>
                  <a:lnTo>
                    <a:pt x="3514" y="1092"/>
                  </a:lnTo>
                  <a:lnTo>
                    <a:pt x="3504" y="1099"/>
                  </a:lnTo>
                  <a:lnTo>
                    <a:pt x="3502" y="1099"/>
                  </a:lnTo>
                  <a:lnTo>
                    <a:pt x="3500" y="1101"/>
                  </a:lnTo>
                  <a:lnTo>
                    <a:pt x="3498" y="1101"/>
                  </a:lnTo>
                  <a:lnTo>
                    <a:pt x="3495" y="1101"/>
                  </a:lnTo>
                  <a:lnTo>
                    <a:pt x="3491" y="1103"/>
                  </a:lnTo>
                  <a:lnTo>
                    <a:pt x="3495" y="1113"/>
                  </a:lnTo>
                  <a:lnTo>
                    <a:pt x="3502" y="1124"/>
                  </a:lnTo>
                  <a:lnTo>
                    <a:pt x="3507" y="1136"/>
                  </a:lnTo>
                  <a:lnTo>
                    <a:pt x="3514" y="1148"/>
                  </a:lnTo>
                  <a:lnTo>
                    <a:pt x="3517" y="1159"/>
                  </a:lnTo>
                  <a:lnTo>
                    <a:pt x="3519" y="1171"/>
                  </a:lnTo>
                  <a:lnTo>
                    <a:pt x="3516" y="1179"/>
                  </a:lnTo>
                  <a:lnTo>
                    <a:pt x="3509" y="1186"/>
                  </a:lnTo>
                  <a:lnTo>
                    <a:pt x="3495" y="1192"/>
                  </a:lnTo>
                  <a:lnTo>
                    <a:pt x="3472" y="1195"/>
                  </a:lnTo>
                  <a:lnTo>
                    <a:pt x="3472" y="1186"/>
                  </a:lnTo>
                  <a:lnTo>
                    <a:pt x="3470" y="1178"/>
                  </a:lnTo>
                  <a:lnTo>
                    <a:pt x="3470" y="1166"/>
                  </a:lnTo>
                  <a:lnTo>
                    <a:pt x="3472" y="1152"/>
                  </a:lnTo>
                  <a:lnTo>
                    <a:pt x="3472" y="1141"/>
                  </a:lnTo>
                  <a:lnTo>
                    <a:pt x="3467" y="1141"/>
                  </a:lnTo>
                  <a:lnTo>
                    <a:pt x="3463" y="1141"/>
                  </a:lnTo>
                  <a:lnTo>
                    <a:pt x="3460" y="1141"/>
                  </a:lnTo>
                  <a:lnTo>
                    <a:pt x="3458" y="1141"/>
                  </a:lnTo>
                  <a:lnTo>
                    <a:pt x="3456" y="1139"/>
                  </a:lnTo>
                  <a:lnTo>
                    <a:pt x="3453" y="1138"/>
                  </a:lnTo>
                  <a:lnTo>
                    <a:pt x="3449" y="1132"/>
                  </a:lnTo>
                  <a:lnTo>
                    <a:pt x="3453" y="1127"/>
                  </a:lnTo>
                  <a:lnTo>
                    <a:pt x="3456" y="1122"/>
                  </a:lnTo>
                  <a:lnTo>
                    <a:pt x="3458" y="1117"/>
                  </a:lnTo>
                  <a:lnTo>
                    <a:pt x="3462" y="1110"/>
                  </a:lnTo>
                  <a:lnTo>
                    <a:pt x="3453" y="1110"/>
                  </a:lnTo>
                  <a:lnTo>
                    <a:pt x="3442" y="1108"/>
                  </a:lnTo>
                  <a:lnTo>
                    <a:pt x="3430" y="1111"/>
                  </a:lnTo>
                  <a:lnTo>
                    <a:pt x="3416" y="1117"/>
                  </a:lnTo>
                  <a:lnTo>
                    <a:pt x="3404" y="1122"/>
                  </a:lnTo>
                  <a:lnTo>
                    <a:pt x="3404" y="1118"/>
                  </a:lnTo>
                  <a:lnTo>
                    <a:pt x="3406" y="1113"/>
                  </a:lnTo>
                  <a:lnTo>
                    <a:pt x="3408" y="1110"/>
                  </a:lnTo>
                  <a:lnTo>
                    <a:pt x="3409" y="1104"/>
                  </a:lnTo>
                  <a:lnTo>
                    <a:pt x="3411" y="1101"/>
                  </a:lnTo>
                  <a:lnTo>
                    <a:pt x="3414" y="1094"/>
                  </a:lnTo>
                  <a:lnTo>
                    <a:pt x="3411" y="1094"/>
                  </a:lnTo>
                  <a:lnTo>
                    <a:pt x="3408" y="1092"/>
                  </a:lnTo>
                  <a:lnTo>
                    <a:pt x="3404" y="1092"/>
                  </a:lnTo>
                  <a:lnTo>
                    <a:pt x="3399" y="1090"/>
                  </a:lnTo>
                  <a:lnTo>
                    <a:pt x="3388" y="1101"/>
                  </a:lnTo>
                  <a:lnTo>
                    <a:pt x="3376" y="1110"/>
                  </a:lnTo>
                  <a:lnTo>
                    <a:pt x="3364" y="1120"/>
                  </a:lnTo>
                  <a:lnTo>
                    <a:pt x="3357" y="1132"/>
                  </a:lnTo>
                  <a:lnTo>
                    <a:pt x="3364" y="1136"/>
                  </a:lnTo>
                  <a:lnTo>
                    <a:pt x="3369" y="1139"/>
                  </a:lnTo>
                  <a:lnTo>
                    <a:pt x="3373" y="1143"/>
                  </a:lnTo>
                  <a:lnTo>
                    <a:pt x="3376" y="1146"/>
                  </a:lnTo>
                  <a:lnTo>
                    <a:pt x="3380" y="1152"/>
                  </a:lnTo>
                  <a:lnTo>
                    <a:pt x="3390" y="1146"/>
                  </a:lnTo>
                  <a:lnTo>
                    <a:pt x="3399" y="1143"/>
                  </a:lnTo>
                  <a:lnTo>
                    <a:pt x="3408" y="1143"/>
                  </a:lnTo>
                  <a:lnTo>
                    <a:pt x="3418" y="1148"/>
                  </a:lnTo>
                  <a:lnTo>
                    <a:pt x="3423" y="1148"/>
                  </a:lnTo>
                  <a:lnTo>
                    <a:pt x="3423" y="1160"/>
                  </a:lnTo>
                  <a:lnTo>
                    <a:pt x="3404" y="1160"/>
                  </a:lnTo>
                  <a:lnTo>
                    <a:pt x="3397" y="1169"/>
                  </a:lnTo>
                  <a:lnTo>
                    <a:pt x="3390" y="1176"/>
                  </a:lnTo>
                  <a:lnTo>
                    <a:pt x="3385" y="1183"/>
                  </a:lnTo>
                  <a:lnTo>
                    <a:pt x="3380" y="1195"/>
                  </a:lnTo>
                  <a:lnTo>
                    <a:pt x="3394" y="1204"/>
                  </a:lnTo>
                  <a:lnTo>
                    <a:pt x="3402" y="1218"/>
                  </a:lnTo>
                  <a:lnTo>
                    <a:pt x="3409" y="1237"/>
                  </a:lnTo>
                  <a:lnTo>
                    <a:pt x="3413" y="1256"/>
                  </a:lnTo>
                  <a:lnTo>
                    <a:pt x="3414" y="1277"/>
                  </a:lnTo>
                  <a:lnTo>
                    <a:pt x="3414" y="1295"/>
                  </a:lnTo>
                  <a:lnTo>
                    <a:pt x="3402" y="1303"/>
                  </a:lnTo>
                  <a:lnTo>
                    <a:pt x="3395" y="1317"/>
                  </a:lnTo>
                  <a:lnTo>
                    <a:pt x="3388" y="1330"/>
                  </a:lnTo>
                  <a:lnTo>
                    <a:pt x="3380" y="1344"/>
                  </a:lnTo>
                  <a:lnTo>
                    <a:pt x="3362" y="1363"/>
                  </a:lnTo>
                  <a:lnTo>
                    <a:pt x="3339" y="1377"/>
                  </a:lnTo>
                  <a:lnTo>
                    <a:pt x="3315" y="1387"/>
                  </a:lnTo>
                  <a:lnTo>
                    <a:pt x="3287" y="1396"/>
                  </a:lnTo>
                  <a:lnTo>
                    <a:pt x="3261" y="1401"/>
                  </a:lnTo>
                  <a:lnTo>
                    <a:pt x="3261" y="1408"/>
                  </a:lnTo>
                  <a:lnTo>
                    <a:pt x="3261" y="1412"/>
                  </a:lnTo>
                  <a:lnTo>
                    <a:pt x="3261" y="1415"/>
                  </a:lnTo>
                  <a:lnTo>
                    <a:pt x="3261" y="1417"/>
                  </a:lnTo>
                  <a:lnTo>
                    <a:pt x="3263" y="1419"/>
                  </a:lnTo>
                  <a:lnTo>
                    <a:pt x="3263" y="1424"/>
                  </a:lnTo>
                  <a:lnTo>
                    <a:pt x="3264" y="1429"/>
                  </a:lnTo>
                  <a:lnTo>
                    <a:pt x="3261" y="1433"/>
                  </a:lnTo>
                  <a:lnTo>
                    <a:pt x="3257" y="1436"/>
                  </a:lnTo>
                  <a:lnTo>
                    <a:pt x="3256" y="1438"/>
                  </a:lnTo>
                  <a:lnTo>
                    <a:pt x="3252" y="1441"/>
                  </a:lnTo>
                  <a:lnTo>
                    <a:pt x="3245" y="1445"/>
                  </a:lnTo>
                  <a:lnTo>
                    <a:pt x="3243" y="1445"/>
                  </a:lnTo>
                  <a:lnTo>
                    <a:pt x="3242" y="1447"/>
                  </a:lnTo>
                  <a:lnTo>
                    <a:pt x="3240" y="1447"/>
                  </a:lnTo>
                  <a:lnTo>
                    <a:pt x="3238" y="1447"/>
                  </a:lnTo>
                  <a:lnTo>
                    <a:pt x="3235" y="1448"/>
                  </a:lnTo>
                  <a:lnTo>
                    <a:pt x="3233" y="1443"/>
                  </a:lnTo>
                  <a:lnTo>
                    <a:pt x="3231" y="1438"/>
                  </a:lnTo>
                  <a:lnTo>
                    <a:pt x="3231" y="1433"/>
                  </a:lnTo>
                  <a:lnTo>
                    <a:pt x="3231" y="1424"/>
                  </a:lnTo>
                  <a:lnTo>
                    <a:pt x="3235" y="1422"/>
                  </a:lnTo>
                  <a:lnTo>
                    <a:pt x="3238" y="1422"/>
                  </a:lnTo>
                  <a:lnTo>
                    <a:pt x="3242" y="1420"/>
                  </a:lnTo>
                  <a:lnTo>
                    <a:pt x="3243" y="1417"/>
                  </a:lnTo>
                  <a:lnTo>
                    <a:pt x="3245" y="1413"/>
                  </a:lnTo>
                  <a:lnTo>
                    <a:pt x="3243" y="1410"/>
                  </a:lnTo>
                  <a:lnTo>
                    <a:pt x="3240" y="1405"/>
                  </a:lnTo>
                  <a:lnTo>
                    <a:pt x="3238" y="1401"/>
                  </a:lnTo>
                  <a:lnTo>
                    <a:pt x="3235" y="1399"/>
                  </a:lnTo>
                  <a:lnTo>
                    <a:pt x="3233" y="1399"/>
                  </a:lnTo>
                  <a:lnTo>
                    <a:pt x="3228" y="1398"/>
                  </a:lnTo>
                  <a:lnTo>
                    <a:pt x="3222" y="1398"/>
                  </a:lnTo>
                  <a:lnTo>
                    <a:pt x="3216" y="1406"/>
                  </a:lnTo>
                  <a:lnTo>
                    <a:pt x="3209" y="1412"/>
                  </a:lnTo>
                  <a:lnTo>
                    <a:pt x="3203" y="1417"/>
                  </a:lnTo>
                  <a:lnTo>
                    <a:pt x="3198" y="1426"/>
                  </a:lnTo>
                  <a:lnTo>
                    <a:pt x="3196" y="1440"/>
                  </a:lnTo>
                  <a:lnTo>
                    <a:pt x="3212" y="1455"/>
                  </a:lnTo>
                  <a:lnTo>
                    <a:pt x="3224" y="1471"/>
                  </a:lnTo>
                  <a:lnTo>
                    <a:pt x="3235" y="1488"/>
                  </a:lnTo>
                  <a:lnTo>
                    <a:pt x="3240" y="1511"/>
                  </a:lnTo>
                  <a:lnTo>
                    <a:pt x="3242" y="1539"/>
                  </a:lnTo>
                  <a:lnTo>
                    <a:pt x="3184" y="1586"/>
                  </a:lnTo>
                  <a:lnTo>
                    <a:pt x="3177" y="1586"/>
                  </a:lnTo>
                  <a:lnTo>
                    <a:pt x="3172" y="1567"/>
                  </a:lnTo>
                  <a:lnTo>
                    <a:pt x="3161" y="1553"/>
                  </a:lnTo>
                  <a:lnTo>
                    <a:pt x="3147" y="1541"/>
                  </a:lnTo>
                  <a:lnTo>
                    <a:pt x="3132" y="1529"/>
                  </a:lnTo>
                  <a:lnTo>
                    <a:pt x="3116" y="1516"/>
                  </a:lnTo>
                  <a:lnTo>
                    <a:pt x="3109" y="1544"/>
                  </a:lnTo>
                  <a:lnTo>
                    <a:pt x="3100" y="1567"/>
                  </a:lnTo>
                  <a:lnTo>
                    <a:pt x="3109" y="1572"/>
                  </a:lnTo>
                  <a:lnTo>
                    <a:pt x="3113" y="1579"/>
                  </a:lnTo>
                  <a:lnTo>
                    <a:pt x="3114" y="1588"/>
                  </a:lnTo>
                  <a:lnTo>
                    <a:pt x="3120" y="1598"/>
                  </a:lnTo>
                  <a:lnTo>
                    <a:pt x="3121" y="1600"/>
                  </a:lnTo>
                  <a:lnTo>
                    <a:pt x="3125" y="1600"/>
                  </a:lnTo>
                  <a:lnTo>
                    <a:pt x="3128" y="1600"/>
                  </a:lnTo>
                  <a:lnTo>
                    <a:pt x="3132" y="1600"/>
                  </a:lnTo>
                  <a:lnTo>
                    <a:pt x="3135" y="1602"/>
                  </a:lnTo>
                  <a:lnTo>
                    <a:pt x="3149" y="1616"/>
                  </a:lnTo>
                  <a:lnTo>
                    <a:pt x="3160" y="1637"/>
                  </a:lnTo>
                  <a:lnTo>
                    <a:pt x="3167" y="1661"/>
                  </a:lnTo>
                  <a:lnTo>
                    <a:pt x="3168" y="1686"/>
                  </a:lnTo>
                  <a:lnTo>
                    <a:pt x="3158" y="1686"/>
                  </a:lnTo>
                  <a:lnTo>
                    <a:pt x="3147" y="1677"/>
                  </a:lnTo>
                  <a:lnTo>
                    <a:pt x="3137" y="1672"/>
                  </a:lnTo>
                  <a:lnTo>
                    <a:pt x="3135" y="1670"/>
                  </a:lnTo>
                  <a:lnTo>
                    <a:pt x="3126" y="1663"/>
                  </a:lnTo>
                  <a:lnTo>
                    <a:pt x="3120" y="1649"/>
                  </a:lnTo>
                  <a:lnTo>
                    <a:pt x="3116" y="1633"/>
                  </a:lnTo>
                  <a:lnTo>
                    <a:pt x="3111" y="1619"/>
                  </a:lnTo>
                  <a:lnTo>
                    <a:pt x="3106" y="1605"/>
                  </a:lnTo>
                  <a:lnTo>
                    <a:pt x="3097" y="1593"/>
                  </a:lnTo>
                  <a:lnTo>
                    <a:pt x="3097" y="1590"/>
                  </a:lnTo>
                  <a:lnTo>
                    <a:pt x="3088" y="1593"/>
                  </a:lnTo>
                  <a:lnTo>
                    <a:pt x="3088" y="1590"/>
                  </a:lnTo>
                  <a:lnTo>
                    <a:pt x="3085" y="1576"/>
                  </a:lnTo>
                  <a:lnTo>
                    <a:pt x="3085" y="1558"/>
                  </a:lnTo>
                  <a:lnTo>
                    <a:pt x="3085" y="1539"/>
                  </a:lnTo>
                  <a:lnTo>
                    <a:pt x="3085" y="1518"/>
                  </a:lnTo>
                  <a:lnTo>
                    <a:pt x="3083" y="1499"/>
                  </a:lnTo>
                  <a:lnTo>
                    <a:pt x="3076" y="1483"/>
                  </a:lnTo>
                  <a:lnTo>
                    <a:pt x="3065" y="1471"/>
                  </a:lnTo>
                  <a:lnTo>
                    <a:pt x="3062" y="1474"/>
                  </a:lnTo>
                  <a:lnTo>
                    <a:pt x="3057" y="1478"/>
                  </a:lnTo>
                  <a:lnTo>
                    <a:pt x="3053" y="1480"/>
                  </a:lnTo>
                  <a:lnTo>
                    <a:pt x="3046" y="1481"/>
                  </a:lnTo>
                  <a:lnTo>
                    <a:pt x="3039" y="1481"/>
                  </a:lnTo>
                  <a:lnTo>
                    <a:pt x="3037" y="1481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6" y="1480"/>
                  </a:lnTo>
                  <a:lnTo>
                    <a:pt x="3034" y="1478"/>
                  </a:lnTo>
                  <a:lnTo>
                    <a:pt x="3034" y="1457"/>
                  </a:lnTo>
                  <a:lnTo>
                    <a:pt x="3029" y="1440"/>
                  </a:lnTo>
                  <a:lnTo>
                    <a:pt x="3022" y="1426"/>
                  </a:lnTo>
                  <a:lnTo>
                    <a:pt x="3011" y="1413"/>
                  </a:lnTo>
                  <a:lnTo>
                    <a:pt x="3003" y="1399"/>
                  </a:lnTo>
                  <a:lnTo>
                    <a:pt x="2992" y="1382"/>
                  </a:lnTo>
                  <a:lnTo>
                    <a:pt x="2989" y="1385"/>
                  </a:lnTo>
                  <a:lnTo>
                    <a:pt x="2987" y="1387"/>
                  </a:lnTo>
                  <a:lnTo>
                    <a:pt x="2985" y="1391"/>
                  </a:lnTo>
                  <a:lnTo>
                    <a:pt x="2983" y="1392"/>
                  </a:lnTo>
                  <a:lnTo>
                    <a:pt x="2982" y="1394"/>
                  </a:lnTo>
                  <a:lnTo>
                    <a:pt x="2966" y="1396"/>
                  </a:lnTo>
                  <a:lnTo>
                    <a:pt x="2952" y="1394"/>
                  </a:lnTo>
                  <a:lnTo>
                    <a:pt x="2938" y="1394"/>
                  </a:lnTo>
                  <a:lnTo>
                    <a:pt x="2934" y="1408"/>
                  </a:lnTo>
                  <a:lnTo>
                    <a:pt x="2929" y="1415"/>
                  </a:lnTo>
                  <a:lnTo>
                    <a:pt x="2926" y="1417"/>
                  </a:lnTo>
                  <a:lnTo>
                    <a:pt x="2919" y="1417"/>
                  </a:lnTo>
                  <a:lnTo>
                    <a:pt x="2912" y="1419"/>
                  </a:lnTo>
                  <a:lnTo>
                    <a:pt x="2905" y="1424"/>
                  </a:lnTo>
                  <a:lnTo>
                    <a:pt x="2893" y="1455"/>
                  </a:lnTo>
                  <a:lnTo>
                    <a:pt x="2877" y="1455"/>
                  </a:lnTo>
                  <a:lnTo>
                    <a:pt x="2868" y="1462"/>
                  </a:lnTo>
                  <a:lnTo>
                    <a:pt x="2859" y="1471"/>
                  </a:lnTo>
                  <a:lnTo>
                    <a:pt x="2847" y="1478"/>
                  </a:lnTo>
                  <a:lnTo>
                    <a:pt x="2844" y="1513"/>
                  </a:lnTo>
                  <a:lnTo>
                    <a:pt x="2835" y="1543"/>
                  </a:lnTo>
                  <a:lnTo>
                    <a:pt x="2823" y="1567"/>
                  </a:lnTo>
                  <a:lnTo>
                    <a:pt x="2804" y="1590"/>
                  </a:lnTo>
                  <a:lnTo>
                    <a:pt x="2802" y="1590"/>
                  </a:lnTo>
                  <a:lnTo>
                    <a:pt x="2800" y="1588"/>
                  </a:lnTo>
                  <a:lnTo>
                    <a:pt x="2798" y="1588"/>
                  </a:lnTo>
                  <a:lnTo>
                    <a:pt x="2798" y="1588"/>
                  </a:lnTo>
                  <a:lnTo>
                    <a:pt x="2797" y="1586"/>
                  </a:lnTo>
                  <a:lnTo>
                    <a:pt x="2786" y="1574"/>
                  </a:lnTo>
                  <a:lnTo>
                    <a:pt x="2776" y="1555"/>
                  </a:lnTo>
                  <a:lnTo>
                    <a:pt x="2770" y="1539"/>
                  </a:lnTo>
                  <a:lnTo>
                    <a:pt x="2769" y="1536"/>
                  </a:lnTo>
                  <a:lnTo>
                    <a:pt x="2770" y="1532"/>
                  </a:lnTo>
                  <a:lnTo>
                    <a:pt x="2772" y="1529"/>
                  </a:lnTo>
                  <a:lnTo>
                    <a:pt x="2774" y="1527"/>
                  </a:lnTo>
                  <a:lnTo>
                    <a:pt x="2774" y="1525"/>
                  </a:lnTo>
                  <a:lnTo>
                    <a:pt x="2756" y="1499"/>
                  </a:lnTo>
                  <a:lnTo>
                    <a:pt x="2744" y="1471"/>
                  </a:lnTo>
                  <a:lnTo>
                    <a:pt x="2736" y="1441"/>
                  </a:lnTo>
                  <a:lnTo>
                    <a:pt x="2732" y="1405"/>
                  </a:lnTo>
                  <a:lnTo>
                    <a:pt x="2720" y="1406"/>
                  </a:lnTo>
                  <a:lnTo>
                    <a:pt x="2711" y="1406"/>
                  </a:lnTo>
                  <a:lnTo>
                    <a:pt x="2701" y="1405"/>
                  </a:lnTo>
                  <a:lnTo>
                    <a:pt x="2697" y="1401"/>
                  </a:lnTo>
                  <a:lnTo>
                    <a:pt x="2692" y="1398"/>
                  </a:lnTo>
                  <a:lnTo>
                    <a:pt x="2688" y="1394"/>
                  </a:lnTo>
                  <a:lnTo>
                    <a:pt x="2685" y="1391"/>
                  </a:lnTo>
                  <a:lnTo>
                    <a:pt x="2688" y="1378"/>
                  </a:lnTo>
                  <a:lnTo>
                    <a:pt x="2681" y="1368"/>
                  </a:lnTo>
                  <a:lnTo>
                    <a:pt x="2669" y="1359"/>
                  </a:lnTo>
                  <a:lnTo>
                    <a:pt x="2657" y="1351"/>
                  </a:lnTo>
                  <a:lnTo>
                    <a:pt x="2646" y="1340"/>
                  </a:lnTo>
                  <a:lnTo>
                    <a:pt x="2617" y="1344"/>
                  </a:lnTo>
                  <a:lnTo>
                    <a:pt x="2587" y="1344"/>
                  </a:lnTo>
                  <a:lnTo>
                    <a:pt x="2557" y="1342"/>
                  </a:lnTo>
                  <a:lnTo>
                    <a:pt x="2528" y="1340"/>
                  </a:lnTo>
                  <a:lnTo>
                    <a:pt x="2523" y="1330"/>
                  </a:lnTo>
                  <a:lnTo>
                    <a:pt x="2516" y="1317"/>
                  </a:lnTo>
                  <a:lnTo>
                    <a:pt x="2505" y="1321"/>
                  </a:lnTo>
                  <a:lnTo>
                    <a:pt x="2498" y="1323"/>
                  </a:lnTo>
                  <a:lnTo>
                    <a:pt x="2489" y="1324"/>
                  </a:lnTo>
                  <a:lnTo>
                    <a:pt x="2477" y="1324"/>
                  </a:lnTo>
                  <a:lnTo>
                    <a:pt x="2467" y="1317"/>
                  </a:lnTo>
                  <a:lnTo>
                    <a:pt x="2456" y="1312"/>
                  </a:lnTo>
                  <a:lnTo>
                    <a:pt x="2444" y="1305"/>
                  </a:lnTo>
                  <a:lnTo>
                    <a:pt x="2435" y="1298"/>
                  </a:lnTo>
                  <a:lnTo>
                    <a:pt x="2432" y="1288"/>
                  </a:lnTo>
                  <a:lnTo>
                    <a:pt x="2427" y="1279"/>
                  </a:lnTo>
                  <a:lnTo>
                    <a:pt x="2416" y="1270"/>
                  </a:lnTo>
                  <a:lnTo>
                    <a:pt x="2414" y="1270"/>
                  </a:lnTo>
                  <a:lnTo>
                    <a:pt x="2413" y="1270"/>
                  </a:lnTo>
                  <a:lnTo>
                    <a:pt x="2411" y="1270"/>
                  </a:lnTo>
                  <a:lnTo>
                    <a:pt x="2407" y="1270"/>
                  </a:lnTo>
                  <a:lnTo>
                    <a:pt x="2400" y="1270"/>
                  </a:lnTo>
                  <a:lnTo>
                    <a:pt x="2404" y="1284"/>
                  </a:lnTo>
                  <a:lnTo>
                    <a:pt x="2409" y="1300"/>
                  </a:lnTo>
                  <a:lnTo>
                    <a:pt x="2418" y="1316"/>
                  </a:lnTo>
                  <a:lnTo>
                    <a:pt x="2425" y="1330"/>
                  </a:lnTo>
                  <a:lnTo>
                    <a:pt x="2432" y="1340"/>
                  </a:lnTo>
                  <a:lnTo>
                    <a:pt x="2434" y="1335"/>
                  </a:lnTo>
                  <a:lnTo>
                    <a:pt x="2435" y="1333"/>
                  </a:lnTo>
                  <a:lnTo>
                    <a:pt x="2435" y="1331"/>
                  </a:lnTo>
                  <a:lnTo>
                    <a:pt x="2437" y="1331"/>
                  </a:lnTo>
                  <a:lnTo>
                    <a:pt x="2439" y="1331"/>
                  </a:lnTo>
                  <a:lnTo>
                    <a:pt x="2444" y="1333"/>
                  </a:lnTo>
                  <a:lnTo>
                    <a:pt x="2446" y="1338"/>
                  </a:lnTo>
                  <a:lnTo>
                    <a:pt x="2448" y="1344"/>
                  </a:lnTo>
                  <a:lnTo>
                    <a:pt x="2448" y="1349"/>
                  </a:lnTo>
                  <a:lnTo>
                    <a:pt x="2449" y="1354"/>
                  </a:lnTo>
                  <a:lnTo>
                    <a:pt x="2451" y="1359"/>
                  </a:lnTo>
                  <a:lnTo>
                    <a:pt x="2458" y="1358"/>
                  </a:lnTo>
                  <a:lnTo>
                    <a:pt x="2467" y="1356"/>
                  </a:lnTo>
                  <a:lnTo>
                    <a:pt x="2477" y="1356"/>
                  </a:lnTo>
                  <a:lnTo>
                    <a:pt x="2493" y="1338"/>
                  </a:lnTo>
                  <a:lnTo>
                    <a:pt x="2512" y="1324"/>
                  </a:lnTo>
                  <a:lnTo>
                    <a:pt x="2514" y="1342"/>
                  </a:lnTo>
                  <a:lnTo>
                    <a:pt x="2516" y="1356"/>
                  </a:lnTo>
                  <a:lnTo>
                    <a:pt x="2542" y="1370"/>
                  </a:lnTo>
                  <a:lnTo>
                    <a:pt x="2563" y="1387"/>
                  </a:lnTo>
                  <a:lnTo>
                    <a:pt x="2556" y="1396"/>
                  </a:lnTo>
                  <a:lnTo>
                    <a:pt x="2550" y="1405"/>
                  </a:lnTo>
                  <a:lnTo>
                    <a:pt x="2544" y="1412"/>
                  </a:lnTo>
                  <a:lnTo>
                    <a:pt x="2531" y="1417"/>
                  </a:lnTo>
                  <a:lnTo>
                    <a:pt x="2531" y="1436"/>
                  </a:lnTo>
                  <a:lnTo>
                    <a:pt x="2514" y="1447"/>
                  </a:lnTo>
                  <a:lnTo>
                    <a:pt x="2496" y="1459"/>
                  </a:lnTo>
                  <a:lnTo>
                    <a:pt x="2496" y="1467"/>
                  </a:lnTo>
                  <a:lnTo>
                    <a:pt x="2474" y="1467"/>
                  </a:lnTo>
                  <a:lnTo>
                    <a:pt x="2461" y="1474"/>
                  </a:lnTo>
                  <a:lnTo>
                    <a:pt x="2451" y="1485"/>
                  </a:lnTo>
                  <a:lnTo>
                    <a:pt x="2439" y="1494"/>
                  </a:lnTo>
                  <a:lnTo>
                    <a:pt x="2423" y="1501"/>
                  </a:lnTo>
                  <a:lnTo>
                    <a:pt x="2407" y="1504"/>
                  </a:lnTo>
                  <a:lnTo>
                    <a:pt x="2390" y="1509"/>
                  </a:lnTo>
                  <a:lnTo>
                    <a:pt x="2376" y="1515"/>
                  </a:lnTo>
                  <a:lnTo>
                    <a:pt x="2364" y="1522"/>
                  </a:lnTo>
                  <a:lnTo>
                    <a:pt x="2352" y="1525"/>
                  </a:lnTo>
                  <a:lnTo>
                    <a:pt x="2343" y="1525"/>
                  </a:lnTo>
                  <a:lnTo>
                    <a:pt x="2339" y="1523"/>
                  </a:lnTo>
                  <a:lnTo>
                    <a:pt x="2338" y="1523"/>
                  </a:lnTo>
                  <a:lnTo>
                    <a:pt x="2336" y="1522"/>
                  </a:lnTo>
                  <a:lnTo>
                    <a:pt x="2336" y="1522"/>
                  </a:lnTo>
                  <a:lnTo>
                    <a:pt x="2334" y="1520"/>
                  </a:lnTo>
                  <a:lnTo>
                    <a:pt x="2332" y="1516"/>
                  </a:lnTo>
                  <a:lnTo>
                    <a:pt x="2327" y="1506"/>
                  </a:lnTo>
                  <a:lnTo>
                    <a:pt x="2325" y="1495"/>
                  </a:lnTo>
                  <a:lnTo>
                    <a:pt x="2325" y="1485"/>
                  </a:lnTo>
                  <a:lnTo>
                    <a:pt x="2324" y="1474"/>
                  </a:lnTo>
                  <a:lnTo>
                    <a:pt x="2315" y="1457"/>
                  </a:lnTo>
                  <a:lnTo>
                    <a:pt x="2303" y="1441"/>
                  </a:lnTo>
                  <a:lnTo>
                    <a:pt x="2290" y="1427"/>
                  </a:lnTo>
                  <a:lnTo>
                    <a:pt x="2278" y="1413"/>
                  </a:lnTo>
                  <a:lnTo>
                    <a:pt x="2275" y="1403"/>
                  </a:lnTo>
                  <a:lnTo>
                    <a:pt x="2273" y="1391"/>
                  </a:lnTo>
                  <a:lnTo>
                    <a:pt x="2271" y="1378"/>
                  </a:lnTo>
                  <a:lnTo>
                    <a:pt x="2266" y="1368"/>
                  </a:lnTo>
                  <a:lnTo>
                    <a:pt x="2247" y="1356"/>
                  </a:lnTo>
                  <a:lnTo>
                    <a:pt x="2242" y="1344"/>
                  </a:lnTo>
                  <a:lnTo>
                    <a:pt x="2236" y="1331"/>
                  </a:lnTo>
                  <a:lnTo>
                    <a:pt x="2231" y="1319"/>
                  </a:lnTo>
                  <a:lnTo>
                    <a:pt x="2224" y="1309"/>
                  </a:lnTo>
                  <a:lnTo>
                    <a:pt x="2214" y="1302"/>
                  </a:lnTo>
                  <a:lnTo>
                    <a:pt x="2208" y="1300"/>
                  </a:lnTo>
                  <a:lnTo>
                    <a:pt x="2207" y="1296"/>
                  </a:lnTo>
                  <a:lnTo>
                    <a:pt x="2203" y="1295"/>
                  </a:lnTo>
                  <a:lnTo>
                    <a:pt x="2200" y="1293"/>
                  </a:lnTo>
                  <a:lnTo>
                    <a:pt x="2196" y="1291"/>
                  </a:lnTo>
                  <a:lnTo>
                    <a:pt x="2193" y="1288"/>
                  </a:lnTo>
                  <a:lnTo>
                    <a:pt x="2189" y="1282"/>
                  </a:lnTo>
                  <a:lnTo>
                    <a:pt x="2186" y="1275"/>
                  </a:lnTo>
                  <a:lnTo>
                    <a:pt x="2182" y="1275"/>
                  </a:lnTo>
                  <a:lnTo>
                    <a:pt x="2182" y="1282"/>
                  </a:lnTo>
                  <a:lnTo>
                    <a:pt x="2194" y="1298"/>
                  </a:lnTo>
                  <a:lnTo>
                    <a:pt x="2205" y="1316"/>
                  </a:lnTo>
                  <a:lnTo>
                    <a:pt x="2212" y="1337"/>
                  </a:lnTo>
                  <a:lnTo>
                    <a:pt x="2219" y="1356"/>
                  </a:lnTo>
                  <a:lnTo>
                    <a:pt x="2228" y="1375"/>
                  </a:lnTo>
                  <a:lnTo>
                    <a:pt x="2231" y="1378"/>
                  </a:lnTo>
                  <a:lnTo>
                    <a:pt x="2236" y="1382"/>
                  </a:lnTo>
                  <a:lnTo>
                    <a:pt x="2240" y="1385"/>
                  </a:lnTo>
                  <a:lnTo>
                    <a:pt x="2245" y="1389"/>
                  </a:lnTo>
                  <a:lnTo>
                    <a:pt x="2247" y="1394"/>
                  </a:lnTo>
                  <a:lnTo>
                    <a:pt x="2247" y="1429"/>
                  </a:lnTo>
                  <a:lnTo>
                    <a:pt x="2250" y="1433"/>
                  </a:lnTo>
                  <a:lnTo>
                    <a:pt x="2254" y="1438"/>
                  </a:lnTo>
                  <a:lnTo>
                    <a:pt x="2259" y="1441"/>
                  </a:lnTo>
                  <a:lnTo>
                    <a:pt x="2264" y="1445"/>
                  </a:lnTo>
                  <a:lnTo>
                    <a:pt x="2266" y="1448"/>
                  </a:lnTo>
                  <a:lnTo>
                    <a:pt x="2269" y="1459"/>
                  </a:lnTo>
                  <a:lnTo>
                    <a:pt x="2271" y="1467"/>
                  </a:lnTo>
                  <a:lnTo>
                    <a:pt x="2275" y="1478"/>
                  </a:lnTo>
                  <a:lnTo>
                    <a:pt x="2285" y="1490"/>
                  </a:lnTo>
                  <a:lnTo>
                    <a:pt x="2301" y="1501"/>
                  </a:lnTo>
                  <a:lnTo>
                    <a:pt x="2318" y="1511"/>
                  </a:lnTo>
                  <a:lnTo>
                    <a:pt x="2332" y="1522"/>
                  </a:lnTo>
                  <a:lnTo>
                    <a:pt x="2336" y="1527"/>
                  </a:lnTo>
                  <a:lnTo>
                    <a:pt x="2336" y="1534"/>
                  </a:lnTo>
                  <a:lnTo>
                    <a:pt x="2336" y="1539"/>
                  </a:lnTo>
                  <a:lnTo>
                    <a:pt x="2338" y="1544"/>
                  </a:lnTo>
                  <a:lnTo>
                    <a:pt x="2343" y="1550"/>
                  </a:lnTo>
                  <a:lnTo>
                    <a:pt x="2358" y="1551"/>
                  </a:lnTo>
                  <a:lnTo>
                    <a:pt x="2376" y="1543"/>
                  </a:lnTo>
                  <a:lnTo>
                    <a:pt x="2400" y="1537"/>
                  </a:lnTo>
                  <a:lnTo>
                    <a:pt x="2423" y="1532"/>
                  </a:lnTo>
                  <a:lnTo>
                    <a:pt x="2444" y="1529"/>
                  </a:lnTo>
                  <a:lnTo>
                    <a:pt x="2444" y="1532"/>
                  </a:lnTo>
                  <a:lnTo>
                    <a:pt x="2439" y="1541"/>
                  </a:lnTo>
                  <a:lnTo>
                    <a:pt x="2439" y="1551"/>
                  </a:lnTo>
                  <a:lnTo>
                    <a:pt x="2435" y="1563"/>
                  </a:lnTo>
                  <a:lnTo>
                    <a:pt x="2428" y="1581"/>
                  </a:lnTo>
                  <a:lnTo>
                    <a:pt x="2418" y="1602"/>
                  </a:lnTo>
                  <a:lnTo>
                    <a:pt x="2406" y="1623"/>
                  </a:lnTo>
                  <a:lnTo>
                    <a:pt x="2393" y="1640"/>
                  </a:lnTo>
                  <a:lnTo>
                    <a:pt x="2374" y="1659"/>
                  </a:lnTo>
                  <a:lnTo>
                    <a:pt x="2353" y="1677"/>
                  </a:lnTo>
                  <a:lnTo>
                    <a:pt x="2331" y="1694"/>
                  </a:lnTo>
                  <a:lnTo>
                    <a:pt x="2310" y="1714"/>
                  </a:lnTo>
                  <a:lnTo>
                    <a:pt x="2292" y="1735"/>
                  </a:lnTo>
                  <a:lnTo>
                    <a:pt x="2278" y="1759"/>
                  </a:lnTo>
                  <a:lnTo>
                    <a:pt x="2273" y="1782"/>
                  </a:lnTo>
                  <a:lnTo>
                    <a:pt x="2276" y="1803"/>
                  </a:lnTo>
                  <a:lnTo>
                    <a:pt x="2283" y="1824"/>
                  </a:lnTo>
                  <a:lnTo>
                    <a:pt x="2290" y="1843"/>
                  </a:lnTo>
                  <a:lnTo>
                    <a:pt x="2297" y="1864"/>
                  </a:lnTo>
                  <a:lnTo>
                    <a:pt x="2303" y="1885"/>
                  </a:lnTo>
                  <a:lnTo>
                    <a:pt x="2301" y="1906"/>
                  </a:lnTo>
                  <a:lnTo>
                    <a:pt x="2290" y="1928"/>
                  </a:lnTo>
                  <a:lnTo>
                    <a:pt x="2275" y="1939"/>
                  </a:lnTo>
                  <a:lnTo>
                    <a:pt x="2257" y="1947"/>
                  </a:lnTo>
                  <a:lnTo>
                    <a:pt x="2240" y="1956"/>
                  </a:lnTo>
                  <a:lnTo>
                    <a:pt x="2226" y="1968"/>
                  </a:lnTo>
                  <a:lnTo>
                    <a:pt x="2217" y="1986"/>
                  </a:lnTo>
                  <a:lnTo>
                    <a:pt x="2226" y="1996"/>
                  </a:lnTo>
                  <a:lnTo>
                    <a:pt x="2233" y="2012"/>
                  </a:lnTo>
                  <a:lnTo>
                    <a:pt x="2236" y="2031"/>
                  </a:lnTo>
                  <a:lnTo>
                    <a:pt x="2231" y="2035"/>
                  </a:lnTo>
                  <a:lnTo>
                    <a:pt x="2228" y="2038"/>
                  </a:lnTo>
                  <a:lnTo>
                    <a:pt x="2226" y="2040"/>
                  </a:lnTo>
                  <a:lnTo>
                    <a:pt x="2222" y="2043"/>
                  </a:lnTo>
                  <a:lnTo>
                    <a:pt x="2221" y="2047"/>
                  </a:lnTo>
                  <a:lnTo>
                    <a:pt x="2217" y="2050"/>
                  </a:lnTo>
                  <a:lnTo>
                    <a:pt x="2198" y="2054"/>
                  </a:lnTo>
                  <a:lnTo>
                    <a:pt x="2193" y="2066"/>
                  </a:lnTo>
                  <a:lnTo>
                    <a:pt x="2191" y="2080"/>
                  </a:lnTo>
                  <a:lnTo>
                    <a:pt x="2189" y="2094"/>
                  </a:lnTo>
                  <a:lnTo>
                    <a:pt x="2186" y="2108"/>
                  </a:lnTo>
                  <a:lnTo>
                    <a:pt x="2163" y="2127"/>
                  </a:lnTo>
                  <a:lnTo>
                    <a:pt x="2156" y="2143"/>
                  </a:lnTo>
                  <a:lnTo>
                    <a:pt x="2147" y="2159"/>
                  </a:lnTo>
                  <a:lnTo>
                    <a:pt x="2130" y="2174"/>
                  </a:lnTo>
                  <a:lnTo>
                    <a:pt x="2109" y="2187"/>
                  </a:lnTo>
                  <a:lnTo>
                    <a:pt x="2083" y="2194"/>
                  </a:lnTo>
                  <a:lnTo>
                    <a:pt x="2057" y="2201"/>
                  </a:lnTo>
                  <a:lnTo>
                    <a:pt x="2030" y="2206"/>
                  </a:lnTo>
                  <a:lnTo>
                    <a:pt x="2006" y="2211"/>
                  </a:lnTo>
                  <a:lnTo>
                    <a:pt x="2001" y="2208"/>
                  </a:lnTo>
                  <a:lnTo>
                    <a:pt x="1997" y="2204"/>
                  </a:lnTo>
                  <a:lnTo>
                    <a:pt x="1994" y="2202"/>
                  </a:lnTo>
                  <a:lnTo>
                    <a:pt x="1990" y="2197"/>
                  </a:lnTo>
                  <a:lnTo>
                    <a:pt x="1987" y="2194"/>
                  </a:lnTo>
                  <a:lnTo>
                    <a:pt x="1985" y="2185"/>
                  </a:lnTo>
                  <a:lnTo>
                    <a:pt x="1985" y="2174"/>
                  </a:lnTo>
                  <a:lnTo>
                    <a:pt x="1985" y="2162"/>
                  </a:lnTo>
                  <a:lnTo>
                    <a:pt x="1983" y="2150"/>
                  </a:lnTo>
                  <a:lnTo>
                    <a:pt x="1973" y="2133"/>
                  </a:lnTo>
                  <a:lnTo>
                    <a:pt x="1959" y="2117"/>
                  </a:lnTo>
                  <a:lnTo>
                    <a:pt x="1945" y="2099"/>
                  </a:lnTo>
                  <a:lnTo>
                    <a:pt x="1936" y="2082"/>
                  </a:lnTo>
                  <a:lnTo>
                    <a:pt x="1940" y="2070"/>
                  </a:lnTo>
                  <a:lnTo>
                    <a:pt x="1940" y="2068"/>
                  </a:lnTo>
                  <a:lnTo>
                    <a:pt x="1936" y="2064"/>
                  </a:lnTo>
                  <a:lnTo>
                    <a:pt x="1933" y="2063"/>
                  </a:lnTo>
                  <a:lnTo>
                    <a:pt x="1931" y="2059"/>
                  </a:lnTo>
                  <a:lnTo>
                    <a:pt x="1929" y="2059"/>
                  </a:lnTo>
                  <a:lnTo>
                    <a:pt x="1927" y="2054"/>
                  </a:lnTo>
                  <a:lnTo>
                    <a:pt x="1929" y="2049"/>
                  </a:lnTo>
                  <a:lnTo>
                    <a:pt x="1929" y="2045"/>
                  </a:lnTo>
                  <a:lnTo>
                    <a:pt x="1931" y="2042"/>
                  </a:lnTo>
                  <a:lnTo>
                    <a:pt x="1933" y="2038"/>
                  </a:lnTo>
                  <a:lnTo>
                    <a:pt x="1926" y="2035"/>
                  </a:lnTo>
                  <a:lnTo>
                    <a:pt x="1926" y="2031"/>
                  </a:lnTo>
                  <a:lnTo>
                    <a:pt x="1926" y="2028"/>
                  </a:lnTo>
                  <a:lnTo>
                    <a:pt x="1927" y="2023"/>
                  </a:lnTo>
                  <a:lnTo>
                    <a:pt x="1929" y="2019"/>
                  </a:lnTo>
                  <a:lnTo>
                    <a:pt x="1929" y="2014"/>
                  </a:lnTo>
                  <a:lnTo>
                    <a:pt x="1929" y="2009"/>
                  </a:lnTo>
                  <a:lnTo>
                    <a:pt x="1922" y="1995"/>
                  </a:lnTo>
                  <a:lnTo>
                    <a:pt x="1912" y="1979"/>
                  </a:lnTo>
                  <a:lnTo>
                    <a:pt x="1901" y="1965"/>
                  </a:lnTo>
                  <a:lnTo>
                    <a:pt x="1894" y="1951"/>
                  </a:lnTo>
                  <a:lnTo>
                    <a:pt x="1892" y="1934"/>
                  </a:lnTo>
                  <a:lnTo>
                    <a:pt x="1896" y="1914"/>
                  </a:lnTo>
                  <a:lnTo>
                    <a:pt x="1903" y="1897"/>
                  </a:lnTo>
                  <a:lnTo>
                    <a:pt x="1913" y="1878"/>
                  </a:lnTo>
                  <a:lnTo>
                    <a:pt x="1920" y="1862"/>
                  </a:lnTo>
                  <a:lnTo>
                    <a:pt x="1926" y="1848"/>
                  </a:lnTo>
                  <a:lnTo>
                    <a:pt x="1919" y="1834"/>
                  </a:lnTo>
                  <a:lnTo>
                    <a:pt x="1917" y="1822"/>
                  </a:lnTo>
                  <a:lnTo>
                    <a:pt x="1917" y="1810"/>
                  </a:lnTo>
                  <a:lnTo>
                    <a:pt x="1913" y="1794"/>
                  </a:lnTo>
                  <a:lnTo>
                    <a:pt x="1903" y="1773"/>
                  </a:lnTo>
                  <a:lnTo>
                    <a:pt x="1887" y="1752"/>
                  </a:lnTo>
                  <a:lnTo>
                    <a:pt x="1872" y="1733"/>
                  </a:lnTo>
                  <a:lnTo>
                    <a:pt x="1856" y="1717"/>
                  </a:lnTo>
                  <a:lnTo>
                    <a:pt x="1861" y="1696"/>
                  </a:lnTo>
                  <a:lnTo>
                    <a:pt x="1866" y="1677"/>
                  </a:lnTo>
                  <a:lnTo>
                    <a:pt x="1872" y="1656"/>
                  </a:lnTo>
                  <a:lnTo>
                    <a:pt x="1866" y="1653"/>
                  </a:lnTo>
                  <a:lnTo>
                    <a:pt x="1863" y="1651"/>
                  </a:lnTo>
                  <a:lnTo>
                    <a:pt x="1859" y="1647"/>
                  </a:lnTo>
                  <a:lnTo>
                    <a:pt x="1856" y="1646"/>
                  </a:lnTo>
                  <a:lnTo>
                    <a:pt x="1851" y="1646"/>
                  </a:lnTo>
                  <a:lnTo>
                    <a:pt x="1844" y="1644"/>
                  </a:lnTo>
                  <a:lnTo>
                    <a:pt x="1840" y="1647"/>
                  </a:lnTo>
                  <a:lnTo>
                    <a:pt x="1838" y="1649"/>
                  </a:lnTo>
                  <a:lnTo>
                    <a:pt x="1833" y="1651"/>
                  </a:lnTo>
                  <a:lnTo>
                    <a:pt x="1828" y="1651"/>
                  </a:lnTo>
                  <a:lnTo>
                    <a:pt x="1821" y="1651"/>
                  </a:lnTo>
                  <a:lnTo>
                    <a:pt x="1802" y="1621"/>
                  </a:lnTo>
                  <a:lnTo>
                    <a:pt x="1789" y="1619"/>
                  </a:lnTo>
                  <a:lnTo>
                    <a:pt x="1777" y="1618"/>
                  </a:lnTo>
                  <a:lnTo>
                    <a:pt x="1763" y="1616"/>
                  </a:lnTo>
                  <a:lnTo>
                    <a:pt x="1746" y="1623"/>
                  </a:lnTo>
                  <a:lnTo>
                    <a:pt x="1728" y="1630"/>
                  </a:lnTo>
                  <a:lnTo>
                    <a:pt x="1714" y="1635"/>
                  </a:lnTo>
                  <a:lnTo>
                    <a:pt x="1680" y="1628"/>
                  </a:lnTo>
                  <a:lnTo>
                    <a:pt x="1676" y="1640"/>
                  </a:lnTo>
                  <a:lnTo>
                    <a:pt x="1664" y="1640"/>
                  </a:lnTo>
                  <a:lnTo>
                    <a:pt x="1653" y="1637"/>
                  </a:lnTo>
                  <a:lnTo>
                    <a:pt x="1645" y="1635"/>
                  </a:lnTo>
                  <a:lnTo>
                    <a:pt x="1641" y="1637"/>
                  </a:lnTo>
                  <a:lnTo>
                    <a:pt x="1638" y="1640"/>
                  </a:lnTo>
                  <a:lnTo>
                    <a:pt x="1632" y="1642"/>
                  </a:lnTo>
                  <a:lnTo>
                    <a:pt x="1625" y="1644"/>
                  </a:lnTo>
                  <a:lnTo>
                    <a:pt x="1615" y="1632"/>
                  </a:lnTo>
                  <a:lnTo>
                    <a:pt x="1601" y="1625"/>
                  </a:lnTo>
                  <a:lnTo>
                    <a:pt x="1587" y="1618"/>
                  </a:lnTo>
                  <a:lnTo>
                    <a:pt x="1573" y="1611"/>
                  </a:lnTo>
                  <a:lnTo>
                    <a:pt x="1561" y="1602"/>
                  </a:lnTo>
                  <a:lnTo>
                    <a:pt x="1552" y="1579"/>
                  </a:lnTo>
                  <a:lnTo>
                    <a:pt x="1542" y="1567"/>
                  </a:lnTo>
                  <a:lnTo>
                    <a:pt x="1526" y="1555"/>
                  </a:lnTo>
                  <a:lnTo>
                    <a:pt x="1512" y="1543"/>
                  </a:lnTo>
                  <a:lnTo>
                    <a:pt x="1503" y="1532"/>
                  </a:lnTo>
                  <a:lnTo>
                    <a:pt x="1503" y="1509"/>
                  </a:lnTo>
                  <a:lnTo>
                    <a:pt x="1500" y="1499"/>
                  </a:lnTo>
                  <a:lnTo>
                    <a:pt x="1501" y="1483"/>
                  </a:lnTo>
                  <a:lnTo>
                    <a:pt x="1505" y="1469"/>
                  </a:lnTo>
                  <a:lnTo>
                    <a:pt x="1508" y="1457"/>
                  </a:lnTo>
                  <a:lnTo>
                    <a:pt x="1510" y="1448"/>
                  </a:lnTo>
                  <a:lnTo>
                    <a:pt x="1510" y="1434"/>
                  </a:lnTo>
                  <a:lnTo>
                    <a:pt x="1507" y="1426"/>
                  </a:lnTo>
                  <a:lnTo>
                    <a:pt x="1501" y="1417"/>
                  </a:lnTo>
                  <a:lnTo>
                    <a:pt x="1498" y="1410"/>
                  </a:lnTo>
                  <a:lnTo>
                    <a:pt x="1498" y="1399"/>
                  </a:lnTo>
                  <a:lnTo>
                    <a:pt x="1501" y="1385"/>
                  </a:lnTo>
                  <a:lnTo>
                    <a:pt x="1508" y="1370"/>
                  </a:lnTo>
                  <a:lnTo>
                    <a:pt x="1515" y="1352"/>
                  </a:lnTo>
                  <a:lnTo>
                    <a:pt x="1522" y="1337"/>
                  </a:lnTo>
                  <a:lnTo>
                    <a:pt x="1529" y="1324"/>
                  </a:lnTo>
                  <a:lnTo>
                    <a:pt x="1533" y="1317"/>
                  </a:lnTo>
                  <a:lnTo>
                    <a:pt x="1545" y="1307"/>
                  </a:lnTo>
                  <a:lnTo>
                    <a:pt x="1559" y="1298"/>
                  </a:lnTo>
                  <a:lnTo>
                    <a:pt x="1573" y="1291"/>
                  </a:lnTo>
                  <a:lnTo>
                    <a:pt x="1587" y="1282"/>
                  </a:lnTo>
                  <a:lnTo>
                    <a:pt x="1590" y="1274"/>
                  </a:lnTo>
                  <a:lnTo>
                    <a:pt x="1590" y="1263"/>
                  </a:lnTo>
                  <a:lnTo>
                    <a:pt x="1589" y="1251"/>
                  </a:lnTo>
                  <a:lnTo>
                    <a:pt x="1590" y="1241"/>
                  </a:lnTo>
                  <a:lnTo>
                    <a:pt x="1599" y="1227"/>
                  </a:lnTo>
                  <a:lnTo>
                    <a:pt x="1611" y="1216"/>
                  </a:lnTo>
                  <a:lnTo>
                    <a:pt x="1624" y="1206"/>
                  </a:lnTo>
                  <a:lnTo>
                    <a:pt x="1636" y="1195"/>
                  </a:lnTo>
                  <a:lnTo>
                    <a:pt x="1646" y="1183"/>
                  </a:lnTo>
                  <a:lnTo>
                    <a:pt x="1652" y="1167"/>
                  </a:lnTo>
                  <a:lnTo>
                    <a:pt x="1652" y="1166"/>
                  </a:lnTo>
                  <a:lnTo>
                    <a:pt x="1650" y="1166"/>
                  </a:lnTo>
                  <a:lnTo>
                    <a:pt x="1650" y="1164"/>
                  </a:lnTo>
                  <a:lnTo>
                    <a:pt x="1650" y="1162"/>
                  </a:lnTo>
                  <a:lnTo>
                    <a:pt x="1648" y="1160"/>
                  </a:lnTo>
                  <a:lnTo>
                    <a:pt x="1645" y="1159"/>
                  </a:lnTo>
                  <a:lnTo>
                    <a:pt x="1641" y="1157"/>
                  </a:lnTo>
                  <a:lnTo>
                    <a:pt x="1638" y="1157"/>
                  </a:lnTo>
                  <a:lnTo>
                    <a:pt x="1632" y="1155"/>
                  </a:lnTo>
                  <a:lnTo>
                    <a:pt x="1629" y="1159"/>
                  </a:lnTo>
                  <a:lnTo>
                    <a:pt x="1625" y="1159"/>
                  </a:lnTo>
                  <a:lnTo>
                    <a:pt x="1620" y="1160"/>
                  </a:lnTo>
                  <a:lnTo>
                    <a:pt x="1613" y="1160"/>
                  </a:lnTo>
                  <a:lnTo>
                    <a:pt x="1613" y="1155"/>
                  </a:lnTo>
                  <a:lnTo>
                    <a:pt x="1610" y="1155"/>
                  </a:lnTo>
                  <a:lnTo>
                    <a:pt x="1610" y="1141"/>
                  </a:lnTo>
                  <a:lnTo>
                    <a:pt x="1608" y="1122"/>
                  </a:lnTo>
                  <a:lnTo>
                    <a:pt x="1606" y="1099"/>
                  </a:lnTo>
                  <a:lnTo>
                    <a:pt x="1606" y="1077"/>
                  </a:lnTo>
                  <a:lnTo>
                    <a:pt x="1606" y="1057"/>
                  </a:lnTo>
                  <a:lnTo>
                    <a:pt x="1610" y="1045"/>
                  </a:lnTo>
                  <a:lnTo>
                    <a:pt x="1611" y="1040"/>
                  </a:lnTo>
                  <a:lnTo>
                    <a:pt x="1613" y="1036"/>
                  </a:lnTo>
                  <a:lnTo>
                    <a:pt x="1615" y="1035"/>
                  </a:lnTo>
                  <a:lnTo>
                    <a:pt x="1617" y="1035"/>
                  </a:lnTo>
                  <a:lnTo>
                    <a:pt x="1620" y="1035"/>
                  </a:lnTo>
                  <a:lnTo>
                    <a:pt x="1624" y="1033"/>
                  </a:lnTo>
                  <a:lnTo>
                    <a:pt x="1629" y="1033"/>
                  </a:lnTo>
                  <a:lnTo>
                    <a:pt x="1643" y="1038"/>
                  </a:lnTo>
                  <a:lnTo>
                    <a:pt x="1659" y="1042"/>
                  </a:lnTo>
                  <a:lnTo>
                    <a:pt x="1676" y="1042"/>
                  </a:lnTo>
                  <a:lnTo>
                    <a:pt x="1693" y="1038"/>
                  </a:lnTo>
                  <a:lnTo>
                    <a:pt x="1706" y="1033"/>
                  </a:lnTo>
                  <a:lnTo>
                    <a:pt x="1707" y="1031"/>
                  </a:lnTo>
                  <a:lnTo>
                    <a:pt x="1707" y="1029"/>
                  </a:lnTo>
                  <a:lnTo>
                    <a:pt x="1709" y="1029"/>
                  </a:lnTo>
                  <a:lnTo>
                    <a:pt x="1709" y="1028"/>
                  </a:lnTo>
                  <a:lnTo>
                    <a:pt x="1709" y="1026"/>
                  </a:lnTo>
                  <a:lnTo>
                    <a:pt x="1713" y="1012"/>
                  </a:lnTo>
                  <a:lnTo>
                    <a:pt x="1713" y="996"/>
                  </a:lnTo>
                  <a:lnTo>
                    <a:pt x="1711" y="981"/>
                  </a:lnTo>
                  <a:lnTo>
                    <a:pt x="1709" y="963"/>
                  </a:lnTo>
                  <a:lnTo>
                    <a:pt x="1697" y="960"/>
                  </a:lnTo>
                  <a:lnTo>
                    <a:pt x="1685" y="956"/>
                  </a:lnTo>
                  <a:lnTo>
                    <a:pt x="1673" y="949"/>
                  </a:lnTo>
                  <a:lnTo>
                    <a:pt x="1664" y="940"/>
                  </a:lnTo>
                  <a:lnTo>
                    <a:pt x="1667" y="939"/>
                  </a:lnTo>
                  <a:lnTo>
                    <a:pt x="1671" y="937"/>
                  </a:lnTo>
                  <a:lnTo>
                    <a:pt x="1673" y="935"/>
                  </a:lnTo>
                  <a:lnTo>
                    <a:pt x="1676" y="935"/>
                  </a:lnTo>
                  <a:lnTo>
                    <a:pt x="1680" y="933"/>
                  </a:lnTo>
                  <a:lnTo>
                    <a:pt x="1686" y="933"/>
                  </a:lnTo>
                  <a:lnTo>
                    <a:pt x="1690" y="932"/>
                  </a:lnTo>
                  <a:lnTo>
                    <a:pt x="1695" y="930"/>
                  </a:lnTo>
                  <a:lnTo>
                    <a:pt x="1700" y="930"/>
                  </a:lnTo>
                  <a:lnTo>
                    <a:pt x="1706" y="930"/>
                  </a:lnTo>
                  <a:lnTo>
                    <a:pt x="1706" y="911"/>
                  </a:lnTo>
                  <a:lnTo>
                    <a:pt x="1711" y="911"/>
                  </a:lnTo>
                  <a:lnTo>
                    <a:pt x="1716" y="912"/>
                  </a:lnTo>
                  <a:lnTo>
                    <a:pt x="1718" y="914"/>
                  </a:lnTo>
                  <a:lnTo>
                    <a:pt x="1721" y="914"/>
                  </a:lnTo>
                  <a:lnTo>
                    <a:pt x="1725" y="916"/>
                  </a:lnTo>
                  <a:lnTo>
                    <a:pt x="1728" y="918"/>
                  </a:lnTo>
                  <a:lnTo>
                    <a:pt x="1732" y="914"/>
                  </a:lnTo>
                  <a:lnTo>
                    <a:pt x="1737" y="912"/>
                  </a:lnTo>
                  <a:lnTo>
                    <a:pt x="1741" y="911"/>
                  </a:lnTo>
                  <a:lnTo>
                    <a:pt x="1746" y="909"/>
                  </a:lnTo>
                  <a:lnTo>
                    <a:pt x="1748" y="907"/>
                  </a:lnTo>
                  <a:lnTo>
                    <a:pt x="1749" y="904"/>
                  </a:lnTo>
                  <a:lnTo>
                    <a:pt x="1749" y="900"/>
                  </a:lnTo>
                  <a:lnTo>
                    <a:pt x="1749" y="897"/>
                  </a:lnTo>
                  <a:lnTo>
                    <a:pt x="1749" y="893"/>
                  </a:lnTo>
                  <a:lnTo>
                    <a:pt x="1751" y="890"/>
                  </a:lnTo>
                  <a:lnTo>
                    <a:pt x="1753" y="886"/>
                  </a:lnTo>
                  <a:lnTo>
                    <a:pt x="1786" y="876"/>
                  </a:lnTo>
                  <a:lnTo>
                    <a:pt x="1793" y="865"/>
                  </a:lnTo>
                  <a:lnTo>
                    <a:pt x="1795" y="855"/>
                  </a:lnTo>
                  <a:lnTo>
                    <a:pt x="1800" y="844"/>
                  </a:lnTo>
                  <a:lnTo>
                    <a:pt x="1810" y="837"/>
                  </a:lnTo>
                  <a:lnTo>
                    <a:pt x="1823" y="832"/>
                  </a:lnTo>
                  <a:lnTo>
                    <a:pt x="1838" y="827"/>
                  </a:lnTo>
                  <a:lnTo>
                    <a:pt x="1852" y="822"/>
                  </a:lnTo>
                  <a:lnTo>
                    <a:pt x="1854" y="820"/>
                  </a:lnTo>
                  <a:lnTo>
                    <a:pt x="1854" y="820"/>
                  </a:lnTo>
                  <a:lnTo>
                    <a:pt x="1854" y="818"/>
                  </a:lnTo>
                  <a:lnTo>
                    <a:pt x="1854" y="816"/>
                  </a:lnTo>
                  <a:lnTo>
                    <a:pt x="1856" y="815"/>
                  </a:lnTo>
                  <a:lnTo>
                    <a:pt x="1849" y="797"/>
                  </a:lnTo>
                  <a:lnTo>
                    <a:pt x="1845" y="776"/>
                  </a:lnTo>
                  <a:lnTo>
                    <a:pt x="1845" y="757"/>
                  </a:lnTo>
                  <a:lnTo>
                    <a:pt x="1844" y="741"/>
                  </a:lnTo>
                  <a:lnTo>
                    <a:pt x="1859" y="740"/>
                  </a:lnTo>
                  <a:lnTo>
                    <a:pt x="1870" y="736"/>
                  </a:lnTo>
                  <a:lnTo>
                    <a:pt x="1882" y="733"/>
                  </a:lnTo>
                  <a:lnTo>
                    <a:pt x="1882" y="741"/>
                  </a:lnTo>
                  <a:lnTo>
                    <a:pt x="1880" y="748"/>
                  </a:lnTo>
                  <a:lnTo>
                    <a:pt x="1878" y="761"/>
                  </a:lnTo>
                  <a:lnTo>
                    <a:pt x="1877" y="778"/>
                  </a:lnTo>
                  <a:lnTo>
                    <a:pt x="1875" y="794"/>
                  </a:lnTo>
                  <a:lnTo>
                    <a:pt x="1875" y="806"/>
                  </a:lnTo>
                  <a:lnTo>
                    <a:pt x="1880" y="809"/>
                  </a:lnTo>
                  <a:lnTo>
                    <a:pt x="1884" y="811"/>
                  </a:lnTo>
                  <a:lnTo>
                    <a:pt x="1885" y="813"/>
                  </a:lnTo>
                  <a:lnTo>
                    <a:pt x="1889" y="815"/>
                  </a:lnTo>
                  <a:lnTo>
                    <a:pt x="1894" y="818"/>
                  </a:lnTo>
                  <a:lnTo>
                    <a:pt x="1905" y="813"/>
                  </a:lnTo>
                  <a:lnTo>
                    <a:pt x="1912" y="813"/>
                  </a:lnTo>
                  <a:lnTo>
                    <a:pt x="1917" y="816"/>
                  </a:lnTo>
                  <a:lnTo>
                    <a:pt x="1924" y="822"/>
                  </a:lnTo>
                  <a:lnTo>
                    <a:pt x="1933" y="822"/>
                  </a:lnTo>
                  <a:lnTo>
                    <a:pt x="1943" y="818"/>
                  </a:lnTo>
                  <a:lnTo>
                    <a:pt x="1952" y="813"/>
                  </a:lnTo>
                  <a:lnTo>
                    <a:pt x="1957" y="808"/>
                  </a:lnTo>
                  <a:lnTo>
                    <a:pt x="1964" y="804"/>
                  </a:lnTo>
                  <a:lnTo>
                    <a:pt x="1973" y="801"/>
                  </a:lnTo>
                  <a:lnTo>
                    <a:pt x="1987" y="802"/>
                  </a:lnTo>
                  <a:lnTo>
                    <a:pt x="2006" y="806"/>
                  </a:lnTo>
                  <a:lnTo>
                    <a:pt x="2008" y="801"/>
                  </a:lnTo>
                  <a:lnTo>
                    <a:pt x="2009" y="799"/>
                  </a:lnTo>
                  <a:lnTo>
                    <a:pt x="2013" y="795"/>
                  </a:lnTo>
                  <a:lnTo>
                    <a:pt x="2016" y="794"/>
                  </a:lnTo>
                  <a:lnTo>
                    <a:pt x="2020" y="794"/>
                  </a:lnTo>
                  <a:lnTo>
                    <a:pt x="2025" y="792"/>
                  </a:lnTo>
                  <a:lnTo>
                    <a:pt x="2025" y="762"/>
                  </a:lnTo>
                  <a:lnTo>
                    <a:pt x="2029" y="738"/>
                  </a:lnTo>
                  <a:lnTo>
                    <a:pt x="2032" y="734"/>
                  </a:lnTo>
                  <a:lnTo>
                    <a:pt x="2036" y="733"/>
                  </a:lnTo>
                  <a:lnTo>
                    <a:pt x="2039" y="729"/>
                  </a:lnTo>
                  <a:lnTo>
                    <a:pt x="2043" y="727"/>
                  </a:lnTo>
                  <a:lnTo>
                    <a:pt x="2048" y="726"/>
                  </a:lnTo>
                  <a:lnTo>
                    <a:pt x="2048" y="729"/>
                  </a:lnTo>
                  <a:lnTo>
                    <a:pt x="2051" y="733"/>
                  </a:lnTo>
                  <a:lnTo>
                    <a:pt x="2053" y="736"/>
                  </a:lnTo>
                  <a:lnTo>
                    <a:pt x="2055" y="740"/>
                  </a:lnTo>
                  <a:lnTo>
                    <a:pt x="2057" y="741"/>
                  </a:lnTo>
                  <a:lnTo>
                    <a:pt x="2062" y="743"/>
                  </a:lnTo>
                  <a:lnTo>
                    <a:pt x="2067" y="745"/>
                  </a:lnTo>
                  <a:lnTo>
                    <a:pt x="2065" y="729"/>
                  </a:lnTo>
                  <a:lnTo>
                    <a:pt x="2064" y="719"/>
                  </a:lnTo>
                  <a:lnTo>
                    <a:pt x="2060" y="712"/>
                  </a:lnTo>
                  <a:lnTo>
                    <a:pt x="2058" y="703"/>
                  </a:lnTo>
                  <a:lnTo>
                    <a:pt x="2055" y="687"/>
                  </a:lnTo>
                  <a:lnTo>
                    <a:pt x="2064" y="686"/>
                  </a:lnTo>
                  <a:lnTo>
                    <a:pt x="2070" y="682"/>
                  </a:lnTo>
                  <a:lnTo>
                    <a:pt x="2076" y="679"/>
                  </a:lnTo>
                  <a:lnTo>
                    <a:pt x="2083" y="675"/>
                  </a:lnTo>
                  <a:lnTo>
                    <a:pt x="2095" y="675"/>
                  </a:lnTo>
                  <a:lnTo>
                    <a:pt x="2107" y="677"/>
                  </a:lnTo>
                  <a:lnTo>
                    <a:pt x="2116" y="679"/>
                  </a:lnTo>
                  <a:lnTo>
                    <a:pt x="2125" y="675"/>
                  </a:lnTo>
                  <a:lnTo>
                    <a:pt x="2132" y="665"/>
                  </a:lnTo>
                  <a:lnTo>
                    <a:pt x="2126" y="663"/>
                  </a:lnTo>
                  <a:lnTo>
                    <a:pt x="2121" y="661"/>
                  </a:lnTo>
                  <a:lnTo>
                    <a:pt x="2118" y="659"/>
                  </a:lnTo>
                  <a:lnTo>
                    <a:pt x="2112" y="658"/>
                  </a:lnTo>
                  <a:lnTo>
                    <a:pt x="2105" y="658"/>
                  </a:lnTo>
                  <a:lnTo>
                    <a:pt x="2088" y="666"/>
                  </a:lnTo>
                  <a:lnTo>
                    <a:pt x="2069" y="672"/>
                  </a:lnTo>
                  <a:lnTo>
                    <a:pt x="2048" y="675"/>
                  </a:lnTo>
                  <a:lnTo>
                    <a:pt x="2044" y="666"/>
                  </a:lnTo>
                  <a:lnTo>
                    <a:pt x="2039" y="659"/>
                  </a:lnTo>
                  <a:lnTo>
                    <a:pt x="2034" y="652"/>
                  </a:lnTo>
                  <a:lnTo>
                    <a:pt x="2030" y="644"/>
                  </a:lnTo>
                  <a:lnTo>
                    <a:pt x="2029" y="630"/>
                  </a:lnTo>
                  <a:lnTo>
                    <a:pt x="2030" y="619"/>
                  </a:lnTo>
                  <a:lnTo>
                    <a:pt x="2029" y="607"/>
                  </a:lnTo>
                  <a:lnTo>
                    <a:pt x="2027" y="593"/>
                  </a:lnTo>
                  <a:lnTo>
                    <a:pt x="2029" y="581"/>
                  </a:lnTo>
                  <a:lnTo>
                    <a:pt x="2037" y="563"/>
                  </a:lnTo>
                  <a:lnTo>
                    <a:pt x="2051" y="551"/>
                  </a:lnTo>
                  <a:lnTo>
                    <a:pt x="2065" y="537"/>
                  </a:lnTo>
                  <a:lnTo>
                    <a:pt x="2077" y="523"/>
                  </a:lnTo>
                  <a:lnTo>
                    <a:pt x="2086" y="507"/>
                  </a:lnTo>
                  <a:lnTo>
                    <a:pt x="2081" y="502"/>
                  </a:lnTo>
                  <a:lnTo>
                    <a:pt x="2076" y="497"/>
                  </a:lnTo>
                  <a:lnTo>
                    <a:pt x="2070" y="492"/>
                  </a:lnTo>
                  <a:lnTo>
                    <a:pt x="2057" y="494"/>
                  </a:lnTo>
                  <a:lnTo>
                    <a:pt x="2041" y="495"/>
                  </a:lnTo>
                  <a:lnTo>
                    <a:pt x="2036" y="520"/>
                  </a:lnTo>
                  <a:lnTo>
                    <a:pt x="2027" y="539"/>
                  </a:lnTo>
                  <a:lnTo>
                    <a:pt x="2015" y="555"/>
                  </a:lnTo>
                  <a:lnTo>
                    <a:pt x="2001" y="570"/>
                  </a:lnTo>
                  <a:lnTo>
                    <a:pt x="1988" y="588"/>
                  </a:lnTo>
                  <a:lnTo>
                    <a:pt x="1980" y="609"/>
                  </a:lnTo>
                  <a:lnTo>
                    <a:pt x="1974" y="633"/>
                  </a:lnTo>
                  <a:lnTo>
                    <a:pt x="1985" y="642"/>
                  </a:lnTo>
                  <a:lnTo>
                    <a:pt x="1995" y="652"/>
                  </a:lnTo>
                  <a:lnTo>
                    <a:pt x="2002" y="665"/>
                  </a:lnTo>
                  <a:lnTo>
                    <a:pt x="2006" y="680"/>
                  </a:lnTo>
                  <a:lnTo>
                    <a:pt x="2001" y="682"/>
                  </a:lnTo>
                  <a:lnTo>
                    <a:pt x="1999" y="684"/>
                  </a:lnTo>
                  <a:lnTo>
                    <a:pt x="1997" y="686"/>
                  </a:lnTo>
                  <a:lnTo>
                    <a:pt x="1997" y="686"/>
                  </a:lnTo>
                  <a:lnTo>
                    <a:pt x="1997" y="687"/>
                  </a:lnTo>
                  <a:lnTo>
                    <a:pt x="1995" y="689"/>
                  </a:lnTo>
                  <a:lnTo>
                    <a:pt x="1995" y="693"/>
                  </a:lnTo>
                  <a:lnTo>
                    <a:pt x="1994" y="694"/>
                  </a:lnTo>
                  <a:lnTo>
                    <a:pt x="1971" y="703"/>
                  </a:lnTo>
                  <a:lnTo>
                    <a:pt x="1968" y="724"/>
                  </a:lnTo>
                  <a:lnTo>
                    <a:pt x="1961" y="740"/>
                  </a:lnTo>
                  <a:lnTo>
                    <a:pt x="1954" y="752"/>
                  </a:lnTo>
                  <a:lnTo>
                    <a:pt x="1943" y="762"/>
                  </a:lnTo>
                  <a:lnTo>
                    <a:pt x="1934" y="773"/>
                  </a:lnTo>
                  <a:lnTo>
                    <a:pt x="1926" y="787"/>
                  </a:lnTo>
                  <a:lnTo>
                    <a:pt x="1920" y="787"/>
                  </a:lnTo>
                  <a:lnTo>
                    <a:pt x="1920" y="783"/>
                  </a:lnTo>
                  <a:lnTo>
                    <a:pt x="1906" y="764"/>
                  </a:lnTo>
                  <a:lnTo>
                    <a:pt x="1898" y="743"/>
                  </a:lnTo>
                  <a:lnTo>
                    <a:pt x="1892" y="720"/>
                  </a:lnTo>
                  <a:lnTo>
                    <a:pt x="1882" y="694"/>
                  </a:lnTo>
                  <a:lnTo>
                    <a:pt x="1868" y="701"/>
                  </a:lnTo>
                  <a:lnTo>
                    <a:pt x="1859" y="710"/>
                  </a:lnTo>
                  <a:lnTo>
                    <a:pt x="1849" y="717"/>
                  </a:lnTo>
                  <a:lnTo>
                    <a:pt x="1838" y="722"/>
                  </a:lnTo>
                  <a:lnTo>
                    <a:pt x="1821" y="726"/>
                  </a:lnTo>
                  <a:lnTo>
                    <a:pt x="1819" y="724"/>
                  </a:lnTo>
                  <a:lnTo>
                    <a:pt x="1817" y="724"/>
                  </a:lnTo>
                  <a:lnTo>
                    <a:pt x="1816" y="724"/>
                  </a:lnTo>
                  <a:lnTo>
                    <a:pt x="1814" y="722"/>
                  </a:lnTo>
                  <a:lnTo>
                    <a:pt x="1810" y="722"/>
                  </a:lnTo>
                  <a:lnTo>
                    <a:pt x="1809" y="701"/>
                  </a:lnTo>
                  <a:lnTo>
                    <a:pt x="1807" y="684"/>
                  </a:lnTo>
                  <a:lnTo>
                    <a:pt x="1803" y="670"/>
                  </a:lnTo>
                  <a:lnTo>
                    <a:pt x="1800" y="654"/>
                  </a:lnTo>
                  <a:lnTo>
                    <a:pt x="1798" y="633"/>
                  </a:lnTo>
                  <a:lnTo>
                    <a:pt x="1807" y="624"/>
                  </a:lnTo>
                  <a:lnTo>
                    <a:pt x="1810" y="616"/>
                  </a:lnTo>
                  <a:lnTo>
                    <a:pt x="1812" y="605"/>
                  </a:lnTo>
                  <a:lnTo>
                    <a:pt x="1817" y="591"/>
                  </a:lnTo>
                  <a:lnTo>
                    <a:pt x="1821" y="588"/>
                  </a:lnTo>
                  <a:lnTo>
                    <a:pt x="1826" y="583"/>
                  </a:lnTo>
                  <a:lnTo>
                    <a:pt x="1831" y="577"/>
                  </a:lnTo>
                  <a:lnTo>
                    <a:pt x="1837" y="572"/>
                  </a:lnTo>
                  <a:lnTo>
                    <a:pt x="1840" y="574"/>
                  </a:lnTo>
                  <a:lnTo>
                    <a:pt x="1842" y="576"/>
                  </a:lnTo>
                  <a:lnTo>
                    <a:pt x="1844" y="577"/>
                  </a:lnTo>
                  <a:lnTo>
                    <a:pt x="1845" y="579"/>
                  </a:lnTo>
                  <a:lnTo>
                    <a:pt x="1845" y="579"/>
                  </a:lnTo>
                  <a:lnTo>
                    <a:pt x="1849" y="576"/>
                  </a:lnTo>
                  <a:lnTo>
                    <a:pt x="1851" y="572"/>
                  </a:lnTo>
                  <a:lnTo>
                    <a:pt x="1852" y="569"/>
                  </a:lnTo>
                  <a:lnTo>
                    <a:pt x="1854" y="563"/>
                  </a:lnTo>
                  <a:lnTo>
                    <a:pt x="1856" y="560"/>
                  </a:lnTo>
                  <a:lnTo>
                    <a:pt x="1868" y="553"/>
                  </a:lnTo>
                  <a:lnTo>
                    <a:pt x="1878" y="549"/>
                  </a:lnTo>
                  <a:lnTo>
                    <a:pt x="1887" y="541"/>
                  </a:lnTo>
                  <a:lnTo>
                    <a:pt x="1884" y="539"/>
                  </a:lnTo>
                  <a:lnTo>
                    <a:pt x="1882" y="539"/>
                  </a:lnTo>
                  <a:lnTo>
                    <a:pt x="1880" y="539"/>
                  </a:lnTo>
                  <a:lnTo>
                    <a:pt x="1880" y="537"/>
                  </a:lnTo>
                  <a:lnTo>
                    <a:pt x="1880" y="537"/>
                  </a:lnTo>
                  <a:lnTo>
                    <a:pt x="1880" y="534"/>
                  </a:lnTo>
                  <a:lnTo>
                    <a:pt x="1878" y="530"/>
                  </a:lnTo>
                  <a:lnTo>
                    <a:pt x="1891" y="514"/>
                  </a:lnTo>
                  <a:lnTo>
                    <a:pt x="1903" y="495"/>
                  </a:lnTo>
                  <a:lnTo>
                    <a:pt x="1913" y="473"/>
                  </a:lnTo>
                  <a:lnTo>
                    <a:pt x="1924" y="450"/>
                  </a:lnTo>
                  <a:lnTo>
                    <a:pt x="1934" y="427"/>
                  </a:lnTo>
                  <a:lnTo>
                    <a:pt x="1947" y="406"/>
                  </a:lnTo>
                  <a:lnTo>
                    <a:pt x="1959" y="392"/>
                  </a:lnTo>
                  <a:lnTo>
                    <a:pt x="1974" y="384"/>
                  </a:lnTo>
                  <a:lnTo>
                    <a:pt x="1974" y="370"/>
                  </a:lnTo>
                  <a:lnTo>
                    <a:pt x="1990" y="370"/>
                  </a:lnTo>
                  <a:lnTo>
                    <a:pt x="1999" y="354"/>
                  </a:lnTo>
                  <a:lnTo>
                    <a:pt x="2013" y="343"/>
                  </a:lnTo>
                  <a:lnTo>
                    <a:pt x="2032" y="338"/>
                  </a:lnTo>
                  <a:lnTo>
                    <a:pt x="2034" y="340"/>
                  </a:lnTo>
                  <a:lnTo>
                    <a:pt x="2036" y="340"/>
                  </a:lnTo>
                  <a:lnTo>
                    <a:pt x="2036" y="340"/>
                  </a:lnTo>
                  <a:lnTo>
                    <a:pt x="2037" y="340"/>
                  </a:lnTo>
                  <a:lnTo>
                    <a:pt x="2041" y="342"/>
                  </a:lnTo>
                  <a:lnTo>
                    <a:pt x="2041" y="329"/>
                  </a:lnTo>
                  <a:lnTo>
                    <a:pt x="2046" y="329"/>
                  </a:lnTo>
                  <a:lnTo>
                    <a:pt x="2050" y="329"/>
                  </a:lnTo>
                  <a:lnTo>
                    <a:pt x="2053" y="329"/>
                  </a:lnTo>
                  <a:lnTo>
                    <a:pt x="2055" y="329"/>
                  </a:lnTo>
                  <a:lnTo>
                    <a:pt x="2057" y="331"/>
                  </a:lnTo>
                  <a:lnTo>
                    <a:pt x="2058" y="331"/>
                  </a:lnTo>
                  <a:lnTo>
                    <a:pt x="2064" y="335"/>
                  </a:lnTo>
                  <a:lnTo>
                    <a:pt x="2070" y="321"/>
                  </a:lnTo>
                  <a:lnTo>
                    <a:pt x="2081" y="312"/>
                  </a:lnTo>
                  <a:lnTo>
                    <a:pt x="2093" y="309"/>
                  </a:lnTo>
                  <a:lnTo>
                    <a:pt x="2109" y="305"/>
                  </a:lnTo>
                  <a:lnTo>
                    <a:pt x="2125" y="303"/>
                  </a:lnTo>
                  <a:lnTo>
                    <a:pt x="2132" y="310"/>
                  </a:lnTo>
                  <a:lnTo>
                    <a:pt x="2140" y="314"/>
                  </a:lnTo>
                  <a:lnTo>
                    <a:pt x="2147" y="315"/>
                  </a:lnTo>
                  <a:lnTo>
                    <a:pt x="2154" y="317"/>
                  </a:lnTo>
                  <a:lnTo>
                    <a:pt x="2160" y="324"/>
                  </a:lnTo>
                  <a:lnTo>
                    <a:pt x="2163" y="338"/>
                  </a:lnTo>
                  <a:lnTo>
                    <a:pt x="2161" y="340"/>
                  </a:lnTo>
                  <a:lnTo>
                    <a:pt x="2160" y="342"/>
                  </a:lnTo>
                  <a:lnTo>
                    <a:pt x="2158" y="342"/>
                  </a:lnTo>
                  <a:lnTo>
                    <a:pt x="2158" y="343"/>
                  </a:lnTo>
                  <a:lnTo>
                    <a:pt x="2156" y="345"/>
                  </a:lnTo>
                  <a:lnTo>
                    <a:pt x="2156" y="349"/>
                  </a:lnTo>
                  <a:lnTo>
                    <a:pt x="2158" y="352"/>
                  </a:lnTo>
                  <a:lnTo>
                    <a:pt x="2160" y="352"/>
                  </a:lnTo>
                  <a:lnTo>
                    <a:pt x="2161" y="354"/>
                  </a:lnTo>
                  <a:lnTo>
                    <a:pt x="2163" y="357"/>
                  </a:lnTo>
                  <a:lnTo>
                    <a:pt x="2175" y="352"/>
                  </a:lnTo>
                  <a:lnTo>
                    <a:pt x="2182" y="350"/>
                  </a:lnTo>
                  <a:lnTo>
                    <a:pt x="2187" y="350"/>
                  </a:lnTo>
                  <a:lnTo>
                    <a:pt x="2189" y="354"/>
                  </a:lnTo>
                  <a:lnTo>
                    <a:pt x="2191" y="359"/>
                  </a:lnTo>
                  <a:lnTo>
                    <a:pt x="2196" y="364"/>
                  </a:lnTo>
                  <a:lnTo>
                    <a:pt x="2201" y="370"/>
                  </a:lnTo>
                  <a:lnTo>
                    <a:pt x="2233" y="373"/>
                  </a:lnTo>
                  <a:lnTo>
                    <a:pt x="2245" y="380"/>
                  </a:lnTo>
                  <a:lnTo>
                    <a:pt x="2259" y="391"/>
                  </a:lnTo>
                  <a:lnTo>
                    <a:pt x="2273" y="405"/>
                  </a:lnTo>
                  <a:lnTo>
                    <a:pt x="2285" y="420"/>
                  </a:lnTo>
                  <a:lnTo>
                    <a:pt x="2296" y="436"/>
                  </a:lnTo>
                  <a:lnTo>
                    <a:pt x="2299" y="452"/>
                  </a:lnTo>
                  <a:lnTo>
                    <a:pt x="2297" y="467"/>
                  </a:lnTo>
                  <a:lnTo>
                    <a:pt x="2285" y="480"/>
                  </a:lnTo>
                  <a:lnTo>
                    <a:pt x="2269" y="488"/>
                  </a:lnTo>
                  <a:lnTo>
                    <a:pt x="2252" y="488"/>
                  </a:lnTo>
                  <a:lnTo>
                    <a:pt x="2236" y="481"/>
                  </a:lnTo>
                  <a:lnTo>
                    <a:pt x="2222" y="474"/>
                  </a:lnTo>
                  <a:lnTo>
                    <a:pt x="2208" y="469"/>
                  </a:lnTo>
                  <a:lnTo>
                    <a:pt x="2210" y="481"/>
                  </a:lnTo>
                  <a:lnTo>
                    <a:pt x="2212" y="497"/>
                  </a:lnTo>
                  <a:lnTo>
                    <a:pt x="2214" y="514"/>
                  </a:lnTo>
                  <a:lnTo>
                    <a:pt x="2217" y="528"/>
                  </a:lnTo>
                  <a:lnTo>
                    <a:pt x="2221" y="537"/>
                  </a:lnTo>
                  <a:lnTo>
                    <a:pt x="2224" y="542"/>
                  </a:lnTo>
                  <a:lnTo>
                    <a:pt x="2229" y="544"/>
                  </a:lnTo>
                  <a:lnTo>
                    <a:pt x="2233" y="548"/>
                  </a:lnTo>
                  <a:lnTo>
                    <a:pt x="2240" y="549"/>
                  </a:lnTo>
                  <a:lnTo>
                    <a:pt x="2238" y="537"/>
                  </a:lnTo>
                  <a:lnTo>
                    <a:pt x="2236" y="528"/>
                  </a:lnTo>
                  <a:lnTo>
                    <a:pt x="2236" y="518"/>
                  </a:lnTo>
                  <a:lnTo>
                    <a:pt x="2240" y="518"/>
                  </a:lnTo>
                  <a:lnTo>
                    <a:pt x="2240" y="514"/>
                  </a:lnTo>
                  <a:lnTo>
                    <a:pt x="2252" y="521"/>
                  </a:lnTo>
                  <a:lnTo>
                    <a:pt x="2264" y="528"/>
                  </a:lnTo>
                  <a:lnTo>
                    <a:pt x="2278" y="534"/>
                  </a:lnTo>
                  <a:lnTo>
                    <a:pt x="2280" y="530"/>
                  </a:lnTo>
                  <a:lnTo>
                    <a:pt x="2282" y="527"/>
                  </a:lnTo>
                  <a:lnTo>
                    <a:pt x="2283" y="525"/>
                  </a:lnTo>
                  <a:lnTo>
                    <a:pt x="2285" y="520"/>
                  </a:lnTo>
                  <a:lnTo>
                    <a:pt x="2285" y="514"/>
                  </a:lnTo>
                  <a:lnTo>
                    <a:pt x="2283" y="513"/>
                  </a:lnTo>
                  <a:lnTo>
                    <a:pt x="2282" y="511"/>
                  </a:lnTo>
                  <a:lnTo>
                    <a:pt x="2280" y="509"/>
                  </a:lnTo>
                  <a:lnTo>
                    <a:pt x="2280" y="507"/>
                  </a:lnTo>
                  <a:lnTo>
                    <a:pt x="2280" y="504"/>
                  </a:lnTo>
                  <a:lnTo>
                    <a:pt x="2278" y="499"/>
                  </a:lnTo>
                  <a:lnTo>
                    <a:pt x="2294" y="492"/>
                  </a:lnTo>
                  <a:lnTo>
                    <a:pt x="2304" y="481"/>
                  </a:lnTo>
                  <a:lnTo>
                    <a:pt x="2313" y="469"/>
                  </a:lnTo>
                  <a:lnTo>
                    <a:pt x="2318" y="471"/>
                  </a:lnTo>
                  <a:lnTo>
                    <a:pt x="2325" y="473"/>
                  </a:lnTo>
                  <a:lnTo>
                    <a:pt x="2332" y="474"/>
                  </a:lnTo>
                  <a:lnTo>
                    <a:pt x="2339" y="476"/>
                  </a:lnTo>
                  <a:lnTo>
                    <a:pt x="2336" y="438"/>
                  </a:lnTo>
                  <a:lnTo>
                    <a:pt x="2329" y="396"/>
                  </a:lnTo>
                  <a:lnTo>
                    <a:pt x="2358" y="396"/>
                  </a:lnTo>
                  <a:lnTo>
                    <a:pt x="2365" y="403"/>
                  </a:lnTo>
                  <a:lnTo>
                    <a:pt x="2372" y="413"/>
                  </a:lnTo>
                  <a:lnTo>
                    <a:pt x="2378" y="422"/>
                  </a:lnTo>
                  <a:lnTo>
                    <a:pt x="2378" y="431"/>
                  </a:lnTo>
                  <a:lnTo>
                    <a:pt x="2374" y="432"/>
                  </a:lnTo>
                  <a:lnTo>
                    <a:pt x="2372" y="432"/>
                  </a:lnTo>
                  <a:lnTo>
                    <a:pt x="2369" y="434"/>
                  </a:lnTo>
                  <a:lnTo>
                    <a:pt x="2362" y="434"/>
                  </a:lnTo>
                  <a:lnTo>
                    <a:pt x="2362" y="453"/>
                  </a:lnTo>
                  <a:lnTo>
                    <a:pt x="2367" y="455"/>
                  </a:lnTo>
                  <a:lnTo>
                    <a:pt x="2369" y="457"/>
                  </a:lnTo>
                  <a:lnTo>
                    <a:pt x="2372" y="459"/>
                  </a:lnTo>
                  <a:lnTo>
                    <a:pt x="2376" y="460"/>
                  </a:lnTo>
                  <a:lnTo>
                    <a:pt x="2381" y="460"/>
                  </a:lnTo>
                  <a:lnTo>
                    <a:pt x="2383" y="460"/>
                  </a:lnTo>
                  <a:lnTo>
                    <a:pt x="2385" y="459"/>
                  </a:lnTo>
                  <a:lnTo>
                    <a:pt x="2385" y="459"/>
                  </a:lnTo>
                  <a:lnTo>
                    <a:pt x="2386" y="459"/>
                  </a:lnTo>
                  <a:lnTo>
                    <a:pt x="2390" y="457"/>
                  </a:lnTo>
                  <a:lnTo>
                    <a:pt x="2392" y="452"/>
                  </a:lnTo>
                  <a:lnTo>
                    <a:pt x="2392" y="448"/>
                  </a:lnTo>
                  <a:lnTo>
                    <a:pt x="2392" y="443"/>
                  </a:lnTo>
                  <a:lnTo>
                    <a:pt x="2392" y="439"/>
                  </a:lnTo>
                  <a:lnTo>
                    <a:pt x="2390" y="434"/>
                  </a:lnTo>
                  <a:lnTo>
                    <a:pt x="2402" y="418"/>
                  </a:lnTo>
                  <a:lnTo>
                    <a:pt x="2416" y="405"/>
                  </a:lnTo>
                  <a:lnTo>
                    <a:pt x="2428" y="389"/>
                  </a:lnTo>
                  <a:lnTo>
                    <a:pt x="2434" y="387"/>
                  </a:lnTo>
                  <a:lnTo>
                    <a:pt x="2439" y="387"/>
                  </a:lnTo>
                  <a:lnTo>
                    <a:pt x="2441" y="385"/>
                  </a:lnTo>
                  <a:lnTo>
                    <a:pt x="2444" y="387"/>
                  </a:lnTo>
                  <a:lnTo>
                    <a:pt x="2448" y="389"/>
                  </a:lnTo>
                  <a:lnTo>
                    <a:pt x="2449" y="392"/>
                  </a:lnTo>
                  <a:lnTo>
                    <a:pt x="2451" y="396"/>
                  </a:lnTo>
                  <a:lnTo>
                    <a:pt x="2453" y="398"/>
                  </a:lnTo>
                  <a:lnTo>
                    <a:pt x="2454" y="401"/>
                  </a:lnTo>
                  <a:lnTo>
                    <a:pt x="2458" y="403"/>
                  </a:lnTo>
                  <a:lnTo>
                    <a:pt x="2458" y="399"/>
                  </a:lnTo>
                  <a:lnTo>
                    <a:pt x="2461" y="396"/>
                  </a:lnTo>
                  <a:lnTo>
                    <a:pt x="2463" y="392"/>
                  </a:lnTo>
                  <a:lnTo>
                    <a:pt x="2465" y="389"/>
                  </a:lnTo>
                  <a:lnTo>
                    <a:pt x="2465" y="384"/>
                  </a:lnTo>
                  <a:lnTo>
                    <a:pt x="2467" y="377"/>
                  </a:lnTo>
                  <a:lnTo>
                    <a:pt x="2482" y="377"/>
                  </a:lnTo>
                  <a:lnTo>
                    <a:pt x="2496" y="380"/>
                  </a:lnTo>
                  <a:lnTo>
                    <a:pt x="2509" y="384"/>
                  </a:lnTo>
                  <a:lnTo>
                    <a:pt x="2500" y="391"/>
                  </a:lnTo>
                  <a:lnTo>
                    <a:pt x="2491" y="396"/>
                  </a:lnTo>
                  <a:lnTo>
                    <a:pt x="2484" y="401"/>
                  </a:lnTo>
                  <a:lnTo>
                    <a:pt x="2477" y="411"/>
                  </a:lnTo>
                  <a:lnTo>
                    <a:pt x="2486" y="411"/>
                  </a:lnTo>
                  <a:lnTo>
                    <a:pt x="2491" y="406"/>
                  </a:lnTo>
                  <a:lnTo>
                    <a:pt x="2503" y="401"/>
                  </a:lnTo>
                  <a:lnTo>
                    <a:pt x="2516" y="396"/>
                  </a:lnTo>
                  <a:lnTo>
                    <a:pt x="2526" y="392"/>
                  </a:lnTo>
                  <a:lnTo>
                    <a:pt x="2537" y="389"/>
                  </a:lnTo>
                  <a:lnTo>
                    <a:pt x="2540" y="389"/>
                  </a:lnTo>
                  <a:lnTo>
                    <a:pt x="2542" y="391"/>
                  </a:lnTo>
                  <a:lnTo>
                    <a:pt x="2545" y="394"/>
                  </a:lnTo>
                  <a:lnTo>
                    <a:pt x="2547" y="396"/>
                  </a:lnTo>
                  <a:lnTo>
                    <a:pt x="2549" y="398"/>
                  </a:lnTo>
                  <a:lnTo>
                    <a:pt x="2552" y="398"/>
                  </a:lnTo>
                  <a:lnTo>
                    <a:pt x="2559" y="399"/>
                  </a:lnTo>
                  <a:lnTo>
                    <a:pt x="2561" y="396"/>
                  </a:lnTo>
                  <a:lnTo>
                    <a:pt x="2563" y="392"/>
                  </a:lnTo>
                  <a:lnTo>
                    <a:pt x="2564" y="391"/>
                  </a:lnTo>
                  <a:lnTo>
                    <a:pt x="2564" y="387"/>
                  </a:lnTo>
                  <a:lnTo>
                    <a:pt x="2566" y="382"/>
                  </a:lnTo>
                  <a:lnTo>
                    <a:pt x="2566" y="377"/>
                  </a:lnTo>
                  <a:lnTo>
                    <a:pt x="2563" y="373"/>
                  </a:lnTo>
                  <a:lnTo>
                    <a:pt x="2561" y="370"/>
                  </a:lnTo>
                  <a:lnTo>
                    <a:pt x="2559" y="366"/>
                  </a:lnTo>
                  <a:lnTo>
                    <a:pt x="2559" y="361"/>
                  </a:lnTo>
                  <a:lnTo>
                    <a:pt x="2559" y="354"/>
                  </a:lnTo>
                  <a:lnTo>
                    <a:pt x="2564" y="350"/>
                  </a:lnTo>
                  <a:lnTo>
                    <a:pt x="2568" y="347"/>
                  </a:lnTo>
                  <a:lnTo>
                    <a:pt x="2571" y="345"/>
                  </a:lnTo>
                  <a:lnTo>
                    <a:pt x="2578" y="342"/>
                  </a:lnTo>
                  <a:lnTo>
                    <a:pt x="2582" y="343"/>
                  </a:lnTo>
                  <a:lnTo>
                    <a:pt x="2587" y="345"/>
                  </a:lnTo>
                  <a:lnTo>
                    <a:pt x="2594" y="345"/>
                  </a:lnTo>
                  <a:lnTo>
                    <a:pt x="2601" y="345"/>
                  </a:lnTo>
                  <a:lnTo>
                    <a:pt x="2610" y="356"/>
                  </a:lnTo>
                  <a:lnTo>
                    <a:pt x="2622" y="368"/>
                  </a:lnTo>
                  <a:lnTo>
                    <a:pt x="2640" y="380"/>
                  </a:lnTo>
                  <a:lnTo>
                    <a:pt x="2655" y="392"/>
                  </a:lnTo>
                  <a:lnTo>
                    <a:pt x="2669" y="399"/>
                  </a:lnTo>
                  <a:lnTo>
                    <a:pt x="2678" y="403"/>
                  </a:lnTo>
                  <a:lnTo>
                    <a:pt x="2680" y="401"/>
                  </a:lnTo>
                  <a:lnTo>
                    <a:pt x="2680" y="401"/>
                  </a:lnTo>
                  <a:lnTo>
                    <a:pt x="2680" y="399"/>
                  </a:lnTo>
                  <a:lnTo>
                    <a:pt x="2680" y="399"/>
                  </a:lnTo>
                  <a:lnTo>
                    <a:pt x="2681" y="396"/>
                  </a:lnTo>
                  <a:lnTo>
                    <a:pt x="2676" y="391"/>
                  </a:lnTo>
                  <a:lnTo>
                    <a:pt x="2673" y="387"/>
                  </a:lnTo>
                  <a:lnTo>
                    <a:pt x="2671" y="382"/>
                  </a:lnTo>
                  <a:lnTo>
                    <a:pt x="2667" y="377"/>
                  </a:lnTo>
                  <a:lnTo>
                    <a:pt x="2666" y="370"/>
                  </a:lnTo>
                  <a:lnTo>
                    <a:pt x="2650" y="370"/>
                  </a:lnTo>
                  <a:lnTo>
                    <a:pt x="2652" y="349"/>
                  </a:lnTo>
                  <a:lnTo>
                    <a:pt x="2648" y="333"/>
                  </a:lnTo>
                  <a:lnTo>
                    <a:pt x="2646" y="319"/>
                  </a:lnTo>
                  <a:lnTo>
                    <a:pt x="2643" y="300"/>
                  </a:lnTo>
                  <a:lnTo>
                    <a:pt x="2653" y="293"/>
                  </a:lnTo>
                  <a:lnTo>
                    <a:pt x="2660" y="284"/>
                  </a:lnTo>
                  <a:lnTo>
                    <a:pt x="2664" y="274"/>
                  </a:lnTo>
                  <a:lnTo>
                    <a:pt x="2667" y="261"/>
                  </a:lnTo>
                  <a:lnTo>
                    <a:pt x="2671" y="251"/>
                  </a:lnTo>
                  <a:lnTo>
                    <a:pt x="2676" y="240"/>
                  </a:lnTo>
                  <a:lnTo>
                    <a:pt x="2683" y="232"/>
                  </a:lnTo>
                  <a:lnTo>
                    <a:pt x="2692" y="226"/>
                  </a:lnTo>
                  <a:lnTo>
                    <a:pt x="2708" y="225"/>
                  </a:lnTo>
                  <a:lnTo>
                    <a:pt x="2727" y="226"/>
                  </a:lnTo>
                  <a:lnTo>
                    <a:pt x="2732" y="235"/>
                  </a:lnTo>
                  <a:lnTo>
                    <a:pt x="2739" y="242"/>
                  </a:lnTo>
                  <a:lnTo>
                    <a:pt x="2737" y="256"/>
                  </a:lnTo>
                  <a:lnTo>
                    <a:pt x="2734" y="270"/>
                  </a:lnTo>
                  <a:lnTo>
                    <a:pt x="2730" y="282"/>
                  </a:lnTo>
                  <a:lnTo>
                    <a:pt x="2729" y="293"/>
                  </a:lnTo>
                  <a:lnTo>
                    <a:pt x="2727" y="300"/>
                  </a:lnTo>
                  <a:lnTo>
                    <a:pt x="2730" y="309"/>
                  </a:lnTo>
                  <a:lnTo>
                    <a:pt x="2736" y="321"/>
                  </a:lnTo>
                  <a:lnTo>
                    <a:pt x="2739" y="335"/>
                  </a:lnTo>
                  <a:lnTo>
                    <a:pt x="2742" y="345"/>
                  </a:lnTo>
                  <a:lnTo>
                    <a:pt x="2742" y="357"/>
                  </a:lnTo>
                  <a:lnTo>
                    <a:pt x="2739" y="368"/>
                  </a:lnTo>
                  <a:lnTo>
                    <a:pt x="2736" y="377"/>
                  </a:lnTo>
                  <a:lnTo>
                    <a:pt x="2736" y="384"/>
                  </a:lnTo>
                  <a:lnTo>
                    <a:pt x="2737" y="389"/>
                  </a:lnTo>
                  <a:lnTo>
                    <a:pt x="2739" y="392"/>
                  </a:lnTo>
                  <a:lnTo>
                    <a:pt x="2742" y="396"/>
                  </a:lnTo>
                  <a:lnTo>
                    <a:pt x="2746" y="399"/>
                  </a:lnTo>
                  <a:lnTo>
                    <a:pt x="2748" y="405"/>
                  </a:lnTo>
                  <a:lnTo>
                    <a:pt x="2751" y="411"/>
                  </a:lnTo>
                  <a:lnTo>
                    <a:pt x="2746" y="422"/>
                  </a:lnTo>
                  <a:lnTo>
                    <a:pt x="2742" y="434"/>
                  </a:lnTo>
                  <a:lnTo>
                    <a:pt x="2742" y="450"/>
                  </a:lnTo>
                  <a:lnTo>
                    <a:pt x="2737" y="453"/>
                  </a:lnTo>
                  <a:lnTo>
                    <a:pt x="2734" y="457"/>
                  </a:lnTo>
                  <a:lnTo>
                    <a:pt x="2729" y="459"/>
                  </a:lnTo>
                  <a:lnTo>
                    <a:pt x="2723" y="462"/>
                  </a:lnTo>
                  <a:lnTo>
                    <a:pt x="2716" y="464"/>
                  </a:lnTo>
                  <a:lnTo>
                    <a:pt x="2716" y="469"/>
                  </a:lnTo>
                  <a:lnTo>
                    <a:pt x="2736" y="469"/>
                  </a:lnTo>
                  <a:lnTo>
                    <a:pt x="2737" y="467"/>
                  </a:lnTo>
                  <a:lnTo>
                    <a:pt x="2737" y="467"/>
                  </a:lnTo>
                  <a:lnTo>
                    <a:pt x="2739" y="466"/>
                  </a:lnTo>
                  <a:lnTo>
                    <a:pt x="2739" y="466"/>
                  </a:lnTo>
                  <a:lnTo>
                    <a:pt x="2742" y="464"/>
                  </a:lnTo>
                  <a:lnTo>
                    <a:pt x="2749" y="452"/>
                  </a:lnTo>
                  <a:lnTo>
                    <a:pt x="2756" y="438"/>
                  </a:lnTo>
                  <a:lnTo>
                    <a:pt x="2762" y="427"/>
                  </a:lnTo>
                  <a:lnTo>
                    <a:pt x="2765" y="410"/>
                  </a:lnTo>
                  <a:lnTo>
                    <a:pt x="2762" y="394"/>
                  </a:lnTo>
                  <a:lnTo>
                    <a:pt x="2760" y="378"/>
                  </a:lnTo>
                  <a:lnTo>
                    <a:pt x="2758" y="364"/>
                  </a:lnTo>
                  <a:lnTo>
                    <a:pt x="2777" y="364"/>
                  </a:lnTo>
                  <a:lnTo>
                    <a:pt x="2795" y="364"/>
                  </a:lnTo>
                  <a:lnTo>
                    <a:pt x="2812" y="370"/>
                  </a:lnTo>
                  <a:lnTo>
                    <a:pt x="2812" y="364"/>
                  </a:lnTo>
                  <a:lnTo>
                    <a:pt x="2795" y="357"/>
                  </a:lnTo>
                  <a:lnTo>
                    <a:pt x="2774" y="349"/>
                  </a:lnTo>
                  <a:lnTo>
                    <a:pt x="2755" y="342"/>
                  </a:lnTo>
                  <a:lnTo>
                    <a:pt x="2751" y="324"/>
                  </a:lnTo>
                  <a:lnTo>
                    <a:pt x="2746" y="312"/>
                  </a:lnTo>
                  <a:lnTo>
                    <a:pt x="2741" y="302"/>
                  </a:lnTo>
                  <a:lnTo>
                    <a:pt x="2736" y="288"/>
                  </a:lnTo>
                  <a:lnTo>
                    <a:pt x="2758" y="268"/>
                  </a:lnTo>
                  <a:lnTo>
                    <a:pt x="2758" y="235"/>
                  </a:lnTo>
                  <a:lnTo>
                    <a:pt x="2762" y="235"/>
                  </a:lnTo>
                  <a:lnTo>
                    <a:pt x="2765" y="235"/>
                  </a:lnTo>
                  <a:lnTo>
                    <a:pt x="2767" y="235"/>
                  </a:lnTo>
                  <a:lnTo>
                    <a:pt x="2767" y="237"/>
                  </a:lnTo>
                  <a:lnTo>
                    <a:pt x="2770" y="239"/>
                  </a:lnTo>
                  <a:lnTo>
                    <a:pt x="2774" y="249"/>
                  </a:lnTo>
                  <a:lnTo>
                    <a:pt x="2777" y="260"/>
                  </a:lnTo>
                  <a:lnTo>
                    <a:pt x="2784" y="268"/>
                  </a:lnTo>
                  <a:lnTo>
                    <a:pt x="2797" y="261"/>
                  </a:lnTo>
                  <a:lnTo>
                    <a:pt x="2812" y="258"/>
                  </a:lnTo>
                  <a:lnTo>
                    <a:pt x="2832" y="258"/>
                  </a:lnTo>
                  <a:lnTo>
                    <a:pt x="2842" y="272"/>
                  </a:lnTo>
                  <a:lnTo>
                    <a:pt x="2858" y="286"/>
                  </a:lnTo>
                  <a:lnTo>
                    <a:pt x="2873" y="296"/>
                  </a:lnTo>
                  <a:lnTo>
                    <a:pt x="2873" y="288"/>
                  </a:lnTo>
                  <a:lnTo>
                    <a:pt x="2861" y="275"/>
                  </a:lnTo>
                  <a:lnTo>
                    <a:pt x="2852" y="260"/>
                  </a:lnTo>
                  <a:lnTo>
                    <a:pt x="2847" y="240"/>
                  </a:lnTo>
                  <a:lnTo>
                    <a:pt x="2842" y="221"/>
                  </a:lnTo>
                  <a:lnTo>
                    <a:pt x="2838" y="200"/>
                  </a:lnTo>
                  <a:lnTo>
                    <a:pt x="2861" y="193"/>
                  </a:lnTo>
                  <a:lnTo>
                    <a:pt x="2886" y="188"/>
                  </a:lnTo>
                  <a:lnTo>
                    <a:pt x="2893" y="204"/>
                  </a:lnTo>
                  <a:lnTo>
                    <a:pt x="2896" y="204"/>
                  </a:lnTo>
                  <a:lnTo>
                    <a:pt x="2900" y="188"/>
                  </a:lnTo>
                  <a:lnTo>
                    <a:pt x="2903" y="171"/>
                  </a:lnTo>
                  <a:lnTo>
                    <a:pt x="2908" y="153"/>
                  </a:lnTo>
                  <a:lnTo>
                    <a:pt x="2924" y="144"/>
                  </a:lnTo>
                  <a:lnTo>
                    <a:pt x="2936" y="134"/>
                  </a:lnTo>
                  <a:lnTo>
                    <a:pt x="2950" y="123"/>
                  </a:lnTo>
                  <a:lnTo>
                    <a:pt x="2964" y="117"/>
                  </a:lnTo>
                  <a:lnTo>
                    <a:pt x="2980" y="111"/>
                  </a:lnTo>
                  <a:lnTo>
                    <a:pt x="3001" y="111"/>
                  </a:lnTo>
                  <a:lnTo>
                    <a:pt x="3003" y="104"/>
                  </a:lnTo>
                  <a:lnTo>
                    <a:pt x="3006" y="99"/>
                  </a:lnTo>
                  <a:lnTo>
                    <a:pt x="3008" y="94"/>
                  </a:lnTo>
                  <a:lnTo>
                    <a:pt x="3011" y="89"/>
                  </a:lnTo>
                  <a:lnTo>
                    <a:pt x="3022" y="89"/>
                  </a:lnTo>
                  <a:lnTo>
                    <a:pt x="3036" y="89"/>
                  </a:lnTo>
                  <a:lnTo>
                    <a:pt x="3050" y="89"/>
                  </a:lnTo>
                  <a:lnTo>
                    <a:pt x="3060" y="89"/>
                  </a:lnTo>
                  <a:lnTo>
                    <a:pt x="3065" y="89"/>
                  </a:lnTo>
                  <a:lnTo>
                    <a:pt x="3072" y="83"/>
                  </a:lnTo>
                  <a:lnTo>
                    <a:pt x="3079" y="78"/>
                  </a:lnTo>
                  <a:lnTo>
                    <a:pt x="3086" y="71"/>
                  </a:lnTo>
                  <a:lnTo>
                    <a:pt x="3092" y="66"/>
                  </a:lnTo>
                  <a:lnTo>
                    <a:pt x="3097" y="68"/>
                  </a:lnTo>
                  <a:lnTo>
                    <a:pt x="3100" y="68"/>
                  </a:lnTo>
                  <a:lnTo>
                    <a:pt x="3106" y="69"/>
                  </a:lnTo>
                  <a:lnTo>
                    <a:pt x="3111" y="69"/>
                  </a:lnTo>
                  <a:lnTo>
                    <a:pt x="3111" y="50"/>
                  </a:lnTo>
                  <a:lnTo>
                    <a:pt x="3126" y="43"/>
                  </a:lnTo>
                  <a:lnTo>
                    <a:pt x="3139" y="36"/>
                  </a:lnTo>
                  <a:lnTo>
                    <a:pt x="3151" y="27"/>
                  </a:lnTo>
                  <a:lnTo>
                    <a:pt x="3161" y="17"/>
                  </a:lnTo>
                  <a:lnTo>
                    <a:pt x="3165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663" name="Freeform 11">
              <a:extLst>
                <a:ext uri="{FF2B5EF4-FFF2-40B4-BE49-F238E27FC236}">
                  <a16:creationId xmlns:a16="http://schemas.microsoft.com/office/drawing/2014/main" id="{4B874747-3F79-47E5-8C6F-2C28566219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7088" y="1382713"/>
              <a:ext cx="4552950" cy="1549400"/>
            </a:xfrm>
            <a:custGeom>
              <a:avLst/>
              <a:gdLst>
                <a:gd name="T0" fmla="*/ 0 w 2868"/>
                <a:gd name="T1" fmla="*/ 276 h 976"/>
                <a:gd name="T2" fmla="*/ 1210 w 2868"/>
                <a:gd name="T3" fmla="*/ 237 h 976"/>
                <a:gd name="T4" fmla="*/ 1742 w 2868"/>
                <a:gd name="T5" fmla="*/ 276 h 976"/>
                <a:gd name="T6" fmla="*/ 2863 w 2868"/>
                <a:gd name="T7" fmla="*/ 190 h 976"/>
                <a:gd name="T8" fmla="*/ 2804 w 2868"/>
                <a:gd name="T9" fmla="*/ 223 h 976"/>
                <a:gd name="T10" fmla="*/ 194 w 2868"/>
                <a:gd name="T11" fmla="*/ 279 h 976"/>
                <a:gd name="T12" fmla="*/ 98 w 2868"/>
                <a:gd name="T13" fmla="*/ 202 h 976"/>
                <a:gd name="T14" fmla="*/ 138 w 2868"/>
                <a:gd name="T15" fmla="*/ 150 h 976"/>
                <a:gd name="T16" fmla="*/ 1685 w 2868"/>
                <a:gd name="T17" fmla="*/ 166 h 976"/>
                <a:gd name="T18" fmla="*/ 1631 w 2868"/>
                <a:gd name="T19" fmla="*/ 295 h 976"/>
                <a:gd name="T20" fmla="*/ 1620 w 2868"/>
                <a:gd name="T21" fmla="*/ 218 h 976"/>
                <a:gd name="T22" fmla="*/ 1569 w 2868"/>
                <a:gd name="T23" fmla="*/ 159 h 976"/>
                <a:gd name="T24" fmla="*/ 1632 w 2868"/>
                <a:gd name="T25" fmla="*/ 157 h 976"/>
                <a:gd name="T26" fmla="*/ 2615 w 2868"/>
                <a:gd name="T27" fmla="*/ 120 h 976"/>
                <a:gd name="T28" fmla="*/ 2090 w 2868"/>
                <a:gd name="T29" fmla="*/ 120 h 976"/>
                <a:gd name="T30" fmla="*/ 2739 w 2868"/>
                <a:gd name="T31" fmla="*/ 87 h 976"/>
                <a:gd name="T32" fmla="*/ 2765 w 2868"/>
                <a:gd name="T33" fmla="*/ 195 h 976"/>
                <a:gd name="T34" fmla="*/ 2704 w 2868"/>
                <a:gd name="T35" fmla="*/ 92 h 976"/>
                <a:gd name="T36" fmla="*/ 2158 w 2868"/>
                <a:gd name="T37" fmla="*/ 99 h 976"/>
                <a:gd name="T38" fmla="*/ 1786 w 2868"/>
                <a:gd name="T39" fmla="*/ 89 h 976"/>
                <a:gd name="T40" fmla="*/ 1681 w 2868"/>
                <a:gd name="T41" fmla="*/ 89 h 976"/>
                <a:gd name="T42" fmla="*/ 2186 w 2868"/>
                <a:gd name="T43" fmla="*/ 45 h 976"/>
                <a:gd name="T44" fmla="*/ 596 w 2868"/>
                <a:gd name="T45" fmla="*/ 92 h 976"/>
                <a:gd name="T46" fmla="*/ 384 w 2868"/>
                <a:gd name="T47" fmla="*/ 253 h 976"/>
                <a:gd name="T48" fmla="*/ 330 w 2868"/>
                <a:gd name="T49" fmla="*/ 316 h 976"/>
                <a:gd name="T50" fmla="*/ 321 w 2868"/>
                <a:gd name="T51" fmla="*/ 361 h 976"/>
                <a:gd name="T52" fmla="*/ 205 w 2868"/>
                <a:gd name="T53" fmla="*/ 335 h 976"/>
                <a:gd name="T54" fmla="*/ 253 w 2868"/>
                <a:gd name="T55" fmla="*/ 248 h 976"/>
                <a:gd name="T56" fmla="*/ 304 w 2868"/>
                <a:gd name="T57" fmla="*/ 197 h 976"/>
                <a:gd name="T58" fmla="*/ 311 w 2868"/>
                <a:gd name="T59" fmla="*/ 188 h 976"/>
                <a:gd name="T60" fmla="*/ 192 w 2868"/>
                <a:gd name="T61" fmla="*/ 168 h 976"/>
                <a:gd name="T62" fmla="*/ 161 w 2868"/>
                <a:gd name="T63" fmla="*/ 131 h 976"/>
                <a:gd name="T64" fmla="*/ 253 w 2868"/>
                <a:gd name="T65" fmla="*/ 92 h 976"/>
                <a:gd name="T66" fmla="*/ 323 w 2868"/>
                <a:gd name="T67" fmla="*/ 77 h 976"/>
                <a:gd name="T68" fmla="*/ 2107 w 2868"/>
                <a:gd name="T69" fmla="*/ 80 h 976"/>
                <a:gd name="T70" fmla="*/ 2090 w 2868"/>
                <a:gd name="T71" fmla="*/ 59 h 976"/>
                <a:gd name="T72" fmla="*/ 2147 w 2868"/>
                <a:gd name="T73" fmla="*/ 30 h 976"/>
                <a:gd name="T74" fmla="*/ 1048 w 2868"/>
                <a:gd name="T75" fmla="*/ 73 h 976"/>
                <a:gd name="T76" fmla="*/ 1076 w 2868"/>
                <a:gd name="T77" fmla="*/ 131 h 976"/>
                <a:gd name="T78" fmla="*/ 1294 w 2868"/>
                <a:gd name="T79" fmla="*/ 147 h 976"/>
                <a:gd name="T80" fmla="*/ 1196 w 2868"/>
                <a:gd name="T81" fmla="*/ 243 h 976"/>
                <a:gd name="T82" fmla="*/ 1224 w 2868"/>
                <a:gd name="T83" fmla="*/ 353 h 976"/>
                <a:gd name="T84" fmla="*/ 1198 w 2868"/>
                <a:gd name="T85" fmla="*/ 415 h 976"/>
                <a:gd name="T86" fmla="*/ 1192 w 2868"/>
                <a:gd name="T87" fmla="*/ 490 h 976"/>
                <a:gd name="T88" fmla="*/ 1140 w 2868"/>
                <a:gd name="T89" fmla="*/ 538 h 976"/>
                <a:gd name="T90" fmla="*/ 1091 w 2868"/>
                <a:gd name="T91" fmla="*/ 602 h 976"/>
                <a:gd name="T92" fmla="*/ 1048 w 2868"/>
                <a:gd name="T93" fmla="*/ 696 h 976"/>
                <a:gd name="T94" fmla="*/ 911 w 2868"/>
                <a:gd name="T95" fmla="*/ 784 h 976"/>
                <a:gd name="T96" fmla="*/ 861 w 2868"/>
                <a:gd name="T97" fmla="*/ 932 h 976"/>
                <a:gd name="T98" fmla="*/ 740 w 2868"/>
                <a:gd name="T99" fmla="*/ 862 h 976"/>
                <a:gd name="T100" fmla="*/ 714 w 2868"/>
                <a:gd name="T101" fmla="*/ 806 h 976"/>
                <a:gd name="T102" fmla="*/ 718 w 2868"/>
                <a:gd name="T103" fmla="*/ 641 h 976"/>
                <a:gd name="T104" fmla="*/ 672 w 2868"/>
                <a:gd name="T105" fmla="*/ 576 h 976"/>
                <a:gd name="T106" fmla="*/ 466 w 2868"/>
                <a:gd name="T107" fmla="*/ 374 h 976"/>
                <a:gd name="T108" fmla="*/ 447 w 2868"/>
                <a:gd name="T109" fmla="*/ 290 h 976"/>
                <a:gd name="T110" fmla="*/ 592 w 2868"/>
                <a:gd name="T111" fmla="*/ 140 h 976"/>
                <a:gd name="T112" fmla="*/ 711 w 2868"/>
                <a:gd name="T113" fmla="*/ 112 h 976"/>
                <a:gd name="T114" fmla="*/ 833 w 2868"/>
                <a:gd name="T115" fmla="*/ 80 h 976"/>
                <a:gd name="T116" fmla="*/ 896 w 2868"/>
                <a:gd name="T117" fmla="*/ 44 h 976"/>
                <a:gd name="T118" fmla="*/ 2706 w 2868"/>
                <a:gd name="T119" fmla="*/ 31 h 976"/>
                <a:gd name="T120" fmla="*/ 2641 w 2868"/>
                <a:gd name="T121" fmla="*/ 8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68" h="976">
                  <a:moveTo>
                    <a:pt x="7" y="243"/>
                  </a:moveTo>
                  <a:lnTo>
                    <a:pt x="25" y="248"/>
                  </a:lnTo>
                  <a:lnTo>
                    <a:pt x="37" y="257"/>
                  </a:lnTo>
                  <a:lnTo>
                    <a:pt x="47" y="265"/>
                  </a:lnTo>
                  <a:lnTo>
                    <a:pt x="58" y="276"/>
                  </a:lnTo>
                  <a:lnTo>
                    <a:pt x="68" y="284"/>
                  </a:lnTo>
                  <a:lnTo>
                    <a:pt x="68" y="281"/>
                  </a:lnTo>
                  <a:lnTo>
                    <a:pt x="74" y="281"/>
                  </a:lnTo>
                  <a:lnTo>
                    <a:pt x="74" y="284"/>
                  </a:lnTo>
                  <a:lnTo>
                    <a:pt x="75" y="288"/>
                  </a:lnTo>
                  <a:lnTo>
                    <a:pt x="79" y="293"/>
                  </a:lnTo>
                  <a:lnTo>
                    <a:pt x="81" y="300"/>
                  </a:lnTo>
                  <a:lnTo>
                    <a:pt x="74" y="300"/>
                  </a:lnTo>
                  <a:lnTo>
                    <a:pt x="70" y="300"/>
                  </a:lnTo>
                  <a:lnTo>
                    <a:pt x="70" y="302"/>
                  </a:lnTo>
                  <a:lnTo>
                    <a:pt x="68" y="302"/>
                  </a:lnTo>
                  <a:lnTo>
                    <a:pt x="65" y="302"/>
                  </a:lnTo>
                  <a:lnTo>
                    <a:pt x="61" y="304"/>
                  </a:lnTo>
                  <a:lnTo>
                    <a:pt x="47" y="293"/>
                  </a:lnTo>
                  <a:lnTo>
                    <a:pt x="33" y="288"/>
                  </a:lnTo>
                  <a:lnTo>
                    <a:pt x="16" y="284"/>
                  </a:lnTo>
                  <a:lnTo>
                    <a:pt x="0" y="276"/>
                  </a:lnTo>
                  <a:lnTo>
                    <a:pt x="6" y="271"/>
                  </a:lnTo>
                  <a:lnTo>
                    <a:pt x="7" y="265"/>
                  </a:lnTo>
                  <a:lnTo>
                    <a:pt x="6" y="260"/>
                  </a:lnTo>
                  <a:lnTo>
                    <a:pt x="6" y="253"/>
                  </a:lnTo>
                  <a:lnTo>
                    <a:pt x="7" y="243"/>
                  </a:lnTo>
                  <a:close/>
                  <a:moveTo>
                    <a:pt x="1222" y="236"/>
                  </a:moveTo>
                  <a:lnTo>
                    <a:pt x="1226" y="236"/>
                  </a:lnTo>
                  <a:lnTo>
                    <a:pt x="1229" y="237"/>
                  </a:lnTo>
                  <a:lnTo>
                    <a:pt x="1231" y="239"/>
                  </a:lnTo>
                  <a:lnTo>
                    <a:pt x="1233" y="241"/>
                  </a:lnTo>
                  <a:lnTo>
                    <a:pt x="1234" y="243"/>
                  </a:lnTo>
                  <a:lnTo>
                    <a:pt x="1234" y="244"/>
                  </a:lnTo>
                  <a:lnTo>
                    <a:pt x="1234" y="246"/>
                  </a:lnTo>
                  <a:lnTo>
                    <a:pt x="1236" y="250"/>
                  </a:lnTo>
                  <a:lnTo>
                    <a:pt x="1229" y="250"/>
                  </a:lnTo>
                  <a:lnTo>
                    <a:pt x="1226" y="251"/>
                  </a:lnTo>
                  <a:lnTo>
                    <a:pt x="1222" y="251"/>
                  </a:lnTo>
                  <a:lnTo>
                    <a:pt x="1219" y="253"/>
                  </a:lnTo>
                  <a:lnTo>
                    <a:pt x="1213" y="253"/>
                  </a:lnTo>
                  <a:lnTo>
                    <a:pt x="1213" y="250"/>
                  </a:lnTo>
                  <a:lnTo>
                    <a:pt x="1210" y="250"/>
                  </a:lnTo>
                  <a:lnTo>
                    <a:pt x="1210" y="237"/>
                  </a:lnTo>
                  <a:lnTo>
                    <a:pt x="1215" y="237"/>
                  </a:lnTo>
                  <a:lnTo>
                    <a:pt x="1220" y="236"/>
                  </a:lnTo>
                  <a:lnTo>
                    <a:pt x="1222" y="236"/>
                  </a:lnTo>
                  <a:close/>
                  <a:moveTo>
                    <a:pt x="61" y="227"/>
                  </a:moveTo>
                  <a:lnTo>
                    <a:pt x="77" y="227"/>
                  </a:lnTo>
                  <a:lnTo>
                    <a:pt x="77" y="230"/>
                  </a:lnTo>
                  <a:lnTo>
                    <a:pt x="74" y="230"/>
                  </a:lnTo>
                  <a:lnTo>
                    <a:pt x="70" y="230"/>
                  </a:lnTo>
                  <a:lnTo>
                    <a:pt x="68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63" y="230"/>
                  </a:lnTo>
                  <a:lnTo>
                    <a:pt x="61" y="227"/>
                  </a:lnTo>
                  <a:close/>
                  <a:moveTo>
                    <a:pt x="1716" y="202"/>
                  </a:moveTo>
                  <a:lnTo>
                    <a:pt x="1728" y="202"/>
                  </a:lnTo>
                  <a:lnTo>
                    <a:pt x="1732" y="216"/>
                  </a:lnTo>
                  <a:lnTo>
                    <a:pt x="1735" y="225"/>
                  </a:lnTo>
                  <a:lnTo>
                    <a:pt x="1742" y="229"/>
                  </a:lnTo>
                  <a:lnTo>
                    <a:pt x="1754" y="234"/>
                  </a:lnTo>
                  <a:lnTo>
                    <a:pt x="1749" y="255"/>
                  </a:lnTo>
                  <a:lnTo>
                    <a:pt x="1742" y="276"/>
                  </a:lnTo>
                  <a:lnTo>
                    <a:pt x="1732" y="291"/>
                  </a:lnTo>
                  <a:lnTo>
                    <a:pt x="1732" y="272"/>
                  </a:lnTo>
                  <a:lnTo>
                    <a:pt x="1709" y="272"/>
                  </a:lnTo>
                  <a:lnTo>
                    <a:pt x="1711" y="250"/>
                  </a:lnTo>
                  <a:lnTo>
                    <a:pt x="1713" y="229"/>
                  </a:lnTo>
                  <a:lnTo>
                    <a:pt x="1716" y="202"/>
                  </a:lnTo>
                  <a:close/>
                  <a:moveTo>
                    <a:pt x="2819" y="157"/>
                  </a:moveTo>
                  <a:lnTo>
                    <a:pt x="2823" y="157"/>
                  </a:lnTo>
                  <a:lnTo>
                    <a:pt x="2823" y="161"/>
                  </a:lnTo>
                  <a:lnTo>
                    <a:pt x="2824" y="166"/>
                  </a:lnTo>
                  <a:lnTo>
                    <a:pt x="2826" y="168"/>
                  </a:lnTo>
                  <a:lnTo>
                    <a:pt x="2828" y="171"/>
                  </a:lnTo>
                  <a:lnTo>
                    <a:pt x="2830" y="173"/>
                  </a:lnTo>
                  <a:lnTo>
                    <a:pt x="2833" y="176"/>
                  </a:lnTo>
                  <a:lnTo>
                    <a:pt x="2837" y="173"/>
                  </a:lnTo>
                  <a:lnTo>
                    <a:pt x="2838" y="169"/>
                  </a:lnTo>
                  <a:lnTo>
                    <a:pt x="2840" y="168"/>
                  </a:lnTo>
                  <a:lnTo>
                    <a:pt x="2844" y="168"/>
                  </a:lnTo>
                  <a:lnTo>
                    <a:pt x="2849" y="166"/>
                  </a:lnTo>
                  <a:lnTo>
                    <a:pt x="2852" y="176"/>
                  </a:lnTo>
                  <a:lnTo>
                    <a:pt x="2858" y="183"/>
                  </a:lnTo>
                  <a:lnTo>
                    <a:pt x="2863" y="190"/>
                  </a:lnTo>
                  <a:lnTo>
                    <a:pt x="2866" y="199"/>
                  </a:lnTo>
                  <a:lnTo>
                    <a:pt x="2868" y="211"/>
                  </a:lnTo>
                  <a:lnTo>
                    <a:pt x="2868" y="213"/>
                  </a:lnTo>
                  <a:lnTo>
                    <a:pt x="2866" y="215"/>
                  </a:lnTo>
                  <a:lnTo>
                    <a:pt x="2866" y="216"/>
                  </a:lnTo>
                  <a:lnTo>
                    <a:pt x="2866" y="218"/>
                  </a:lnTo>
                  <a:lnTo>
                    <a:pt x="2866" y="220"/>
                  </a:lnTo>
                  <a:lnTo>
                    <a:pt x="2865" y="223"/>
                  </a:lnTo>
                  <a:lnTo>
                    <a:pt x="2854" y="230"/>
                  </a:lnTo>
                  <a:lnTo>
                    <a:pt x="2838" y="237"/>
                  </a:lnTo>
                  <a:lnTo>
                    <a:pt x="2819" y="241"/>
                  </a:lnTo>
                  <a:lnTo>
                    <a:pt x="2800" y="244"/>
                  </a:lnTo>
                  <a:lnTo>
                    <a:pt x="2784" y="246"/>
                  </a:lnTo>
                  <a:lnTo>
                    <a:pt x="2786" y="237"/>
                  </a:lnTo>
                  <a:lnTo>
                    <a:pt x="2788" y="234"/>
                  </a:lnTo>
                  <a:lnTo>
                    <a:pt x="2790" y="230"/>
                  </a:lnTo>
                  <a:lnTo>
                    <a:pt x="2791" y="229"/>
                  </a:lnTo>
                  <a:lnTo>
                    <a:pt x="2793" y="229"/>
                  </a:lnTo>
                  <a:lnTo>
                    <a:pt x="2797" y="227"/>
                  </a:lnTo>
                  <a:lnTo>
                    <a:pt x="2798" y="227"/>
                  </a:lnTo>
                  <a:lnTo>
                    <a:pt x="2800" y="225"/>
                  </a:lnTo>
                  <a:lnTo>
                    <a:pt x="2804" y="223"/>
                  </a:lnTo>
                  <a:lnTo>
                    <a:pt x="2809" y="209"/>
                  </a:lnTo>
                  <a:lnTo>
                    <a:pt x="2809" y="195"/>
                  </a:lnTo>
                  <a:lnTo>
                    <a:pt x="2807" y="182"/>
                  </a:lnTo>
                  <a:lnTo>
                    <a:pt x="2810" y="171"/>
                  </a:lnTo>
                  <a:lnTo>
                    <a:pt x="2819" y="161"/>
                  </a:lnTo>
                  <a:lnTo>
                    <a:pt x="2819" y="157"/>
                  </a:lnTo>
                  <a:close/>
                  <a:moveTo>
                    <a:pt x="142" y="150"/>
                  </a:moveTo>
                  <a:lnTo>
                    <a:pt x="161" y="171"/>
                  </a:lnTo>
                  <a:lnTo>
                    <a:pt x="185" y="187"/>
                  </a:lnTo>
                  <a:lnTo>
                    <a:pt x="215" y="199"/>
                  </a:lnTo>
                  <a:lnTo>
                    <a:pt x="217" y="216"/>
                  </a:lnTo>
                  <a:lnTo>
                    <a:pt x="222" y="229"/>
                  </a:lnTo>
                  <a:lnTo>
                    <a:pt x="227" y="236"/>
                  </a:lnTo>
                  <a:lnTo>
                    <a:pt x="234" y="243"/>
                  </a:lnTo>
                  <a:lnTo>
                    <a:pt x="241" y="253"/>
                  </a:lnTo>
                  <a:lnTo>
                    <a:pt x="229" y="255"/>
                  </a:lnTo>
                  <a:lnTo>
                    <a:pt x="217" y="257"/>
                  </a:lnTo>
                  <a:lnTo>
                    <a:pt x="206" y="262"/>
                  </a:lnTo>
                  <a:lnTo>
                    <a:pt x="199" y="269"/>
                  </a:lnTo>
                  <a:lnTo>
                    <a:pt x="198" y="272"/>
                  </a:lnTo>
                  <a:lnTo>
                    <a:pt x="196" y="276"/>
                  </a:lnTo>
                  <a:lnTo>
                    <a:pt x="194" y="279"/>
                  </a:lnTo>
                  <a:lnTo>
                    <a:pt x="192" y="281"/>
                  </a:lnTo>
                  <a:lnTo>
                    <a:pt x="189" y="284"/>
                  </a:lnTo>
                  <a:lnTo>
                    <a:pt x="178" y="286"/>
                  </a:lnTo>
                  <a:lnTo>
                    <a:pt x="163" y="288"/>
                  </a:lnTo>
                  <a:lnTo>
                    <a:pt x="145" y="286"/>
                  </a:lnTo>
                  <a:lnTo>
                    <a:pt x="131" y="284"/>
                  </a:lnTo>
                  <a:lnTo>
                    <a:pt x="128" y="274"/>
                  </a:lnTo>
                  <a:lnTo>
                    <a:pt x="126" y="267"/>
                  </a:lnTo>
                  <a:lnTo>
                    <a:pt x="124" y="262"/>
                  </a:lnTo>
                  <a:lnTo>
                    <a:pt x="119" y="253"/>
                  </a:lnTo>
                  <a:lnTo>
                    <a:pt x="142" y="246"/>
                  </a:lnTo>
                  <a:lnTo>
                    <a:pt x="142" y="243"/>
                  </a:lnTo>
                  <a:lnTo>
                    <a:pt x="124" y="241"/>
                  </a:lnTo>
                  <a:lnTo>
                    <a:pt x="112" y="237"/>
                  </a:lnTo>
                  <a:lnTo>
                    <a:pt x="103" y="230"/>
                  </a:lnTo>
                  <a:lnTo>
                    <a:pt x="102" y="225"/>
                  </a:lnTo>
                  <a:lnTo>
                    <a:pt x="98" y="220"/>
                  </a:lnTo>
                  <a:lnTo>
                    <a:pt x="96" y="215"/>
                  </a:lnTo>
                  <a:lnTo>
                    <a:pt x="96" y="209"/>
                  </a:lnTo>
                  <a:lnTo>
                    <a:pt x="96" y="206"/>
                  </a:lnTo>
                  <a:lnTo>
                    <a:pt x="96" y="202"/>
                  </a:lnTo>
                  <a:lnTo>
                    <a:pt x="98" y="202"/>
                  </a:lnTo>
                  <a:lnTo>
                    <a:pt x="100" y="201"/>
                  </a:lnTo>
                  <a:lnTo>
                    <a:pt x="102" y="201"/>
                  </a:lnTo>
                  <a:lnTo>
                    <a:pt x="103" y="201"/>
                  </a:lnTo>
                  <a:lnTo>
                    <a:pt x="107" y="199"/>
                  </a:lnTo>
                  <a:lnTo>
                    <a:pt x="109" y="194"/>
                  </a:lnTo>
                  <a:lnTo>
                    <a:pt x="109" y="188"/>
                  </a:lnTo>
                  <a:lnTo>
                    <a:pt x="109" y="185"/>
                  </a:lnTo>
                  <a:lnTo>
                    <a:pt x="110" y="183"/>
                  </a:lnTo>
                  <a:lnTo>
                    <a:pt x="112" y="180"/>
                  </a:lnTo>
                  <a:lnTo>
                    <a:pt x="114" y="180"/>
                  </a:lnTo>
                  <a:lnTo>
                    <a:pt x="116" y="178"/>
                  </a:lnTo>
                  <a:lnTo>
                    <a:pt x="117" y="178"/>
                  </a:lnTo>
                  <a:lnTo>
                    <a:pt x="119" y="178"/>
                  </a:lnTo>
                  <a:lnTo>
                    <a:pt x="122" y="176"/>
                  </a:lnTo>
                  <a:lnTo>
                    <a:pt x="124" y="169"/>
                  </a:lnTo>
                  <a:lnTo>
                    <a:pt x="126" y="164"/>
                  </a:lnTo>
                  <a:lnTo>
                    <a:pt x="128" y="159"/>
                  </a:lnTo>
                  <a:lnTo>
                    <a:pt x="131" y="154"/>
                  </a:lnTo>
                  <a:lnTo>
                    <a:pt x="133" y="152"/>
                  </a:lnTo>
                  <a:lnTo>
                    <a:pt x="135" y="152"/>
                  </a:lnTo>
                  <a:lnTo>
                    <a:pt x="136" y="150"/>
                  </a:lnTo>
                  <a:lnTo>
                    <a:pt x="138" y="150"/>
                  </a:lnTo>
                  <a:lnTo>
                    <a:pt x="142" y="150"/>
                  </a:lnTo>
                  <a:close/>
                  <a:moveTo>
                    <a:pt x="1172" y="131"/>
                  </a:moveTo>
                  <a:lnTo>
                    <a:pt x="1177" y="133"/>
                  </a:lnTo>
                  <a:lnTo>
                    <a:pt x="1182" y="134"/>
                  </a:lnTo>
                  <a:lnTo>
                    <a:pt x="1185" y="136"/>
                  </a:lnTo>
                  <a:lnTo>
                    <a:pt x="1191" y="138"/>
                  </a:lnTo>
                  <a:lnTo>
                    <a:pt x="1191" y="143"/>
                  </a:lnTo>
                  <a:lnTo>
                    <a:pt x="1192" y="147"/>
                  </a:lnTo>
                  <a:lnTo>
                    <a:pt x="1192" y="150"/>
                  </a:lnTo>
                  <a:lnTo>
                    <a:pt x="1194" y="154"/>
                  </a:lnTo>
                  <a:lnTo>
                    <a:pt x="1182" y="154"/>
                  </a:lnTo>
                  <a:lnTo>
                    <a:pt x="1180" y="150"/>
                  </a:lnTo>
                  <a:lnTo>
                    <a:pt x="1178" y="147"/>
                  </a:lnTo>
                  <a:lnTo>
                    <a:pt x="1175" y="143"/>
                  </a:lnTo>
                  <a:lnTo>
                    <a:pt x="1173" y="141"/>
                  </a:lnTo>
                  <a:lnTo>
                    <a:pt x="1173" y="136"/>
                  </a:lnTo>
                  <a:lnTo>
                    <a:pt x="1172" y="131"/>
                  </a:lnTo>
                  <a:close/>
                  <a:moveTo>
                    <a:pt x="1658" y="108"/>
                  </a:moveTo>
                  <a:lnTo>
                    <a:pt x="1664" y="117"/>
                  </a:lnTo>
                  <a:lnTo>
                    <a:pt x="1669" y="134"/>
                  </a:lnTo>
                  <a:lnTo>
                    <a:pt x="1676" y="150"/>
                  </a:lnTo>
                  <a:lnTo>
                    <a:pt x="1685" y="166"/>
                  </a:lnTo>
                  <a:lnTo>
                    <a:pt x="1690" y="173"/>
                  </a:lnTo>
                  <a:lnTo>
                    <a:pt x="1693" y="169"/>
                  </a:lnTo>
                  <a:lnTo>
                    <a:pt x="1695" y="168"/>
                  </a:lnTo>
                  <a:lnTo>
                    <a:pt x="1699" y="168"/>
                  </a:lnTo>
                  <a:lnTo>
                    <a:pt x="1702" y="166"/>
                  </a:lnTo>
                  <a:lnTo>
                    <a:pt x="1709" y="166"/>
                  </a:lnTo>
                  <a:lnTo>
                    <a:pt x="1709" y="169"/>
                  </a:lnTo>
                  <a:lnTo>
                    <a:pt x="1713" y="169"/>
                  </a:lnTo>
                  <a:lnTo>
                    <a:pt x="1713" y="180"/>
                  </a:lnTo>
                  <a:lnTo>
                    <a:pt x="1686" y="183"/>
                  </a:lnTo>
                  <a:lnTo>
                    <a:pt x="1683" y="211"/>
                  </a:lnTo>
                  <a:lnTo>
                    <a:pt x="1674" y="234"/>
                  </a:lnTo>
                  <a:lnTo>
                    <a:pt x="1667" y="257"/>
                  </a:lnTo>
                  <a:lnTo>
                    <a:pt x="1664" y="276"/>
                  </a:lnTo>
                  <a:lnTo>
                    <a:pt x="1662" y="295"/>
                  </a:lnTo>
                  <a:lnTo>
                    <a:pt x="1662" y="311"/>
                  </a:lnTo>
                  <a:lnTo>
                    <a:pt x="1658" y="326"/>
                  </a:lnTo>
                  <a:lnTo>
                    <a:pt x="1655" y="326"/>
                  </a:lnTo>
                  <a:lnTo>
                    <a:pt x="1655" y="323"/>
                  </a:lnTo>
                  <a:lnTo>
                    <a:pt x="1650" y="316"/>
                  </a:lnTo>
                  <a:lnTo>
                    <a:pt x="1641" y="307"/>
                  </a:lnTo>
                  <a:lnTo>
                    <a:pt x="1631" y="295"/>
                  </a:lnTo>
                  <a:lnTo>
                    <a:pt x="1622" y="283"/>
                  </a:lnTo>
                  <a:lnTo>
                    <a:pt x="1615" y="271"/>
                  </a:lnTo>
                  <a:lnTo>
                    <a:pt x="1611" y="260"/>
                  </a:lnTo>
                  <a:lnTo>
                    <a:pt x="1613" y="253"/>
                  </a:lnTo>
                  <a:lnTo>
                    <a:pt x="1617" y="251"/>
                  </a:lnTo>
                  <a:lnTo>
                    <a:pt x="1620" y="251"/>
                  </a:lnTo>
                  <a:lnTo>
                    <a:pt x="1622" y="251"/>
                  </a:lnTo>
                  <a:lnTo>
                    <a:pt x="1624" y="251"/>
                  </a:lnTo>
                  <a:lnTo>
                    <a:pt x="1625" y="251"/>
                  </a:lnTo>
                  <a:lnTo>
                    <a:pt x="1627" y="251"/>
                  </a:lnTo>
                  <a:lnTo>
                    <a:pt x="1629" y="250"/>
                  </a:lnTo>
                  <a:lnTo>
                    <a:pt x="1632" y="246"/>
                  </a:lnTo>
                  <a:lnTo>
                    <a:pt x="1629" y="246"/>
                  </a:lnTo>
                  <a:lnTo>
                    <a:pt x="1629" y="243"/>
                  </a:lnTo>
                  <a:lnTo>
                    <a:pt x="1613" y="241"/>
                  </a:lnTo>
                  <a:lnTo>
                    <a:pt x="1604" y="236"/>
                  </a:lnTo>
                  <a:lnTo>
                    <a:pt x="1597" y="227"/>
                  </a:lnTo>
                  <a:lnTo>
                    <a:pt x="1604" y="225"/>
                  </a:lnTo>
                  <a:lnTo>
                    <a:pt x="1610" y="223"/>
                  </a:lnTo>
                  <a:lnTo>
                    <a:pt x="1613" y="222"/>
                  </a:lnTo>
                  <a:lnTo>
                    <a:pt x="1617" y="220"/>
                  </a:lnTo>
                  <a:lnTo>
                    <a:pt x="1620" y="218"/>
                  </a:lnTo>
                  <a:lnTo>
                    <a:pt x="1624" y="215"/>
                  </a:lnTo>
                  <a:lnTo>
                    <a:pt x="1624" y="211"/>
                  </a:lnTo>
                  <a:lnTo>
                    <a:pt x="1610" y="211"/>
                  </a:lnTo>
                  <a:lnTo>
                    <a:pt x="1606" y="213"/>
                  </a:lnTo>
                  <a:lnTo>
                    <a:pt x="1603" y="213"/>
                  </a:lnTo>
                  <a:lnTo>
                    <a:pt x="1599" y="215"/>
                  </a:lnTo>
                  <a:lnTo>
                    <a:pt x="1594" y="215"/>
                  </a:lnTo>
                  <a:lnTo>
                    <a:pt x="1585" y="199"/>
                  </a:lnTo>
                  <a:lnTo>
                    <a:pt x="1575" y="183"/>
                  </a:lnTo>
                  <a:lnTo>
                    <a:pt x="1576" y="178"/>
                  </a:lnTo>
                  <a:lnTo>
                    <a:pt x="1576" y="175"/>
                  </a:lnTo>
                  <a:lnTo>
                    <a:pt x="1578" y="173"/>
                  </a:lnTo>
                  <a:lnTo>
                    <a:pt x="1580" y="169"/>
                  </a:lnTo>
                  <a:lnTo>
                    <a:pt x="1580" y="166"/>
                  </a:lnTo>
                  <a:lnTo>
                    <a:pt x="1582" y="161"/>
                  </a:lnTo>
                  <a:lnTo>
                    <a:pt x="1578" y="161"/>
                  </a:lnTo>
                  <a:lnTo>
                    <a:pt x="1578" y="157"/>
                  </a:lnTo>
                  <a:lnTo>
                    <a:pt x="1575" y="159"/>
                  </a:lnTo>
                  <a:lnTo>
                    <a:pt x="1573" y="159"/>
                  </a:lnTo>
                  <a:lnTo>
                    <a:pt x="1571" y="159"/>
                  </a:lnTo>
                  <a:lnTo>
                    <a:pt x="1571" y="159"/>
                  </a:lnTo>
                  <a:lnTo>
                    <a:pt x="1569" y="159"/>
                  </a:lnTo>
                  <a:lnTo>
                    <a:pt x="1569" y="157"/>
                  </a:lnTo>
                  <a:lnTo>
                    <a:pt x="1566" y="154"/>
                  </a:lnTo>
                  <a:lnTo>
                    <a:pt x="1564" y="150"/>
                  </a:lnTo>
                  <a:lnTo>
                    <a:pt x="1562" y="147"/>
                  </a:lnTo>
                  <a:lnTo>
                    <a:pt x="1561" y="145"/>
                  </a:lnTo>
                  <a:lnTo>
                    <a:pt x="1561" y="140"/>
                  </a:lnTo>
                  <a:lnTo>
                    <a:pt x="1559" y="134"/>
                  </a:lnTo>
                  <a:lnTo>
                    <a:pt x="1578" y="122"/>
                  </a:lnTo>
                  <a:lnTo>
                    <a:pt x="1597" y="112"/>
                  </a:lnTo>
                  <a:lnTo>
                    <a:pt x="1599" y="117"/>
                  </a:lnTo>
                  <a:lnTo>
                    <a:pt x="1601" y="122"/>
                  </a:lnTo>
                  <a:lnTo>
                    <a:pt x="1603" y="124"/>
                  </a:lnTo>
                  <a:lnTo>
                    <a:pt x="1606" y="126"/>
                  </a:lnTo>
                  <a:lnTo>
                    <a:pt x="1608" y="126"/>
                  </a:lnTo>
                  <a:lnTo>
                    <a:pt x="1610" y="127"/>
                  </a:lnTo>
                  <a:lnTo>
                    <a:pt x="1613" y="129"/>
                  </a:lnTo>
                  <a:lnTo>
                    <a:pt x="1617" y="131"/>
                  </a:lnTo>
                  <a:lnTo>
                    <a:pt x="1620" y="141"/>
                  </a:lnTo>
                  <a:lnTo>
                    <a:pt x="1622" y="154"/>
                  </a:lnTo>
                  <a:lnTo>
                    <a:pt x="1624" y="166"/>
                  </a:lnTo>
                  <a:lnTo>
                    <a:pt x="1632" y="166"/>
                  </a:lnTo>
                  <a:lnTo>
                    <a:pt x="1632" y="157"/>
                  </a:lnTo>
                  <a:lnTo>
                    <a:pt x="1629" y="147"/>
                  </a:lnTo>
                  <a:lnTo>
                    <a:pt x="1629" y="134"/>
                  </a:lnTo>
                  <a:lnTo>
                    <a:pt x="1632" y="122"/>
                  </a:lnTo>
                  <a:lnTo>
                    <a:pt x="1636" y="112"/>
                  </a:lnTo>
                  <a:lnTo>
                    <a:pt x="1658" y="108"/>
                  </a:lnTo>
                  <a:close/>
                  <a:moveTo>
                    <a:pt x="2641" y="99"/>
                  </a:moveTo>
                  <a:lnTo>
                    <a:pt x="2646" y="103"/>
                  </a:lnTo>
                  <a:lnTo>
                    <a:pt x="2650" y="106"/>
                  </a:lnTo>
                  <a:lnTo>
                    <a:pt x="2655" y="106"/>
                  </a:lnTo>
                  <a:lnTo>
                    <a:pt x="2660" y="106"/>
                  </a:lnTo>
                  <a:lnTo>
                    <a:pt x="2669" y="108"/>
                  </a:lnTo>
                  <a:lnTo>
                    <a:pt x="2667" y="112"/>
                  </a:lnTo>
                  <a:lnTo>
                    <a:pt x="2667" y="113"/>
                  </a:lnTo>
                  <a:lnTo>
                    <a:pt x="2667" y="115"/>
                  </a:lnTo>
                  <a:lnTo>
                    <a:pt x="2666" y="117"/>
                  </a:lnTo>
                  <a:lnTo>
                    <a:pt x="2666" y="119"/>
                  </a:lnTo>
                  <a:lnTo>
                    <a:pt x="2653" y="126"/>
                  </a:lnTo>
                  <a:lnTo>
                    <a:pt x="2636" y="129"/>
                  </a:lnTo>
                  <a:lnTo>
                    <a:pt x="2618" y="131"/>
                  </a:lnTo>
                  <a:lnTo>
                    <a:pt x="2617" y="127"/>
                  </a:lnTo>
                  <a:lnTo>
                    <a:pt x="2617" y="124"/>
                  </a:lnTo>
                  <a:lnTo>
                    <a:pt x="2615" y="120"/>
                  </a:lnTo>
                  <a:lnTo>
                    <a:pt x="2615" y="115"/>
                  </a:lnTo>
                  <a:lnTo>
                    <a:pt x="2620" y="112"/>
                  </a:lnTo>
                  <a:lnTo>
                    <a:pt x="2624" y="108"/>
                  </a:lnTo>
                  <a:lnTo>
                    <a:pt x="2627" y="106"/>
                  </a:lnTo>
                  <a:lnTo>
                    <a:pt x="2631" y="103"/>
                  </a:lnTo>
                  <a:lnTo>
                    <a:pt x="2634" y="101"/>
                  </a:lnTo>
                  <a:lnTo>
                    <a:pt x="2641" y="99"/>
                  </a:lnTo>
                  <a:close/>
                  <a:moveTo>
                    <a:pt x="2104" y="99"/>
                  </a:moveTo>
                  <a:lnTo>
                    <a:pt x="2118" y="101"/>
                  </a:lnTo>
                  <a:lnTo>
                    <a:pt x="2128" y="106"/>
                  </a:lnTo>
                  <a:lnTo>
                    <a:pt x="2138" y="112"/>
                  </a:lnTo>
                  <a:lnTo>
                    <a:pt x="2135" y="115"/>
                  </a:lnTo>
                  <a:lnTo>
                    <a:pt x="2133" y="120"/>
                  </a:lnTo>
                  <a:lnTo>
                    <a:pt x="2130" y="122"/>
                  </a:lnTo>
                  <a:lnTo>
                    <a:pt x="2125" y="124"/>
                  </a:lnTo>
                  <a:lnTo>
                    <a:pt x="2119" y="126"/>
                  </a:lnTo>
                  <a:lnTo>
                    <a:pt x="2112" y="126"/>
                  </a:lnTo>
                  <a:lnTo>
                    <a:pt x="2107" y="129"/>
                  </a:lnTo>
                  <a:lnTo>
                    <a:pt x="2102" y="129"/>
                  </a:lnTo>
                  <a:lnTo>
                    <a:pt x="2097" y="131"/>
                  </a:lnTo>
                  <a:lnTo>
                    <a:pt x="2090" y="131"/>
                  </a:lnTo>
                  <a:lnTo>
                    <a:pt x="2090" y="120"/>
                  </a:lnTo>
                  <a:lnTo>
                    <a:pt x="2091" y="113"/>
                  </a:lnTo>
                  <a:lnTo>
                    <a:pt x="2098" y="108"/>
                  </a:lnTo>
                  <a:lnTo>
                    <a:pt x="2104" y="99"/>
                  </a:lnTo>
                  <a:close/>
                  <a:moveTo>
                    <a:pt x="765" y="99"/>
                  </a:moveTo>
                  <a:lnTo>
                    <a:pt x="779" y="99"/>
                  </a:lnTo>
                  <a:lnTo>
                    <a:pt x="782" y="108"/>
                  </a:lnTo>
                  <a:lnTo>
                    <a:pt x="786" y="113"/>
                  </a:lnTo>
                  <a:lnTo>
                    <a:pt x="789" y="120"/>
                  </a:lnTo>
                  <a:lnTo>
                    <a:pt x="791" y="131"/>
                  </a:lnTo>
                  <a:lnTo>
                    <a:pt x="788" y="131"/>
                  </a:lnTo>
                  <a:lnTo>
                    <a:pt x="777" y="124"/>
                  </a:lnTo>
                  <a:lnTo>
                    <a:pt x="770" y="117"/>
                  </a:lnTo>
                  <a:lnTo>
                    <a:pt x="765" y="110"/>
                  </a:lnTo>
                  <a:lnTo>
                    <a:pt x="765" y="99"/>
                  </a:lnTo>
                  <a:close/>
                  <a:moveTo>
                    <a:pt x="2734" y="77"/>
                  </a:moveTo>
                  <a:lnTo>
                    <a:pt x="2737" y="77"/>
                  </a:lnTo>
                  <a:lnTo>
                    <a:pt x="2741" y="79"/>
                  </a:lnTo>
                  <a:lnTo>
                    <a:pt x="2742" y="79"/>
                  </a:lnTo>
                  <a:lnTo>
                    <a:pt x="2744" y="79"/>
                  </a:lnTo>
                  <a:lnTo>
                    <a:pt x="2746" y="80"/>
                  </a:lnTo>
                  <a:lnTo>
                    <a:pt x="2742" y="84"/>
                  </a:lnTo>
                  <a:lnTo>
                    <a:pt x="2739" y="87"/>
                  </a:lnTo>
                  <a:lnTo>
                    <a:pt x="2737" y="92"/>
                  </a:lnTo>
                  <a:lnTo>
                    <a:pt x="2735" y="96"/>
                  </a:lnTo>
                  <a:lnTo>
                    <a:pt x="2734" y="103"/>
                  </a:lnTo>
                  <a:lnTo>
                    <a:pt x="2737" y="103"/>
                  </a:lnTo>
                  <a:lnTo>
                    <a:pt x="2741" y="98"/>
                  </a:lnTo>
                  <a:lnTo>
                    <a:pt x="2744" y="94"/>
                  </a:lnTo>
                  <a:lnTo>
                    <a:pt x="2748" y="91"/>
                  </a:lnTo>
                  <a:lnTo>
                    <a:pt x="2753" y="89"/>
                  </a:lnTo>
                  <a:lnTo>
                    <a:pt x="2763" y="99"/>
                  </a:lnTo>
                  <a:lnTo>
                    <a:pt x="2776" y="108"/>
                  </a:lnTo>
                  <a:lnTo>
                    <a:pt x="2784" y="115"/>
                  </a:lnTo>
                  <a:lnTo>
                    <a:pt x="2784" y="138"/>
                  </a:lnTo>
                  <a:lnTo>
                    <a:pt x="2790" y="143"/>
                  </a:lnTo>
                  <a:lnTo>
                    <a:pt x="2795" y="147"/>
                  </a:lnTo>
                  <a:lnTo>
                    <a:pt x="2800" y="148"/>
                  </a:lnTo>
                  <a:lnTo>
                    <a:pt x="2804" y="155"/>
                  </a:lnTo>
                  <a:lnTo>
                    <a:pt x="2807" y="169"/>
                  </a:lnTo>
                  <a:lnTo>
                    <a:pt x="2800" y="178"/>
                  </a:lnTo>
                  <a:lnTo>
                    <a:pt x="2797" y="187"/>
                  </a:lnTo>
                  <a:lnTo>
                    <a:pt x="2790" y="192"/>
                  </a:lnTo>
                  <a:lnTo>
                    <a:pt x="2781" y="194"/>
                  </a:lnTo>
                  <a:lnTo>
                    <a:pt x="2765" y="195"/>
                  </a:lnTo>
                  <a:lnTo>
                    <a:pt x="2753" y="185"/>
                  </a:lnTo>
                  <a:lnTo>
                    <a:pt x="2735" y="176"/>
                  </a:lnTo>
                  <a:lnTo>
                    <a:pt x="2716" y="171"/>
                  </a:lnTo>
                  <a:lnTo>
                    <a:pt x="2697" y="164"/>
                  </a:lnTo>
                  <a:lnTo>
                    <a:pt x="2680" y="157"/>
                  </a:lnTo>
                  <a:lnTo>
                    <a:pt x="2669" y="147"/>
                  </a:lnTo>
                  <a:lnTo>
                    <a:pt x="2676" y="143"/>
                  </a:lnTo>
                  <a:lnTo>
                    <a:pt x="2681" y="140"/>
                  </a:lnTo>
                  <a:lnTo>
                    <a:pt x="2685" y="136"/>
                  </a:lnTo>
                  <a:lnTo>
                    <a:pt x="2687" y="131"/>
                  </a:lnTo>
                  <a:lnTo>
                    <a:pt x="2688" y="122"/>
                  </a:lnTo>
                  <a:lnTo>
                    <a:pt x="2687" y="119"/>
                  </a:lnTo>
                  <a:lnTo>
                    <a:pt x="2685" y="113"/>
                  </a:lnTo>
                  <a:lnTo>
                    <a:pt x="2685" y="106"/>
                  </a:lnTo>
                  <a:lnTo>
                    <a:pt x="2685" y="99"/>
                  </a:lnTo>
                  <a:lnTo>
                    <a:pt x="2685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8" y="96"/>
                  </a:lnTo>
                  <a:lnTo>
                    <a:pt x="2704" y="92"/>
                  </a:lnTo>
                  <a:lnTo>
                    <a:pt x="2721" y="84"/>
                  </a:lnTo>
                  <a:lnTo>
                    <a:pt x="2734" y="77"/>
                  </a:lnTo>
                  <a:close/>
                  <a:moveTo>
                    <a:pt x="2512" y="73"/>
                  </a:moveTo>
                  <a:lnTo>
                    <a:pt x="2522" y="73"/>
                  </a:lnTo>
                  <a:lnTo>
                    <a:pt x="2536" y="87"/>
                  </a:lnTo>
                  <a:lnTo>
                    <a:pt x="2554" y="99"/>
                  </a:lnTo>
                  <a:lnTo>
                    <a:pt x="2554" y="103"/>
                  </a:lnTo>
                  <a:lnTo>
                    <a:pt x="2550" y="103"/>
                  </a:lnTo>
                  <a:lnTo>
                    <a:pt x="2550" y="108"/>
                  </a:lnTo>
                  <a:lnTo>
                    <a:pt x="2533" y="99"/>
                  </a:lnTo>
                  <a:lnTo>
                    <a:pt x="2521" y="87"/>
                  </a:lnTo>
                  <a:lnTo>
                    <a:pt x="2512" y="73"/>
                  </a:lnTo>
                  <a:close/>
                  <a:moveTo>
                    <a:pt x="2161" y="68"/>
                  </a:moveTo>
                  <a:lnTo>
                    <a:pt x="2175" y="72"/>
                  </a:lnTo>
                  <a:lnTo>
                    <a:pt x="2186" y="75"/>
                  </a:lnTo>
                  <a:lnTo>
                    <a:pt x="2196" y="80"/>
                  </a:lnTo>
                  <a:lnTo>
                    <a:pt x="2196" y="89"/>
                  </a:lnTo>
                  <a:lnTo>
                    <a:pt x="2187" y="91"/>
                  </a:lnTo>
                  <a:lnTo>
                    <a:pt x="2179" y="94"/>
                  </a:lnTo>
                  <a:lnTo>
                    <a:pt x="2166" y="96"/>
                  </a:lnTo>
                  <a:lnTo>
                    <a:pt x="2161" y="98"/>
                  </a:lnTo>
                  <a:lnTo>
                    <a:pt x="2158" y="99"/>
                  </a:lnTo>
                  <a:lnTo>
                    <a:pt x="2152" y="99"/>
                  </a:lnTo>
                  <a:lnTo>
                    <a:pt x="2147" y="99"/>
                  </a:lnTo>
                  <a:lnTo>
                    <a:pt x="2147" y="89"/>
                  </a:lnTo>
                  <a:lnTo>
                    <a:pt x="2151" y="84"/>
                  </a:lnTo>
                  <a:lnTo>
                    <a:pt x="2156" y="77"/>
                  </a:lnTo>
                  <a:lnTo>
                    <a:pt x="2161" y="68"/>
                  </a:lnTo>
                  <a:close/>
                  <a:moveTo>
                    <a:pt x="1735" y="58"/>
                  </a:moveTo>
                  <a:lnTo>
                    <a:pt x="1735" y="77"/>
                  </a:lnTo>
                  <a:lnTo>
                    <a:pt x="1742" y="77"/>
                  </a:lnTo>
                  <a:lnTo>
                    <a:pt x="1746" y="75"/>
                  </a:lnTo>
                  <a:lnTo>
                    <a:pt x="1749" y="75"/>
                  </a:lnTo>
                  <a:lnTo>
                    <a:pt x="1753" y="75"/>
                  </a:lnTo>
                  <a:lnTo>
                    <a:pt x="1754" y="75"/>
                  </a:lnTo>
                  <a:lnTo>
                    <a:pt x="1758" y="77"/>
                  </a:lnTo>
                  <a:lnTo>
                    <a:pt x="1763" y="80"/>
                  </a:lnTo>
                  <a:lnTo>
                    <a:pt x="1763" y="89"/>
                  </a:lnTo>
                  <a:lnTo>
                    <a:pt x="1767" y="91"/>
                  </a:lnTo>
                  <a:lnTo>
                    <a:pt x="1772" y="91"/>
                  </a:lnTo>
                  <a:lnTo>
                    <a:pt x="1775" y="89"/>
                  </a:lnTo>
                  <a:lnTo>
                    <a:pt x="1781" y="89"/>
                  </a:lnTo>
                  <a:lnTo>
                    <a:pt x="1782" y="87"/>
                  </a:lnTo>
                  <a:lnTo>
                    <a:pt x="1786" y="89"/>
                  </a:lnTo>
                  <a:lnTo>
                    <a:pt x="1789" y="92"/>
                  </a:lnTo>
                  <a:lnTo>
                    <a:pt x="1793" y="98"/>
                  </a:lnTo>
                  <a:lnTo>
                    <a:pt x="1796" y="103"/>
                  </a:lnTo>
                  <a:lnTo>
                    <a:pt x="1791" y="115"/>
                  </a:lnTo>
                  <a:lnTo>
                    <a:pt x="1786" y="127"/>
                  </a:lnTo>
                  <a:lnTo>
                    <a:pt x="1782" y="141"/>
                  </a:lnTo>
                  <a:lnTo>
                    <a:pt x="1770" y="141"/>
                  </a:lnTo>
                  <a:lnTo>
                    <a:pt x="1761" y="145"/>
                  </a:lnTo>
                  <a:lnTo>
                    <a:pt x="1753" y="150"/>
                  </a:lnTo>
                  <a:lnTo>
                    <a:pt x="1739" y="154"/>
                  </a:lnTo>
                  <a:lnTo>
                    <a:pt x="1730" y="147"/>
                  </a:lnTo>
                  <a:lnTo>
                    <a:pt x="1718" y="143"/>
                  </a:lnTo>
                  <a:lnTo>
                    <a:pt x="1706" y="138"/>
                  </a:lnTo>
                  <a:lnTo>
                    <a:pt x="1704" y="134"/>
                  </a:lnTo>
                  <a:lnTo>
                    <a:pt x="1704" y="131"/>
                  </a:lnTo>
                  <a:lnTo>
                    <a:pt x="1702" y="127"/>
                  </a:lnTo>
                  <a:lnTo>
                    <a:pt x="1700" y="122"/>
                  </a:lnTo>
                  <a:lnTo>
                    <a:pt x="1695" y="117"/>
                  </a:lnTo>
                  <a:lnTo>
                    <a:pt x="1690" y="112"/>
                  </a:lnTo>
                  <a:lnTo>
                    <a:pt x="1686" y="108"/>
                  </a:lnTo>
                  <a:lnTo>
                    <a:pt x="1683" y="101"/>
                  </a:lnTo>
                  <a:lnTo>
                    <a:pt x="1681" y="89"/>
                  </a:lnTo>
                  <a:lnTo>
                    <a:pt x="1688" y="80"/>
                  </a:lnTo>
                  <a:lnTo>
                    <a:pt x="1693" y="73"/>
                  </a:lnTo>
                  <a:lnTo>
                    <a:pt x="1700" y="73"/>
                  </a:lnTo>
                  <a:lnTo>
                    <a:pt x="1706" y="75"/>
                  </a:lnTo>
                  <a:lnTo>
                    <a:pt x="1713" y="77"/>
                  </a:lnTo>
                  <a:lnTo>
                    <a:pt x="1720" y="77"/>
                  </a:lnTo>
                  <a:lnTo>
                    <a:pt x="1720" y="65"/>
                  </a:lnTo>
                  <a:lnTo>
                    <a:pt x="1723" y="63"/>
                  </a:lnTo>
                  <a:lnTo>
                    <a:pt x="1727" y="61"/>
                  </a:lnTo>
                  <a:lnTo>
                    <a:pt x="1728" y="61"/>
                  </a:lnTo>
                  <a:lnTo>
                    <a:pt x="1732" y="59"/>
                  </a:lnTo>
                  <a:lnTo>
                    <a:pt x="1735" y="58"/>
                  </a:lnTo>
                  <a:close/>
                  <a:moveTo>
                    <a:pt x="2186" y="45"/>
                  </a:moveTo>
                  <a:lnTo>
                    <a:pt x="2200" y="45"/>
                  </a:lnTo>
                  <a:lnTo>
                    <a:pt x="2208" y="54"/>
                  </a:lnTo>
                  <a:lnTo>
                    <a:pt x="2217" y="59"/>
                  </a:lnTo>
                  <a:lnTo>
                    <a:pt x="2224" y="66"/>
                  </a:lnTo>
                  <a:lnTo>
                    <a:pt x="2231" y="77"/>
                  </a:lnTo>
                  <a:lnTo>
                    <a:pt x="2215" y="77"/>
                  </a:lnTo>
                  <a:lnTo>
                    <a:pt x="2205" y="66"/>
                  </a:lnTo>
                  <a:lnTo>
                    <a:pt x="2194" y="58"/>
                  </a:lnTo>
                  <a:lnTo>
                    <a:pt x="2186" y="45"/>
                  </a:lnTo>
                  <a:close/>
                  <a:moveTo>
                    <a:pt x="421" y="45"/>
                  </a:moveTo>
                  <a:lnTo>
                    <a:pt x="433" y="45"/>
                  </a:lnTo>
                  <a:lnTo>
                    <a:pt x="438" y="49"/>
                  </a:lnTo>
                  <a:lnTo>
                    <a:pt x="442" y="52"/>
                  </a:lnTo>
                  <a:lnTo>
                    <a:pt x="444" y="56"/>
                  </a:lnTo>
                  <a:lnTo>
                    <a:pt x="447" y="61"/>
                  </a:lnTo>
                  <a:lnTo>
                    <a:pt x="449" y="65"/>
                  </a:lnTo>
                  <a:lnTo>
                    <a:pt x="458" y="56"/>
                  </a:lnTo>
                  <a:lnTo>
                    <a:pt x="468" y="52"/>
                  </a:lnTo>
                  <a:lnTo>
                    <a:pt x="484" y="54"/>
                  </a:lnTo>
                  <a:lnTo>
                    <a:pt x="484" y="68"/>
                  </a:lnTo>
                  <a:lnTo>
                    <a:pt x="506" y="70"/>
                  </a:lnTo>
                  <a:lnTo>
                    <a:pt x="526" y="73"/>
                  </a:lnTo>
                  <a:lnTo>
                    <a:pt x="543" y="77"/>
                  </a:lnTo>
                  <a:lnTo>
                    <a:pt x="562" y="79"/>
                  </a:lnTo>
                  <a:lnTo>
                    <a:pt x="583" y="77"/>
                  </a:lnTo>
                  <a:lnTo>
                    <a:pt x="583" y="89"/>
                  </a:lnTo>
                  <a:lnTo>
                    <a:pt x="587" y="89"/>
                  </a:lnTo>
                  <a:lnTo>
                    <a:pt x="590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6" y="92"/>
                  </a:lnTo>
                  <a:lnTo>
                    <a:pt x="592" y="92"/>
                  </a:lnTo>
                  <a:lnTo>
                    <a:pt x="576" y="103"/>
                  </a:lnTo>
                  <a:lnTo>
                    <a:pt x="557" y="115"/>
                  </a:lnTo>
                  <a:lnTo>
                    <a:pt x="534" y="126"/>
                  </a:lnTo>
                  <a:lnTo>
                    <a:pt x="513" y="138"/>
                  </a:lnTo>
                  <a:lnTo>
                    <a:pt x="498" y="148"/>
                  </a:lnTo>
                  <a:lnTo>
                    <a:pt x="487" y="157"/>
                  </a:lnTo>
                  <a:lnTo>
                    <a:pt x="503" y="157"/>
                  </a:lnTo>
                  <a:lnTo>
                    <a:pt x="508" y="154"/>
                  </a:lnTo>
                  <a:lnTo>
                    <a:pt x="513" y="152"/>
                  </a:lnTo>
                  <a:lnTo>
                    <a:pt x="519" y="150"/>
                  </a:lnTo>
                  <a:lnTo>
                    <a:pt x="526" y="150"/>
                  </a:lnTo>
                  <a:lnTo>
                    <a:pt x="526" y="154"/>
                  </a:lnTo>
                  <a:lnTo>
                    <a:pt x="505" y="169"/>
                  </a:lnTo>
                  <a:lnTo>
                    <a:pt x="487" y="185"/>
                  </a:lnTo>
                  <a:lnTo>
                    <a:pt x="472" y="201"/>
                  </a:lnTo>
                  <a:lnTo>
                    <a:pt x="454" y="215"/>
                  </a:lnTo>
                  <a:lnTo>
                    <a:pt x="435" y="227"/>
                  </a:lnTo>
                  <a:lnTo>
                    <a:pt x="410" y="234"/>
                  </a:lnTo>
                  <a:lnTo>
                    <a:pt x="410" y="246"/>
                  </a:lnTo>
                  <a:lnTo>
                    <a:pt x="398" y="248"/>
                  </a:lnTo>
                  <a:lnTo>
                    <a:pt x="384" y="253"/>
                  </a:lnTo>
                  <a:lnTo>
                    <a:pt x="376" y="260"/>
                  </a:lnTo>
                  <a:lnTo>
                    <a:pt x="381" y="264"/>
                  </a:lnTo>
                  <a:lnTo>
                    <a:pt x="384" y="267"/>
                  </a:lnTo>
                  <a:lnTo>
                    <a:pt x="386" y="269"/>
                  </a:lnTo>
                  <a:lnTo>
                    <a:pt x="386" y="272"/>
                  </a:lnTo>
                  <a:lnTo>
                    <a:pt x="386" y="276"/>
                  </a:lnTo>
                  <a:lnTo>
                    <a:pt x="384" y="281"/>
                  </a:lnTo>
                  <a:lnTo>
                    <a:pt x="384" y="288"/>
                  </a:lnTo>
                  <a:lnTo>
                    <a:pt x="346" y="291"/>
                  </a:lnTo>
                  <a:lnTo>
                    <a:pt x="346" y="295"/>
                  </a:lnTo>
                  <a:lnTo>
                    <a:pt x="351" y="297"/>
                  </a:lnTo>
                  <a:lnTo>
                    <a:pt x="353" y="297"/>
                  </a:lnTo>
                  <a:lnTo>
                    <a:pt x="356" y="297"/>
                  </a:lnTo>
                  <a:lnTo>
                    <a:pt x="356" y="297"/>
                  </a:lnTo>
                  <a:lnTo>
                    <a:pt x="358" y="298"/>
                  </a:lnTo>
                  <a:lnTo>
                    <a:pt x="358" y="300"/>
                  </a:lnTo>
                  <a:lnTo>
                    <a:pt x="362" y="304"/>
                  </a:lnTo>
                  <a:lnTo>
                    <a:pt x="356" y="304"/>
                  </a:lnTo>
                  <a:lnTo>
                    <a:pt x="348" y="307"/>
                  </a:lnTo>
                  <a:lnTo>
                    <a:pt x="337" y="311"/>
                  </a:lnTo>
                  <a:lnTo>
                    <a:pt x="327" y="314"/>
                  </a:lnTo>
                  <a:lnTo>
                    <a:pt x="330" y="316"/>
                  </a:lnTo>
                  <a:lnTo>
                    <a:pt x="332" y="316"/>
                  </a:lnTo>
                  <a:lnTo>
                    <a:pt x="334" y="316"/>
                  </a:lnTo>
                  <a:lnTo>
                    <a:pt x="335" y="318"/>
                  </a:lnTo>
                  <a:lnTo>
                    <a:pt x="337" y="318"/>
                  </a:lnTo>
                  <a:lnTo>
                    <a:pt x="335" y="321"/>
                  </a:lnTo>
                  <a:lnTo>
                    <a:pt x="334" y="325"/>
                  </a:lnTo>
                  <a:lnTo>
                    <a:pt x="332" y="326"/>
                  </a:lnTo>
                  <a:lnTo>
                    <a:pt x="334" y="328"/>
                  </a:lnTo>
                  <a:lnTo>
                    <a:pt x="334" y="330"/>
                  </a:lnTo>
                  <a:lnTo>
                    <a:pt x="335" y="333"/>
                  </a:lnTo>
                  <a:lnTo>
                    <a:pt x="337" y="337"/>
                  </a:lnTo>
                  <a:lnTo>
                    <a:pt x="330" y="339"/>
                  </a:lnTo>
                  <a:lnTo>
                    <a:pt x="325" y="339"/>
                  </a:lnTo>
                  <a:lnTo>
                    <a:pt x="320" y="339"/>
                  </a:lnTo>
                  <a:lnTo>
                    <a:pt x="314" y="342"/>
                  </a:lnTo>
                  <a:lnTo>
                    <a:pt x="332" y="342"/>
                  </a:lnTo>
                  <a:lnTo>
                    <a:pt x="346" y="346"/>
                  </a:lnTo>
                  <a:lnTo>
                    <a:pt x="346" y="353"/>
                  </a:lnTo>
                  <a:lnTo>
                    <a:pt x="323" y="353"/>
                  </a:lnTo>
                  <a:lnTo>
                    <a:pt x="321" y="358"/>
                  </a:lnTo>
                  <a:lnTo>
                    <a:pt x="321" y="360"/>
                  </a:lnTo>
                  <a:lnTo>
                    <a:pt x="321" y="361"/>
                  </a:lnTo>
                  <a:lnTo>
                    <a:pt x="320" y="363"/>
                  </a:lnTo>
                  <a:lnTo>
                    <a:pt x="318" y="365"/>
                  </a:lnTo>
                  <a:lnTo>
                    <a:pt x="309" y="368"/>
                  </a:lnTo>
                  <a:lnTo>
                    <a:pt x="297" y="368"/>
                  </a:lnTo>
                  <a:lnTo>
                    <a:pt x="285" y="368"/>
                  </a:lnTo>
                  <a:lnTo>
                    <a:pt x="273" y="361"/>
                  </a:lnTo>
                  <a:lnTo>
                    <a:pt x="257" y="361"/>
                  </a:lnTo>
                  <a:lnTo>
                    <a:pt x="241" y="363"/>
                  </a:lnTo>
                  <a:lnTo>
                    <a:pt x="224" y="365"/>
                  </a:lnTo>
                  <a:lnTo>
                    <a:pt x="208" y="363"/>
                  </a:lnTo>
                  <a:lnTo>
                    <a:pt x="192" y="358"/>
                  </a:lnTo>
                  <a:lnTo>
                    <a:pt x="191" y="356"/>
                  </a:lnTo>
                  <a:lnTo>
                    <a:pt x="191" y="354"/>
                  </a:lnTo>
                  <a:lnTo>
                    <a:pt x="189" y="354"/>
                  </a:lnTo>
                  <a:lnTo>
                    <a:pt x="189" y="353"/>
                  </a:lnTo>
                  <a:lnTo>
                    <a:pt x="189" y="349"/>
                  </a:lnTo>
                  <a:lnTo>
                    <a:pt x="192" y="349"/>
                  </a:lnTo>
                  <a:lnTo>
                    <a:pt x="194" y="346"/>
                  </a:lnTo>
                  <a:lnTo>
                    <a:pt x="198" y="342"/>
                  </a:lnTo>
                  <a:lnTo>
                    <a:pt x="199" y="340"/>
                  </a:lnTo>
                  <a:lnTo>
                    <a:pt x="203" y="339"/>
                  </a:lnTo>
                  <a:lnTo>
                    <a:pt x="205" y="335"/>
                  </a:lnTo>
                  <a:lnTo>
                    <a:pt x="208" y="330"/>
                  </a:lnTo>
                  <a:lnTo>
                    <a:pt x="201" y="328"/>
                  </a:lnTo>
                  <a:lnTo>
                    <a:pt x="196" y="325"/>
                  </a:lnTo>
                  <a:lnTo>
                    <a:pt x="192" y="319"/>
                  </a:lnTo>
                  <a:lnTo>
                    <a:pt x="191" y="314"/>
                  </a:lnTo>
                  <a:lnTo>
                    <a:pt x="189" y="307"/>
                  </a:lnTo>
                  <a:lnTo>
                    <a:pt x="196" y="307"/>
                  </a:lnTo>
                  <a:lnTo>
                    <a:pt x="208" y="304"/>
                  </a:lnTo>
                  <a:lnTo>
                    <a:pt x="222" y="307"/>
                  </a:lnTo>
                  <a:lnTo>
                    <a:pt x="234" y="312"/>
                  </a:lnTo>
                  <a:lnTo>
                    <a:pt x="246" y="318"/>
                  </a:lnTo>
                  <a:lnTo>
                    <a:pt x="246" y="311"/>
                  </a:lnTo>
                  <a:lnTo>
                    <a:pt x="234" y="305"/>
                  </a:lnTo>
                  <a:lnTo>
                    <a:pt x="224" y="300"/>
                  </a:lnTo>
                  <a:lnTo>
                    <a:pt x="215" y="291"/>
                  </a:lnTo>
                  <a:lnTo>
                    <a:pt x="218" y="291"/>
                  </a:lnTo>
                  <a:lnTo>
                    <a:pt x="227" y="278"/>
                  </a:lnTo>
                  <a:lnTo>
                    <a:pt x="238" y="269"/>
                  </a:lnTo>
                  <a:lnTo>
                    <a:pt x="252" y="262"/>
                  </a:lnTo>
                  <a:lnTo>
                    <a:pt x="269" y="257"/>
                  </a:lnTo>
                  <a:lnTo>
                    <a:pt x="269" y="253"/>
                  </a:lnTo>
                  <a:lnTo>
                    <a:pt x="253" y="248"/>
                  </a:lnTo>
                  <a:lnTo>
                    <a:pt x="241" y="239"/>
                  </a:lnTo>
                  <a:lnTo>
                    <a:pt x="231" y="227"/>
                  </a:lnTo>
                  <a:lnTo>
                    <a:pt x="222" y="215"/>
                  </a:lnTo>
                  <a:lnTo>
                    <a:pt x="227" y="213"/>
                  </a:lnTo>
                  <a:lnTo>
                    <a:pt x="231" y="213"/>
                  </a:lnTo>
                  <a:lnTo>
                    <a:pt x="236" y="211"/>
                  </a:lnTo>
                  <a:lnTo>
                    <a:pt x="241" y="211"/>
                  </a:lnTo>
                  <a:lnTo>
                    <a:pt x="248" y="216"/>
                  </a:lnTo>
                  <a:lnTo>
                    <a:pt x="253" y="222"/>
                  </a:lnTo>
                  <a:lnTo>
                    <a:pt x="260" y="227"/>
                  </a:lnTo>
                  <a:lnTo>
                    <a:pt x="260" y="223"/>
                  </a:lnTo>
                  <a:lnTo>
                    <a:pt x="259" y="220"/>
                  </a:lnTo>
                  <a:lnTo>
                    <a:pt x="257" y="220"/>
                  </a:lnTo>
                  <a:lnTo>
                    <a:pt x="257" y="218"/>
                  </a:lnTo>
                  <a:lnTo>
                    <a:pt x="255" y="216"/>
                  </a:lnTo>
                  <a:lnTo>
                    <a:pt x="255" y="215"/>
                  </a:lnTo>
                  <a:lnTo>
                    <a:pt x="253" y="211"/>
                  </a:lnTo>
                  <a:lnTo>
                    <a:pt x="257" y="211"/>
                  </a:lnTo>
                  <a:lnTo>
                    <a:pt x="257" y="208"/>
                  </a:lnTo>
                  <a:lnTo>
                    <a:pt x="273" y="202"/>
                  </a:lnTo>
                  <a:lnTo>
                    <a:pt x="288" y="199"/>
                  </a:lnTo>
                  <a:lnTo>
                    <a:pt x="304" y="197"/>
                  </a:lnTo>
                  <a:lnTo>
                    <a:pt x="323" y="199"/>
                  </a:lnTo>
                  <a:lnTo>
                    <a:pt x="314" y="188"/>
                  </a:lnTo>
                  <a:lnTo>
                    <a:pt x="325" y="185"/>
                  </a:lnTo>
                  <a:lnTo>
                    <a:pt x="337" y="180"/>
                  </a:lnTo>
                  <a:lnTo>
                    <a:pt x="349" y="175"/>
                  </a:lnTo>
                  <a:lnTo>
                    <a:pt x="356" y="169"/>
                  </a:lnTo>
                  <a:lnTo>
                    <a:pt x="362" y="169"/>
                  </a:lnTo>
                  <a:lnTo>
                    <a:pt x="362" y="166"/>
                  </a:lnTo>
                  <a:lnTo>
                    <a:pt x="353" y="166"/>
                  </a:lnTo>
                  <a:lnTo>
                    <a:pt x="349" y="168"/>
                  </a:lnTo>
                  <a:lnTo>
                    <a:pt x="346" y="169"/>
                  </a:lnTo>
                  <a:lnTo>
                    <a:pt x="344" y="169"/>
                  </a:lnTo>
                  <a:lnTo>
                    <a:pt x="342" y="169"/>
                  </a:lnTo>
                  <a:lnTo>
                    <a:pt x="341" y="169"/>
                  </a:lnTo>
                  <a:lnTo>
                    <a:pt x="339" y="168"/>
                  </a:lnTo>
                  <a:lnTo>
                    <a:pt x="337" y="166"/>
                  </a:lnTo>
                  <a:lnTo>
                    <a:pt x="334" y="166"/>
                  </a:lnTo>
                  <a:lnTo>
                    <a:pt x="330" y="169"/>
                  </a:lnTo>
                  <a:lnTo>
                    <a:pt x="325" y="175"/>
                  </a:lnTo>
                  <a:lnTo>
                    <a:pt x="320" y="180"/>
                  </a:lnTo>
                  <a:lnTo>
                    <a:pt x="316" y="185"/>
                  </a:lnTo>
                  <a:lnTo>
                    <a:pt x="311" y="188"/>
                  </a:lnTo>
                  <a:lnTo>
                    <a:pt x="292" y="194"/>
                  </a:lnTo>
                  <a:lnTo>
                    <a:pt x="274" y="194"/>
                  </a:lnTo>
                  <a:lnTo>
                    <a:pt x="257" y="190"/>
                  </a:lnTo>
                  <a:lnTo>
                    <a:pt x="241" y="183"/>
                  </a:lnTo>
                  <a:lnTo>
                    <a:pt x="239" y="183"/>
                  </a:lnTo>
                  <a:lnTo>
                    <a:pt x="236" y="185"/>
                  </a:lnTo>
                  <a:lnTo>
                    <a:pt x="231" y="187"/>
                  </a:lnTo>
                  <a:lnTo>
                    <a:pt x="227" y="188"/>
                  </a:lnTo>
                  <a:lnTo>
                    <a:pt x="224" y="190"/>
                  </a:lnTo>
                  <a:lnTo>
                    <a:pt x="218" y="192"/>
                  </a:lnTo>
                  <a:lnTo>
                    <a:pt x="215" y="183"/>
                  </a:lnTo>
                  <a:lnTo>
                    <a:pt x="218" y="182"/>
                  </a:lnTo>
                  <a:lnTo>
                    <a:pt x="218" y="182"/>
                  </a:lnTo>
                  <a:lnTo>
                    <a:pt x="220" y="180"/>
                  </a:lnTo>
                  <a:lnTo>
                    <a:pt x="222" y="176"/>
                  </a:lnTo>
                  <a:lnTo>
                    <a:pt x="212" y="176"/>
                  </a:lnTo>
                  <a:lnTo>
                    <a:pt x="208" y="178"/>
                  </a:lnTo>
                  <a:lnTo>
                    <a:pt x="203" y="180"/>
                  </a:lnTo>
                  <a:lnTo>
                    <a:pt x="198" y="180"/>
                  </a:lnTo>
                  <a:lnTo>
                    <a:pt x="192" y="180"/>
                  </a:lnTo>
                  <a:lnTo>
                    <a:pt x="189" y="169"/>
                  </a:lnTo>
                  <a:lnTo>
                    <a:pt x="192" y="168"/>
                  </a:lnTo>
                  <a:lnTo>
                    <a:pt x="194" y="168"/>
                  </a:lnTo>
                  <a:lnTo>
                    <a:pt x="196" y="168"/>
                  </a:lnTo>
                  <a:lnTo>
                    <a:pt x="198" y="166"/>
                  </a:lnTo>
                  <a:lnTo>
                    <a:pt x="199" y="166"/>
                  </a:lnTo>
                  <a:lnTo>
                    <a:pt x="177" y="169"/>
                  </a:lnTo>
                  <a:lnTo>
                    <a:pt x="175" y="164"/>
                  </a:lnTo>
                  <a:lnTo>
                    <a:pt x="171" y="161"/>
                  </a:lnTo>
                  <a:lnTo>
                    <a:pt x="170" y="159"/>
                  </a:lnTo>
                  <a:lnTo>
                    <a:pt x="168" y="155"/>
                  </a:lnTo>
                  <a:lnTo>
                    <a:pt x="164" y="150"/>
                  </a:lnTo>
                  <a:lnTo>
                    <a:pt x="170" y="148"/>
                  </a:lnTo>
                  <a:lnTo>
                    <a:pt x="173" y="148"/>
                  </a:lnTo>
                  <a:lnTo>
                    <a:pt x="175" y="148"/>
                  </a:lnTo>
                  <a:lnTo>
                    <a:pt x="177" y="148"/>
                  </a:lnTo>
                  <a:lnTo>
                    <a:pt x="177" y="147"/>
                  </a:lnTo>
                  <a:lnTo>
                    <a:pt x="178" y="145"/>
                  </a:lnTo>
                  <a:lnTo>
                    <a:pt x="180" y="141"/>
                  </a:lnTo>
                  <a:lnTo>
                    <a:pt x="173" y="140"/>
                  </a:lnTo>
                  <a:lnTo>
                    <a:pt x="166" y="138"/>
                  </a:lnTo>
                  <a:lnTo>
                    <a:pt x="163" y="134"/>
                  </a:lnTo>
                  <a:lnTo>
                    <a:pt x="157" y="131"/>
                  </a:lnTo>
                  <a:lnTo>
                    <a:pt x="161" y="131"/>
                  </a:lnTo>
                  <a:lnTo>
                    <a:pt x="161" y="126"/>
                  </a:lnTo>
                  <a:lnTo>
                    <a:pt x="178" y="129"/>
                  </a:lnTo>
                  <a:lnTo>
                    <a:pt x="187" y="127"/>
                  </a:lnTo>
                  <a:lnTo>
                    <a:pt x="194" y="124"/>
                  </a:lnTo>
                  <a:lnTo>
                    <a:pt x="198" y="119"/>
                  </a:lnTo>
                  <a:lnTo>
                    <a:pt x="203" y="112"/>
                  </a:lnTo>
                  <a:lnTo>
                    <a:pt x="212" y="108"/>
                  </a:lnTo>
                  <a:lnTo>
                    <a:pt x="222" y="105"/>
                  </a:lnTo>
                  <a:lnTo>
                    <a:pt x="229" y="108"/>
                  </a:lnTo>
                  <a:lnTo>
                    <a:pt x="238" y="112"/>
                  </a:lnTo>
                  <a:lnTo>
                    <a:pt x="245" y="113"/>
                  </a:lnTo>
                  <a:lnTo>
                    <a:pt x="253" y="112"/>
                  </a:lnTo>
                  <a:lnTo>
                    <a:pt x="250" y="110"/>
                  </a:lnTo>
                  <a:lnTo>
                    <a:pt x="246" y="108"/>
                  </a:lnTo>
                  <a:lnTo>
                    <a:pt x="245" y="108"/>
                  </a:lnTo>
                  <a:lnTo>
                    <a:pt x="245" y="106"/>
                  </a:lnTo>
                  <a:lnTo>
                    <a:pt x="243" y="105"/>
                  </a:lnTo>
                  <a:lnTo>
                    <a:pt x="243" y="101"/>
                  </a:lnTo>
                  <a:lnTo>
                    <a:pt x="241" y="96"/>
                  </a:lnTo>
                  <a:lnTo>
                    <a:pt x="246" y="94"/>
                  </a:lnTo>
                  <a:lnTo>
                    <a:pt x="250" y="92"/>
                  </a:lnTo>
                  <a:lnTo>
                    <a:pt x="253" y="92"/>
                  </a:lnTo>
                  <a:lnTo>
                    <a:pt x="255" y="91"/>
                  </a:lnTo>
                  <a:lnTo>
                    <a:pt x="259" y="89"/>
                  </a:lnTo>
                  <a:lnTo>
                    <a:pt x="266" y="89"/>
                  </a:lnTo>
                  <a:lnTo>
                    <a:pt x="269" y="91"/>
                  </a:lnTo>
                  <a:lnTo>
                    <a:pt x="273" y="94"/>
                  </a:lnTo>
                  <a:lnTo>
                    <a:pt x="276" y="96"/>
                  </a:lnTo>
                  <a:lnTo>
                    <a:pt x="276" y="92"/>
                  </a:lnTo>
                  <a:lnTo>
                    <a:pt x="274" y="91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87"/>
                  </a:lnTo>
                  <a:lnTo>
                    <a:pt x="273" y="84"/>
                  </a:lnTo>
                  <a:lnTo>
                    <a:pt x="278" y="82"/>
                  </a:lnTo>
                  <a:lnTo>
                    <a:pt x="281" y="80"/>
                  </a:lnTo>
                  <a:lnTo>
                    <a:pt x="287" y="77"/>
                  </a:lnTo>
                  <a:lnTo>
                    <a:pt x="290" y="73"/>
                  </a:lnTo>
                  <a:lnTo>
                    <a:pt x="292" y="73"/>
                  </a:lnTo>
                  <a:lnTo>
                    <a:pt x="299" y="73"/>
                  </a:lnTo>
                  <a:lnTo>
                    <a:pt x="304" y="75"/>
                  </a:lnTo>
                  <a:lnTo>
                    <a:pt x="308" y="79"/>
                  </a:lnTo>
                  <a:lnTo>
                    <a:pt x="314" y="79"/>
                  </a:lnTo>
                  <a:lnTo>
                    <a:pt x="323" y="77"/>
                  </a:lnTo>
                  <a:lnTo>
                    <a:pt x="327" y="65"/>
                  </a:lnTo>
                  <a:lnTo>
                    <a:pt x="332" y="63"/>
                  </a:lnTo>
                  <a:lnTo>
                    <a:pt x="337" y="63"/>
                  </a:lnTo>
                  <a:lnTo>
                    <a:pt x="342" y="63"/>
                  </a:lnTo>
                  <a:lnTo>
                    <a:pt x="346" y="65"/>
                  </a:lnTo>
                  <a:lnTo>
                    <a:pt x="349" y="65"/>
                  </a:lnTo>
                  <a:lnTo>
                    <a:pt x="356" y="54"/>
                  </a:lnTo>
                  <a:lnTo>
                    <a:pt x="367" y="52"/>
                  </a:lnTo>
                  <a:lnTo>
                    <a:pt x="374" y="56"/>
                  </a:lnTo>
                  <a:lnTo>
                    <a:pt x="381" y="59"/>
                  </a:lnTo>
                  <a:lnTo>
                    <a:pt x="388" y="61"/>
                  </a:lnTo>
                  <a:lnTo>
                    <a:pt x="397" y="58"/>
                  </a:lnTo>
                  <a:lnTo>
                    <a:pt x="409" y="51"/>
                  </a:lnTo>
                  <a:lnTo>
                    <a:pt x="421" y="45"/>
                  </a:lnTo>
                  <a:close/>
                  <a:moveTo>
                    <a:pt x="2104" y="42"/>
                  </a:moveTo>
                  <a:lnTo>
                    <a:pt x="2111" y="44"/>
                  </a:lnTo>
                  <a:lnTo>
                    <a:pt x="2118" y="47"/>
                  </a:lnTo>
                  <a:lnTo>
                    <a:pt x="2121" y="51"/>
                  </a:lnTo>
                  <a:lnTo>
                    <a:pt x="2126" y="54"/>
                  </a:lnTo>
                  <a:lnTo>
                    <a:pt x="2132" y="58"/>
                  </a:lnTo>
                  <a:lnTo>
                    <a:pt x="2128" y="68"/>
                  </a:lnTo>
                  <a:lnTo>
                    <a:pt x="2107" y="80"/>
                  </a:lnTo>
                  <a:lnTo>
                    <a:pt x="2091" y="94"/>
                  </a:lnTo>
                  <a:lnTo>
                    <a:pt x="2077" y="112"/>
                  </a:lnTo>
                  <a:lnTo>
                    <a:pt x="2074" y="112"/>
                  </a:lnTo>
                  <a:lnTo>
                    <a:pt x="2074" y="108"/>
                  </a:lnTo>
                  <a:lnTo>
                    <a:pt x="2069" y="105"/>
                  </a:lnTo>
                  <a:lnTo>
                    <a:pt x="2065" y="101"/>
                  </a:lnTo>
                  <a:lnTo>
                    <a:pt x="2063" y="98"/>
                  </a:lnTo>
                  <a:lnTo>
                    <a:pt x="2060" y="94"/>
                  </a:lnTo>
                  <a:lnTo>
                    <a:pt x="2058" y="89"/>
                  </a:lnTo>
                  <a:lnTo>
                    <a:pt x="2062" y="82"/>
                  </a:lnTo>
                  <a:lnTo>
                    <a:pt x="2063" y="77"/>
                  </a:lnTo>
                  <a:lnTo>
                    <a:pt x="2065" y="68"/>
                  </a:lnTo>
                  <a:lnTo>
                    <a:pt x="2039" y="68"/>
                  </a:lnTo>
                  <a:lnTo>
                    <a:pt x="2039" y="61"/>
                  </a:lnTo>
                  <a:lnTo>
                    <a:pt x="2053" y="56"/>
                  </a:lnTo>
                  <a:lnTo>
                    <a:pt x="2067" y="52"/>
                  </a:lnTo>
                  <a:lnTo>
                    <a:pt x="2084" y="49"/>
                  </a:lnTo>
                  <a:lnTo>
                    <a:pt x="2086" y="54"/>
                  </a:lnTo>
                  <a:lnTo>
                    <a:pt x="2088" y="56"/>
                  </a:lnTo>
                  <a:lnTo>
                    <a:pt x="2088" y="58"/>
                  </a:lnTo>
                  <a:lnTo>
                    <a:pt x="2090" y="58"/>
                  </a:lnTo>
                  <a:lnTo>
                    <a:pt x="2090" y="59"/>
                  </a:lnTo>
                  <a:lnTo>
                    <a:pt x="2093" y="61"/>
                  </a:lnTo>
                  <a:lnTo>
                    <a:pt x="2095" y="56"/>
                  </a:lnTo>
                  <a:lnTo>
                    <a:pt x="2097" y="52"/>
                  </a:lnTo>
                  <a:lnTo>
                    <a:pt x="2098" y="49"/>
                  </a:lnTo>
                  <a:lnTo>
                    <a:pt x="2102" y="45"/>
                  </a:lnTo>
                  <a:lnTo>
                    <a:pt x="2104" y="42"/>
                  </a:lnTo>
                  <a:close/>
                  <a:moveTo>
                    <a:pt x="2147" y="23"/>
                  </a:moveTo>
                  <a:lnTo>
                    <a:pt x="2151" y="24"/>
                  </a:lnTo>
                  <a:lnTo>
                    <a:pt x="2152" y="24"/>
                  </a:lnTo>
                  <a:lnTo>
                    <a:pt x="2154" y="26"/>
                  </a:lnTo>
                  <a:lnTo>
                    <a:pt x="2154" y="26"/>
                  </a:lnTo>
                  <a:lnTo>
                    <a:pt x="2156" y="28"/>
                  </a:lnTo>
                  <a:lnTo>
                    <a:pt x="2158" y="31"/>
                  </a:lnTo>
                  <a:lnTo>
                    <a:pt x="2161" y="37"/>
                  </a:lnTo>
                  <a:lnTo>
                    <a:pt x="2165" y="42"/>
                  </a:lnTo>
                  <a:lnTo>
                    <a:pt x="2166" y="49"/>
                  </a:lnTo>
                  <a:lnTo>
                    <a:pt x="2158" y="49"/>
                  </a:lnTo>
                  <a:lnTo>
                    <a:pt x="2158" y="45"/>
                  </a:lnTo>
                  <a:lnTo>
                    <a:pt x="2154" y="42"/>
                  </a:lnTo>
                  <a:lnTo>
                    <a:pt x="2151" y="38"/>
                  </a:lnTo>
                  <a:lnTo>
                    <a:pt x="2149" y="35"/>
                  </a:lnTo>
                  <a:lnTo>
                    <a:pt x="2147" y="30"/>
                  </a:lnTo>
                  <a:lnTo>
                    <a:pt x="2147" y="23"/>
                  </a:lnTo>
                  <a:close/>
                  <a:moveTo>
                    <a:pt x="943" y="19"/>
                  </a:moveTo>
                  <a:lnTo>
                    <a:pt x="967" y="19"/>
                  </a:lnTo>
                  <a:lnTo>
                    <a:pt x="992" y="23"/>
                  </a:lnTo>
                  <a:lnTo>
                    <a:pt x="1014" y="26"/>
                  </a:lnTo>
                  <a:lnTo>
                    <a:pt x="1034" y="31"/>
                  </a:lnTo>
                  <a:lnTo>
                    <a:pt x="1063" y="26"/>
                  </a:lnTo>
                  <a:lnTo>
                    <a:pt x="1067" y="30"/>
                  </a:lnTo>
                  <a:lnTo>
                    <a:pt x="1070" y="31"/>
                  </a:lnTo>
                  <a:lnTo>
                    <a:pt x="1074" y="37"/>
                  </a:lnTo>
                  <a:lnTo>
                    <a:pt x="1076" y="40"/>
                  </a:lnTo>
                  <a:lnTo>
                    <a:pt x="1079" y="42"/>
                  </a:lnTo>
                  <a:lnTo>
                    <a:pt x="1096" y="49"/>
                  </a:lnTo>
                  <a:lnTo>
                    <a:pt x="1116" y="54"/>
                  </a:lnTo>
                  <a:lnTo>
                    <a:pt x="1133" y="58"/>
                  </a:lnTo>
                  <a:lnTo>
                    <a:pt x="1133" y="65"/>
                  </a:lnTo>
                  <a:lnTo>
                    <a:pt x="1105" y="65"/>
                  </a:lnTo>
                  <a:lnTo>
                    <a:pt x="1093" y="59"/>
                  </a:lnTo>
                  <a:lnTo>
                    <a:pt x="1079" y="59"/>
                  </a:lnTo>
                  <a:lnTo>
                    <a:pt x="1063" y="61"/>
                  </a:lnTo>
                  <a:lnTo>
                    <a:pt x="1048" y="65"/>
                  </a:lnTo>
                  <a:lnTo>
                    <a:pt x="1048" y="73"/>
                  </a:lnTo>
                  <a:lnTo>
                    <a:pt x="1067" y="73"/>
                  </a:lnTo>
                  <a:lnTo>
                    <a:pt x="1081" y="70"/>
                  </a:lnTo>
                  <a:lnTo>
                    <a:pt x="1098" y="68"/>
                  </a:lnTo>
                  <a:lnTo>
                    <a:pt x="1119" y="68"/>
                  </a:lnTo>
                  <a:lnTo>
                    <a:pt x="1140" y="68"/>
                  </a:lnTo>
                  <a:lnTo>
                    <a:pt x="1156" y="68"/>
                  </a:lnTo>
                  <a:lnTo>
                    <a:pt x="1170" y="82"/>
                  </a:lnTo>
                  <a:lnTo>
                    <a:pt x="1187" y="92"/>
                  </a:lnTo>
                  <a:lnTo>
                    <a:pt x="1182" y="103"/>
                  </a:lnTo>
                  <a:lnTo>
                    <a:pt x="1172" y="110"/>
                  </a:lnTo>
                  <a:lnTo>
                    <a:pt x="1163" y="115"/>
                  </a:lnTo>
                  <a:lnTo>
                    <a:pt x="1151" y="119"/>
                  </a:lnTo>
                  <a:lnTo>
                    <a:pt x="1133" y="119"/>
                  </a:lnTo>
                  <a:lnTo>
                    <a:pt x="1117" y="124"/>
                  </a:lnTo>
                  <a:lnTo>
                    <a:pt x="1100" y="124"/>
                  </a:lnTo>
                  <a:lnTo>
                    <a:pt x="1081" y="122"/>
                  </a:lnTo>
                  <a:lnTo>
                    <a:pt x="1063" y="120"/>
                  </a:lnTo>
                  <a:lnTo>
                    <a:pt x="1046" y="120"/>
                  </a:lnTo>
                  <a:lnTo>
                    <a:pt x="1032" y="124"/>
                  </a:lnTo>
                  <a:lnTo>
                    <a:pt x="1021" y="134"/>
                  </a:lnTo>
                  <a:lnTo>
                    <a:pt x="1063" y="134"/>
                  </a:lnTo>
                  <a:lnTo>
                    <a:pt x="1076" y="131"/>
                  </a:lnTo>
                  <a:lnTo>
                    <a:pt x="1091" y="129"/>
                  </a:lnTo>
                  <a:lnTo>
                    <a:pt x="1109" y="131"/>
                  </a:lnTo>
                  <a:lnTo>
                    <a:pt x="1121" y="134"/>
                  </a:lnTo>
                  <a:lnTo>
                    <a:pt x="1124" y="147"/>
                  </a:lnTo>
                  <a:lnTo>
                    <a:pt x="1130" y="145"/>
                  </a:lnTo>
                  <a:lnTo>
                    <a:pt x="1138" y="140"/>
                  </a:lnTo>
                  <a:lnTo>
                    <a:pt x="1149" y="136"/>
                  </a:lnTo>
                  <a:lnTo>
                    <a:pt x="1159" y="134"/>
                  </a:lnTo>
                  <a:lnTo>
                    <a:pt x="1161" y="140"/>
                  </a:lnTo>
                  <a:lnTo>
                    <a:pt x="1163" y="143"/>
                  </a:lnTo>
                  <a:lnTo>
                    <a:pt x="1165" y="145"/>
                  </a:lnTo>
                  <a:lnTo>
                    <a:pt x="1168" y="147"/>
                  </a:lnTo>
                  <a:lnTo>
                    <a:pt x="1172" y="150"/>
                  </a:lnTo>
                  <a:lnTo>
                    <a:pt x="1156" y="180"/>
                  </a:lnTo>
                  <a:lnTo>
                    <a:pt x="1163" y="180"/>
                  </a:lnTo>
                  <a:lnTo>
                    <a:pt x="1175" y="173"/>
                  </a:lnTo>
                  <a:lnTo>
                    <a:pt x="1191" y="164"/>
                  </a:lnTo>
                  <a:lnTo>
                    <a:pt x="1210" y="157"/>
                  </a:lnTo>
                  <a:lnTo>
                    <a:pt x="1231" y="150"/>
                  </a:lnTo>
                  <a:lnTo>
                    <a:pt x="1254" y="145"/>
                  </a:lnTo>
                  <a:lnTo>
                    <a:pt x="1274" y="145"/>
                  </a:lnTo>
                  <a:lnTo>
                    <a:pt x="1294" y="147"/>
                  </a:lnTo>
                  <a:lnTo>
                    <a:pt x="1308" y="155"/>
                  </a:lnTo>
                  <a:lnTo>
                    <a:pt x="1316" y="169"/>
                  </a:lnTo>
                  <a:lnTo>
                    <a:pt x="1322" y="169"/>
                  </a:lnTo>
                  <a:lnTo>
                    <a:pt x="1322" y="171"/>
                  </a:lnTo>
                  <a:lnTo>
                    <a:pt x="1322" y="171"/>
                  </a:lnTo>
                  <a:lnTo>
                    <a:pt x="1320" y="173"/>
                  </a:lnTo>
                  <a:lnTo>
                    <a:pt x="1318" y="173"/>
                  </a:lnTo>
                  <a:lnTo>
                    <a:pt x="1318" y="173"/>
                  </a:lnTo>
                  <a:lnTo>
                    <a:pt x="1316" y="173"/>
                  </a:lnTo>
                  <a:lnTo>
                    <a:pt x="1313" y="176"/>
                  </a:lnTo>
                  <a:lnTo>
                    <a:pt x="1308" y="178"/>
                  </a:lnTo>
                  <a:lnTo>
                    <a:pt x="1302" y="180"/>
                  </a:lnTo>
                  <a:lnTo>
                    <a:pt x="1295" y="182"/>
                  </a:lnTo>
                  <a:lnTo>
                    <a:pt x="1290" y="183"/>
                  </a:lnTo>
                  <a:lnTo>
                    <a:pt x="1278" y="202"/>
                  </a:lnTo>
                  <a:lnTo>
                    <a:pt x="1255" y="216"/>
                  </a:lnTo>
                  <a:lnTo>
                    <a:pt x="1229" y="225"/>
                  </a:lnTo>
                  <a:lnTo>
                    <a:pt x="1198" y="230"/>
                  </a:lnTo>
                  <a:lnTo>
                    <a:pt x="1198" y="236"/>
                  </a:lnTo>
                  <a:lnTo>
                    <a:pt x="1198" y="239"/>
                  </a:lnTo>
                  <a:lnTo>
                    <a:pt x="1198" y="241"/>
                  </a:lnTo>
                  <a:lnTo>
                    <a:pt x="1196" y="243"/>
                  </a:lnTo>
                  <a:lnTo>
                    <a:pt x="1198" y="244"/>
                  </a:lnTo>
                  <a:lnTo>
                    <a:pt x="1198" y="246"/>
                  </a:lnTo>
                  <a:lnTo>
                    <a:pt x="1201" y="250"/>
                  </a:lnTo>
                  <a:lnTo>
                    <a:pt x="1206" y="253"/>
                  </a:lnTo>
                  <a:lnTo>
                    <a:pt x="1210" y="255"/>
                  </a:lnTo>
                  <a:lnTo>
                    <a:pt x="1213" y="258"/>
                  </a:lnTo>
                  <a:lnTo>
                    <a:pt x="1217" y="260"/>
                  </a:lnTo>
                  <a:lnTo>
                    <a:pt x="1220" y="265"/>
                  </a:lnTo>
                  <a:lnTo>
                    <a:pt x="1217" y="272"/>
                  </a:lnTo>
                  <a:lnTo>
                    <a:pt x="1213" y="288"/>
                  </a:lnTo>
                  <a:lnTo>
                    <a:pt x="1210" y="307"/>
                  </a:lnTo>
                  <a:lnTo>
                    <a:pt x="1206" y="326"/>
                  </a:lnTo>
                  <a:lnTo>
                    <a:pt x="1206" y="342"/>
                  </a:lnTo>
                  <a:lnTo>
                    <a:pt x="1210" y="340"/>
                  </a:lnTo>
                  <a:lnTo>
                    <a:pt x="1213" y="340"/>
                  </a:lnTo>
                  <a:lnTo>
                    <a:pt x="1215" y="340"/>
                  </a:lnTo>
                  <a:lnTo>
                    <a:pt x="1219" y="340"/>
                  </a:lnTo>
                  <a:lnTo>
                    <a:pt x="1220" y="340"/>
                  </a:lnTo>
                  <a:lnTo>
                    <a:pt x="1226" y="342"/>
                  </a:lnTo>
                  <a:lnTo>
                    <a:pt x="1224" y="347"/>
                  </a:lnTo>
                  <a:lnTo>
                    <a:pt x="1224" y="349"/>
                  </a:lnTo>
                  <a:lnTo>
                    <a:pt x="1224" y="353"/>
                  </a:lnTo>
                  <a:lnTo>
                    <a:pt x="1224" y="354"/>
                  </a:lnTo>
                  <a:lnTo>
                    <a:pt x="1224" y="358"/>
                  </a:lnTo>
                  <a:lnTo>
                    <a:pt x="1226" y="365"/>
                  </a:lnTo>
                  <a:lnTo>
                    <a:pt x="1220" y="365"/>
                  </a:lnTo>
                  <a:lnTo>
                    <a:pt x="1220" y="368"/>
                  </a:lnTo>
                  <a:lnTo>
                    <a:pt x="1217" y="367"/>
                  </a:lnTo>
                  <a:lnTo>
                    <a:pt x="1213" y="363"/>
                  </a:lnTo>
                  <a:lnTo>
                    <a:pt x="1212" y="361"/>
                  </a:lnTo>
                  <a:lnTo>
                    <a:pt x="1208" y="360"/>
                  </a:lnTo>
                  <a:lnTo>
                    <a:pt x="1205" y="358"/>
                  </a:lnTo>
                  <a:lnTo>
                    <a:pt x="1198" y="358"/>
                  </a:lnTo>
                  <a:lnTo>
                    <a:pt x="1194" y="360"/>
                  </a:lnTo>
                  <a:lnTo>
                    <a:pt x="1191" y="361"/>
                  </a:lnTo>
                  <a:lnTo>
                    <a:pt x="1187" y="363"/>
                  </a:lnTo>
                  <a:lnTo>
                    <a:pt x="1185" y="365"/>
                  </a:lnTo>
                  <a:lnTo>
                    <a:pt x="1182" y="367"/>
                  </a:lnTo>
                  <a:lnTo>
                    <a:pt x="1180" y="370"/>
                  </a:lnTo>
                  <a:lnTo>
                    <a:pt x="1178" y="377"/>
                  </a:lnTo>
                  <a:lnTo>
                    <a:pt x="1201" y="384"/>
                  </a:lnTo>
                  <a:lnTo>
                    <a:pt x="1206" y="415"/>
                  </a:lnTo>
                  <a:lnTo>
                    <a:pt x="1201" y="415"/>
                  </a:lnTo>
                  <a:lnTo>
                    <a:pt x="1198" y="415"/>
                  </a:lnTo>
                  <a:lnTo>
                    <a:pt x="1194" y="417"/>
                  </a:lnTo>
                  <a:lnTo>
                    <a:pt x="1191" y="419"/>
                  </a:lnTo>
                  <a:lnTo>
                    <a:pt x="1191" y="426"/>
                  </a:lnTo>
                  <a:lnTo>
                    <a:pt x="1199" y="431"/>
                  </a:lnTo>
                  <a:lnTo>
                    <a:pt x="1205" y="438"/>
                  </a:lnTo>
                  <a:lnTo>
                    <a:pt x="1208" y="447"/>
                  </a:lnTo>
                  <a:lnTo>
                    <a:pt x="1210" y="461"/>
                  </a:lnTo>
                  <a:lnTo>
                    <a:pt x="1201" y="461"/>
                  </a:lnTo>
                  <a:lnTo>
                    <a:pt x="1199" y="461"/>
                  </a:lnTo>
                  <a:lnTo>
                    <a:pt x="1194" y="459"/>
                  </a:lnTo>
                  <a:lnTo>
                    <a:pt x="1191" y="461"/>
                  </a:lnTo>
                  <a:lnTo>
                    <a:pt x="1185" y="461"/>
                  </a:lnTo>
                  <a:lnTo>
                    <a:pt x="1182" y="464"/>
                  </a:lnTo>
                  <a:lnTo>
                    <a:pt x="1178" y="468"/>
                  </a:lnTo>
                  <a:lnTo>
                    <a:pt x="1184" y="471"/>
                  </a:lnTo>
                  <a:lnTo>
                    <a:pt x="1187" y="473"/>
                  </a:lnTo>
                  <a:lnTo>
                    <a:pt x="1189" y="475"/>
                  </a:lnTo>
                  <a:lnTo>
                    <a:pt x="1191" y="476"/>
                  </a:lnTo>
                  <a:lnTo>
                    <a:pt x="1192" y="482"/>
                  </a:lnTo>
                  <a:lnTo>
                    <a:pt x="1194" y="487"/>
                  </a:lnTo>
                  <a:lnTo>
                    <a:pt x="1192" y="489"/>
                  </a:lnTo>
                  <a:lnTo>
                    <a:pt x="1192" y="490"/>
                  </a:lnTo>
                  <a:lnTo>
                    <a:pt x="1192" y="490"/>
                  </a:lnTo>
                  <a:lnTo>
                    <a:pt x="1191" y="492"/>
                  </a:lnTo>
                  <a:lnTo>
                    <a:pt x="1191" y="496"/>
                  </a:lnTo>
                  <a:lnTo>
                    <a:pt x="1177" y="496"/>
                  </a:lnTo>
                  <a:lnTo>
                    <a:pt x="1163" y="499"/>
                  </a:lnTo>
                  <a:lnTo>
                    <a:pt x="1152" y="503"/>
                  </a:lnTo>
                  <a:lnTo>
                    <a:pt x="1156" y="503"/>
                  </a:lnTo>
                  <a:lnTo>
                    <a:pt x="1161" y="506"/>
                  </a:lnTo>
                  <a:lnTo>
                    <a:pt x="1165" y="508"/>
                  </a:lnTo>
                  <a:lnTo>
                    <a:pt x="1168" y="508"/>
                  </a:lnTo>
                  <a:lnTo>
                    <a:pt x="1172" y="510"/>
                  </a:lnTo>
                  <a:lnTo>
                    <a:pt x="1175" y="513"/>
                  </a:lnTo>
                  <a:lnTo>
                    <a:pt x="1178" y="518"/>
                  </a:lnTo>
                  <a:lnTo>
                    <a:pt x="1172" y="527"/>
                  </a:lnTo>
                  <a:lnTo>
                    <a:pt x="1168" y="538"/>
                  </a:lnTo>
                  <a:lnTo>
                    <a:pt x="1163" y="550"/>
                  </a:lnTo>
                  <a:lnTo>
                    <a:pt x="1161" y="545"/>
                  </a:lnTo>
                  <a:lnTo>
                    <a:pt x="1158" y="541"/>
                  </a:lnTo>
                  <a:lnTo>
                    <a:pt x="1156" y="539"/>
                  </a:lnTo>
                  <a:lnTo>
                    <a:pt x="1152" y="539"/>
                  </a:lnTo>
                  <a:lnTo>
                    <a:pt x="1147" y="538"/>
                  </a:lnTo>
                  <a:lnTo>
                    <a:pt x="1140" y="538"/>
                  </a:lnTo>
                  <a:lnTo>
                    <a:pt x="1140" y="541"/>
                  </a:lnTo>
                  <a:lnTo>
                    <a:pt x="1144" y="541"/>
                  </a:lnTo>
                  <a:lnTo>
                    <a:pt x="1156" y="553"/>
                  </a:lnTo>
                  <a:lnTo>
                    <a:pt x="1166" y="567"/>
                  </a:lnTo>
                  <a:lnTo>
                    <a:pt x="1172" y="585"/>
                  </a:lnTo>
                  <a:lnTo>
                    <a:pt x="1175" y="606"/>
                  </a:lnTo>
                  <a:lnTo>
                    <a:pt x="1172" y="606"/>
                  </a:lnTo>
                  <a:lnTo>
                    <a:pt x="1172" y="611"/>
                  </a:lnTo>
                  <a:lnTo>
                    <a:pt x="1144" y="614"/>
                  </a:lnTo>
                  <a:lnTo>
                    <a:pt x="1144" y="595"/>
                  </a:lnTo>
                  <a:lnTo>
                    <a:pt x="1140" y="592"/>
                  </a:lnTo>
                  <a:lnTo>
                    <a:pt x="1137" y="590"/>
                  </a:lnTo>
                  <a:lnTo>
                    <a:pt x="1135" y="588"/>
                  </a:lnTo>
                  <a:lnTo>
                    <a:pt x="1130" y="585"/>
                  </a:lnTo>
                  <a:lnTo>
                    <a:pt x="1124" y="583"/>
                  </a:lnTo>
                  <a:lnTo>
                    <a:pt x="1116" y="588"/>
                  </a:lnTo>
                  <a:lnTo>
                    <a:pt x="1105" y="592"/>
                  </a:lnTo>
                  <a:lnTo>
                    <a:pt x="1093" y="593"/>
                  </a:lnTo>
                  <a:lnTo>
                    <a:pt x="1082" y="597"/>
                  </a:lnTo>
                  <a:lnTo>
                    <a:pt x="1076" y="602"/>
                  </a:lnTo>
                  <a:lnTo>
                    <a:pt x="1082" y="602"/>
                  </a:lnTo>
                  <a:lnTo>
                    <a:pt x="1091" y="602"/>
                  </a:lnTo>
                  <a:lnTo>
                    <a:pt x="1105" y="600"/>
                  </a:lnTo>
                  <a:lnTo>
                    <a:pt x="1121" y="599"/>
                  </a:lnTo>
                  <a:lnTo>
                    <a:pt x="1121" y="606"/>
                  </a:lnTo>
                  <a:lnTo>
                    <a:pt x="1086" y="618"/>
                  </a:lnTo>
                  <a:lnTo>
                    <a:pt x="1086" y="621"/>
                  </a:lnTo>
                  <a:lnTo>
                    <a:pt x="1095" y="621"/>
                  </a:lnTo>
                  <a:lnTo>
                    <a:pt x="1100" y="620"/>
                  </a:lnTo>
                  <a:lnTo>
                    <a:pt x="1107" y="618"/>
                  </a:lnTo>
                  <a:lnTo>
                    <a:pt x="1114" y="616"/>
                  </a:lnTo>
                  <a:lnTo>
                    <a:pt x="1121" y="614"/>
                  </a:lnTo>
                  <a:lnTo>
                    <a:pt x="1123" y="623"/>
                  </a:lnTo>
                  <a:lnTo>
                    <a:pt x="1130" y="627"/>
                  </a:lnTo>
                  <a:lnTo>
                    <a:pt x="1137" y="628"/>
                  </a:lnTo>
                  <a:lnTo>
                    <a:pt x="1149" y="627"/>
                  </a:lnTo>
                  <a:lnTo>
                    <a:pt x="1163" y="627"/>
                  </a:lnTo>
                  <a:lnTo>
                    <a:pt x="1163" y="630"/>
                  </a:lnTo>
                  <a:lnTo>
                    <a:pt x="1159" y="630"/>
                  </a:lnTo>
                  <a:lnTo>
                    <a:pt x="1140" y="648"/>
                  </a:lnTo>
                  <a:lnTo>
                    <a:pt x="1119" y="665"/>
                  </a:lnTo>
                  <a:lnTo>
                    <a:pt x="1098" y="679"/>
                  </a:lnTo>
                  <a:lnTo>
                    <a:pt x="1074" y="691"/>
                  </a:lnTo>
                  <a:lnTo>
                    <a:pt x="1048" y="696"/>
                  </a:lnTo>
                  <a:lnTo>
                    <a:pt x="1018" y="695"/>
                  </a:lnTo>
                  <a:lnTo>
                    <a:pt x="1018" y="700"/>
                  </a:lnTo>
                  <a:lnTo>
                    <a:pt x="1018" y="705"/>
                  </a:lnTo>
                  <a:lnTo>
                    <a:pt x="1016" y="709"/>
                  </a:lnTo>
                  <a:lnTo>
                    <a:pt x="1014" y="710"/>
                  </a:lnTo>
                  <a:lnTo>
                    <a:pt x="1013" y="710"/>
                  </a:lnTo>
                  <a:lnTo>
                    <a:pt x="1011" y="712"/>
                  </a:lnTo>
                  <a:lnTo>
                    <a:pt x="1007" y="714"/>
                  </a:lnTo>
                  <a:lnTo>
                    <a:pt x="1004" y="716"/>
                  </a:lnTo>
                  <a:lnTo>
                    <a:pt x="1002" y="717"/>
                  </a:lnTo>
                  <a:lnTo>
                    <a:pt x="999" y="721"/>
                  </a:lnTo>
                  <a:lnTo>
                    <a:pt x="995" y="731"/>
                  </a:lnTo>
                  <a:lnTo>
                    <a:pt x="993" y="744"/>
                  </a:lnTo>
                  <a:lnTo>
                    <a:pt x="990" y="752"/>
                  </a:lnTo>
                  <a:lnTo>
                    <a:pt x="981" y="761"/>
                  </a:lnTo>
                  <a:lnTo>
                    <a:pt x="966" y="771"/>
                  </a:lnTo>
                  <a:lnTo>
                    <a:pt x="946" y="780"/>
                  </a:lnTo>
                  <a:lnTo>
                    <a:pt x="929" y="787"/>
                  </a:lnTo>
                  <a:lnTo>
                    <a:pt x="913" y="791"/>
                  </a:lnTo>
                  <a:lnTo>
                    <a:pt x="913" y="787"/>
                  </a:lnTo>
                  <a:lnTo>
                    <a:pt x="913" y="784"/>
                  </a:lnTo>
                  <a:lnTo>
                    <a:pt x="911" y="784"/>
                  </a:lnTo>
                  <a:lnTo>
                    <a:pt x="911" y="782"/>
                  </a:lnTo>
                  <a:lnTo>
                    <a:pt x="910" y="780"/>
                  </a:lnTo>
                  <a:lnTo>
                    <a:pt x="908" y="794"/>
                  </a:lnTo>
                  <a:lnTo>
                    <a:pt x="903" y="806"/>
                  </a:lnTo>
                  <a:lnTo>
                    <a:pt x="899" y="817"/>
                  </a:lnTo>
                  <a:lnTo>
                    <a:pt x="894" y="827"/>
                  </a:lnTo>
                  <a:lnTo>
                    <a:pt x="890" y="841"/>
                  </a:lnTo>
                  <a:lnTo>
                    <a:pt x="894" y="843"/>
                  </a:lnTo>
                  <a:lnTo>
                    <a:pt x="894" y="845"/>
                  </a:lnTo>
                  <a:lnTo>
                    <a:pt x="896" y="845"/>
                  </a:lnTo>
                  <a:lnTo>
                    <a:pt x="896" y="845"/>
                  </a:lnTo>
                  <a:lnTo>
                    <a:pt x="896" y="847"/>
                  </a:lnTo>
                  <a:lnTo>
                    <a:pt x="894" y="848"/>
                  </a:lnTo>
                  <a:lnTo>
                    <a:pt x="890" y="852"/>
                  </a:lnTo>
                  <a:lnTo>
                    <a:pt x="887" y="854"/>
                  </a:lnTo>
                  <a:lnTo>
                    <a:pt x="884" y="857"/>
                  </a:lnTo>
                  <a:lnTo>
                    <a:pt x="880" y="859"/>
                  </a:lnTo>
                  <a:lnTo>
                    <a:pt x="878" y="862"/>
                  </a:lnTo>
                  <a:lnTo>
                    <a:pt x="875" y="867"/>
                  </a:lnTo>
                  <a:lnTo>
                    <a:pt x="868" y="887"/>
                  </a:lnTo>
                  <a:lnTo>
                    <a:pt x="863" y="908"/>
                  </a:lnTo>
                  <a:lnTo>
                    <a:pt x="861" y="932"/>
                  </a:lnTo>
                  <a:lnTo>
                    <a:pt x="857" y="955"/>
                  </a:lnTo>
                  <a:lnTo>
                    <a:pt x="852" y="976"/>
                  </a:lnTo>
                  <a:lnTo>
                    <a:pt x="849" y="974"/>
                  </a:lnTo>
                  <a:lnTo>
                    <a:pt x="849" y="974"/>
                  </a:lnTo>
                  <a:lnTo>
                    <a:pt x="847" y="974"/>
                  </a:lnTo>
                  <a:lnTo>
                    <a:pt x="847" y="972"/>
                  </a:lnTo>
                  <a:lnTo>
                    <a:pt x="845" y="972"/>
                  </a:lnTo>
                  <a:lnTo>
                    <a:pt x="840" y="969"/>
                  </a:lnTo>
                  <a:lnTo>
                    <a:pt x="831" y="962"/>
                  </a:lnTo>
                  <a:lnTo>
                    <a:pt x="817" y="953"/>
                  </a:lnTo>
                  <a:lnTo>
                    <a:pt x="801" y="944"/>
                  </a:lnTo>
                  <a:lnTo>
                    <a:pt x="786" y="934"/>
                  </a:lnTo>
                  <a:lnTo>
                    <a:pt x="774" y="925"/>
                  </a:lnTo>
                  <a:lnTo>
                    <a:pt x="763" y="920"/>
                  </a:lnTo>
                  <a:lnTo>
                    <a:pt x="760" y="918"/>
                  </a:lnTo>
                  <a:lnTo>
                    <a:pt x="756" y="880"/>
                  </a:lnTo>
                  <a:lnTo>
                    <a:pt x="754" y="876"/>
                  </a:lnTo>
                  <a:lnTo>
                    <a:pt x="749" y="873"/>
                  </a:lnTo>
                  <a:lnTo>
                    <a:pt x="746" y="871"/>
                  </a:lnTo>
                  <a:lnTo>
                    <a:pt x="740" y="867"/>
                  </a:lnTo>
                  <a:lnTo>
                    <a:pt x="737" y="864"/>
                  </a:lnTo>
                  <a:lnTo>
                    <a:pt x="740" y="862"/>
                  </a:lnTo>
                  <a:lnTo>
                    <a:pt x="740" y="860"/>
                  </a:lnTo>
                  <a:lnTo>
                    <a:pt x="742" y="859"/>
                  </a:lnTo>
                  <a:lnTo>
                    <a:pt x="742" y="859"/>
                  </a:lnTo>
                  <a:lnTo>
                    <a:pt x="744" y="855"/>
                  </a:lnTo>
                  <a:lnTo>
                    <a:pt x="746" y="852"/>
                  </a:lnTo>
                  <a:lnTo>
                    <a:pt x="737" y="852"/>
                  </a:lnTo>
                  <a:lnTo>
                    <a:pt x="732" y="852"/>
                  </a:lnTo>
                  <a:lnTo>
                    <a:pt x="728" y="852"/>
                  </a:lnTo>
                  <a:lnTo>
                    <a:pt x="726" y="850"/>
                  </a:lnTo>
                  <a:lnTo>
                    <a:pt x="725" y="847"/>
                  </a:lnTo>
                  <a:lnTo>
                    <a:pt x="721" y="841"/>
                  </a:lnTo>
                  <a:lnTo>
                    <a:pt x="719" y="838"/>
                  </a:lnTo>
                  <a:lnTo>
                    <a:pt x="719" y="834"/>
                  </a:lnTo>
                  <a:lnTo>
                    <a:pt x="719" y="833"/>
                  </a:lnTo>
                  <a:lnTo>
                    <a:pt x="719" y="829"/>
                  </a:lnTo>
                  <a:lnTo>
                    <a:pt x="721" y="826"/>
                  </a:lnTo>
                  <a:lnTo>
                    <a:pt x="721" y="822"/>
                  </a:lnTo>
                  <a:lnTo>
                    <a:pt x="711" y="822"/>
                  </a:lnTo>
                  <a:lnTo>
                    <a:pt x="711" y="817"/>
                  </a:lnTo>
                  <a:lnTo>
                    <a:pt x="712" y="812"/>
                  </a:lnTo>
                  <a:lnTo>
                    <a:pt x="714" y="810"/>
                  </a:lnTo>
                  <a:lnTo>
                    <a:pt x="714" y="806"/>
                  </a:lnTo>
                  <a:lnTo>
                    <a:pt x="716" y="803"/>
                  </a:lnTo>
                  <a:lnTo>
                    <a:pt x="718" y="798"/>
                  </a:lnTo>
                  <a:lnTo>
                    <a:pt x="712" y="798"/>
                  </a:lnTo>
                  <a:lnTo>
                    <a:pt x="707" y="798"/>
                  </a:lnTo>
                  <a:lnTo>
                    <a:pt x="704" y="796"/>
                  </a:lnTo>
                  <a:lnTo>
                    <a:pt x="698" y="794"/>
                  </a:lnTo>
                  <a:lnTo>
                    <a:pt x="697" y="768"/>
                  </a:lnTo>
                  <a:lnTo>
                    <a:pt x="695" y="744"/>
                  </a:lnTo>
                  <a:lnTo>
                    <a:pt x="695" y="721"/>
                  </a:lnTo>
                  <a:lnTo>
                    <a:pt x="702" y="698"/>
                  </a:lnTo>
                  <a:lnTo>
                    <a:pt x="709" y="688"/>
                  </a:lnTo>
                  <a:lnTo>
                    <a:pt x="718" y="681"/>
                  </a:lnTo>
                  <a:lnTo>
                    <a:pt x="725" y="675"/>
                  </a:lnTo>
                  <a:lnTo>
                    <a:pt x="730" y="667"/>
                  </a:lnTo>
                  <a:lnTo>
                    <a:pt x="735" y="656"/>
                  </a:lnTo>
                  <a:lnTo>
                    <a:pt x="737" y="637"/>
                  </a:lnTo>
                  <a:lnTo>
                    <a:pt x="733" y="637"/>
                  </a:lnTo>
                  <a:lnTo>
                    <a:pt x="730" y="641"/>
                  </a:lnTo>
                  <a:lnTo>
                    <a:pt x="726" y="642"/>
                  </a:lnTo>
                  <a:lnTo>
                    <a:pt x="725" y="642"/>
                  </a:lnTo>
                  <a:lnTo>
                    <a:pt x="721" y="642"/>
                  </a:lnTo>
                  <a:lnTo>
                    <a:pt x="718" y="641"/>
                  </a:lnTo>
                  <a:lnTo>
                    <a:pt x="704" y="637"/>
                  </a:lnTo>
                  <a:lnTo>
                    <a:pt x="693" y="630"/>
                  </a:lnTo>
                  <a:lnTo>
                    <a:pt x="686" y="620"/>
                  </a:lnTo>
                  <a:lnTo>
                    <a:pt x="683" y="602"/>
                  </a:lnTo>
                  <a:lnTo>
                    <a:pt x="688" y="602"/>
                  </a:lnTo>
                  <a:lnTo>
                    <a:pt x="688" y="599"/>
                  </a:lnTo>
                  <a:lnTo>
                    <a:pt x="697" y="604"/>
                  </a:lnTo>
                  <a:lnTo>
                    <a:pt x="707" y="611"/>
                  </a:lnTo>
                  <a:lnTo>
                    <a:pt x="716" y="614"/>
                  </a:lnTo>
                  <a:lnTo>
                    <a:pt x="726" y="614"/>
                  </a:lnTo>
                  <a:lnTo>
                    <a:pt x="726" y="613"/>
                  </a:lnTo>
                  <a:lnTo>
                    <a:pt x="728" y="611"/>
                  </a:lnTo>
                  <a:lnTo>
                    <a:pt x="728" y="611"/>
                  </a:lnTo>
                  <a:lnTo>
                    <a:pt x="728" y="609"/>
                  </a:lnTo>
                  <a:lnTo>
                    <a:pt x="730" y="606"/>
                  </a:lnTo>
                  <a:lnTo>
                    <a:pt x="711" y="592"/>
                  </a:lnTo>
                  <a:lnTo>
                    <a:pt x="695" y="572"/>
                  </a:lnTo>
                  <a:lnTo>
                    <a:pt x="690" y="574"/>
                  </a:lnTo>
                  <a:lnTo>
                    <a:pt x="686" y="576"/>
                  </a:lnTo>
                  <a:lnTo>
                    <a:pt x="681" y="578"/>
                  </a:lnTo>
                  <a:lnTo>
                    <a:pt x="676" y="579"/>
                  </a:lnTo>
                  <a:lnTo>
                    <a:pt x="672" y="576"/>
                  </a:lnTo>
                  <a:lnTo>
                    <a:pt x="671" y="574"/>
                  </a:lnTo>
                  <a:lnTo>
                    <a:pt x="669" y="571"/>
                  </a:lnTo>
                  <a:lnTo>
                    <a:pt x="667" y="569"/>
                  </a:lnTo>
                  <a:lnTo>
                    <a:pt x="664" y="564"/>
                  </a:lnTo>
                  <a:lnTo>
                    <a:pt x="674" y="553"/>
                  </a:lnTo>
                  <a:lnTo>
                    <a:pt x="676" y="538"/>
                  </a:lnTo>
                  <a:lnTo>
                    <a:pt x="674" y="518"/>
                  </a:lnTo>
                  <a:lnTo>
                    <a:pt x="669" y="497"/>
                  </a:lnTo>
                  <a:lnTo>
                    <a:pt x="660" y="475"/>
                  </a:lnTo>
                  <a:lnTo>
                    <a:pt x="650" y="454"/>
                  </a:lnTo>
                  <a:lnTo>
                    <a:pt x="637" y="435"/>
                  </a:lnTo>
                  <a:lnTo>
                    <a:pt x="627" y="417"/>
                  </a:lnTo>
                  <a:lnTo>
                    <a:pt x="618" y="403"/>
                  </a:lnTo>
                  <a:lnTo>
                    <a:pt x="597" y="389"/>
                  </a:lnTo>
                  <a:lnTo>
                    <a:pt x="573" y="384"/>
                  </a:lnTo>
                  <a:lnTo>
                    <a:pt x="548" y="384"/>
                  </a:lnTo>
                  <a:lnTo>
                    <a:pt x="520" y="384"/>
                  </a:lnTo>
                  <a:lnTo>
                    <a:pt x="493" y="386"/>
                  </a:lnTo>
                  <a:lnTo>
                    <a:pt x="465" y="384"/>
                  </a:lnTo>
                  <a:lnTo>
                    <a:pt x="465" y="379"/>
                  </a:lnTo>
                  <a:lnTo>
                    <a:pt x="465" y="375"/>
                  </a:lnTo>
                  <a:lnTo>
                    <a:pt x="466" y="374"/>
                  </a:lnTo>
                  <a:lnTo>
                    <a:pt x="466" y="372"/>
                  </a:lnTo>
                  <a:lnTo>
                    <a:pt x="466" y="370"/>
                  </a:lnTo>
                  <a:lnTo>
                    <a:pt x="465" y="368"/>
                  </a:lnTo>
                  <a:lnTo>
                    <a:pt x="454" y="363"/>
                  </a:lnTo>
                  <a:lnTo>
                    <a:pt x="444" y="360"/>
                  </a:lnTo>
                  <a:lnTo>
                    <a:pt x="433" y="353"/>
                  </a:lnTo>
                  <a:lnTo>
                    <a:pt x="442" y="353"/>
                  </a:lnTo>
                  <a:lnTo>
                    <a:pt x="452" y="349"/>
                  </a:lnTo>
                  <a:lnTo>
                    <a:pt x="466" y="346"/>
                  </a:lnTo>
                  <a:lnTo>
                    <a:pt x="482" y="344"/>
                  </a:lnTo>
                  <a:lnTo>
                    <a:pt x="494" y="340"/>
                  </a:lnTo>
                  <a:lnTo>
                    <a:pt x="503" y="333"/>
                  </a:lnTo>
                  <a:lnTo>
                    <a:pt x="461" y="333"/>
                  </a:lnTo>
                  <a:lnTo>
                    <a:pt x="451" y="330"/>
                  </a:lnTo>
                  <a:lnTo>
                    <a:pt x="442" y="330"/>
                  </a:lnTo>
                  <a:lnTo>
                    <a:pt x="431" y="328"/>
                  </a:lnTo>
                  <a:lnTo>
                    <a:pt x="423" y="326"/>
                  </a:lnTo>
                  <a:lnTo>
                    <a:pt x="414" y="323"/>
                  </a:lnTo>
                  <a:lnTo>
                    <a:pt x="409" y="314"/>
                  </a:lnTo>
                  <a:lnTo>
                    <a:pt x="407" y="300"/>
                  </a:lnTo>
                  <a:lnTo>
                    <a:pt x="428" y="297"/>
                  </a:lnTo>
                  <a:lnTo>
                    <a:pt x="447" y="290"/>
                  </a:lnTo>
                  <a:lnTo>
                    <a:pt x="463" y="283"/>
                  </a:lnTo>
                  <a:lnTo>
                    <a:pt x="480" y="276"/>
                  </a:lnTo>
                  <a:lnTo>
                    <a:pt x="515" y="276"/>
                  </a:lnTo>
                  <a:lnTo>
                    <a:pt x="529" y="230"/>
                  </a:lnTo>
                  <a:lnTo>
                    <a:pt x="496" y="230"/>
                  </a:lnTo>
                  <a:lnTo>
                    <a:pt x="487" y="218"/>
                  </a:lnTo>
                  <a:lnTo>
                    <a:pt x="498" y="211"/>
                  </a:lnTo>
                  <a:lnTo>
                    <a:pt x="506" y="204"/>
                  </a:lnTo>
                  <a:lnTo>
                    <a:pt x="517" y="199"/>
                  </a:lnTo>
                  <a:lnTo>
                    <a:pt x="529" y="195"/>
                  </a:lnTo>
                  <a:lnTo>
                    <a:pt x="529" y="183"/>
                  </a:lnTo>
                  <a:lnTo>
                    <a:pt x="543" y="176"/>
                  </a:lnTo>
                  <a:lnTo>
                    <a:pt x="550" y="168"/>
                  </a:lnTo>
                  <a:lnTo>
                    <a:pt x="557" y="157"/>
                  </a:lnTo>
                  <a:lnTo>
                    <a:pt x="568" y="150"/>
                  </a:lnTo>
                  <a:lnTo>
                    <a:pt x="580" y="145"/>
                  </a:lnTo>
                  <a:lnTo>
                    <a:pt x="590" y="145"/>
                  </a:lnTo>
                  <a:lnTo>
                    <a:pt x="599" y="148"/>
                  </a:lnTo>
                  <a:lnTo>
                    <a:pt x="611" y="147"/>
                  </a:lnTo>
                  <a:lnTo>
                    <a:pt x="602" y="143"/>
                  </a:lnTo>
                  <a:lnTo>
                    <a:pt x="597" y="141"/>
                  </a:lnTo>
                  <a:lnTo>
                    <a:pt x="592" y="140"/>
                  </a:lnTo>
                  <a:lnTo>
                    <a:pt x="587" y="134"/>
                  </a:lnTo>
                  <a:lnTo>
                    <a:pt x="604" y="131"/>
                  </a:lnTo>
                  <a:lnTo>
                    <a:pt x="620" y="126"/>
                  </a:lnTo>
                  <a:lnTo>
                    <a:pt x="634" y="122"/>
                  </a:lnTo>
                  <a:lnTo>
                    <a:pt x="650" y="119"/>
                  </a:lnTo>
                  <a:lnTo>
                    <a:pt x="651" y="126"/>
                  </a:lnTo>
                  <a:lnTo>
                    <a:pt x="653" y="129"/>
                  </a:lnTo>
                  <a:lnTo>
                    <a:pt x="655" y="134"/>
                  </a:lnTo>
                  <a:lnTo>
                    <a:pt x="657" y="138"/>
                  </a:lnTo>
                  <a:lnTo>
                    <a:pt x="662" y="140"/>
                  </a:lnTo>
                  <a:lnTo>
                    <a:pt x="669" y="141"/>
                  </a:lnTo>
                  <a:lnTo>
                    <a:pt x="669" y="136"/>
                  </a:lnTo>
                  <a:lnTo>
                    <a:pt x="672" y="131"/>
                  </a:lnTo>
                  <a:lnTo>
                    <a:pt x="674" y="124"/>
                  </a:lnTo>
                  <a:lnTo>
                    <a:pt x="676" y="119"/>
                  </a:lnTo>
                  <a:lnTo>
                    <a:pt x="679" y="124"/>
                  </a:lnTo>
                  <a:lnTo>
                    <a:pt x="685" y="129"/>
                  </a:lnTo>
                  <a:lnTo>
                    <a:pt x="688" y="133"/>
                  </a:lnTo>
                  <a:lnTo>
                    <a:pt x="695" y="136"/>
                  </a:lnTo>
                  <a:lnTo>
                    <a:pt x="702" y="138"/>
                  </a:lnTo>
                  <a:lnTo>
                    <a:pt x="698" y="115"/>
                  </a:lnTo>
                  <a:lnTo>
                    <a:pt x="711" y="112"/>
                  </a:lnTo>
                  <a:lnTo>
                    <a:pt x="721" y="108"/>
                  </a:lnTo>
                  <a:lnTo>
                    <a:pt x="737" y="112"/>
                  </a:lnTo>
                  <a:lnTo>
                    <a:pt x="754" y="119"/>
                  </a:lnTo>
                  <a:lnTo>
                    <a:pt x="772" y="129"/>
                  </a:lnTo>
                  <a:lnTo>
                    <a:pt x="791" y="138"/>
                  </a:lnTo>
                  <a:lnTo>
                    <a:pt x="807" y="145"/>
                  </a:lnTo>
                  <a:lnTo>
                    <a:pt x="822" y="150"/>
                  </a:lnTo>
                  <a:lnTo>
                    <a:pt x="822" y="147"/>
                  </a:lnTo>
                  <a:lnTo>
                    <a:pt x="812" y="138"/>
                  </a:lnTo>
                  <a:lnTo>
                    <a:pt x="805" y="131"/>
                  </a:lnTo>
                  <a:lnTo>
                    <a:pt x="801" y="122"/>
                  </a:lnTo>
                  <a:lnTo>
                    <a:pt x="807" y="112"/>
                  </a:lnTo>
                  <a:lnTo>
                    <a:pt x="803" y="108"/>
                  </a:lnTo>
                  <a:lnTo>
                    <a:pt x="798" y="103"/>
                  </a:lnTo>
                  <a:lnTo>
                    <a:pt x="793" y="99"/>
                  </a:lnTo>
                  <a:lnTo>
                    <a:pt x="788" y="96"/>
                  </a:lnTo>
                  <a:lnTo>
                    <a:pt x="784" y="92"/>
                  </a:lnTo>
                  <a:lnTo>
                    <a:pt x="788" y="84"/>
                  </a:lnTo>
                  <a:lnTo>
                    <a:pt x="798" y="87"/>
                  </a:lnTo>
                  <a:lnTo>
                    <a:pt x="812" y="89"/>
                  </a:lnTo>
                  <a:lnTo>
                    <a:pt x="824" y="87"/>
                  </a:lnTo>
                  <a:lnTo>
                    <a:pt x="833" y="80"/>
                  </a:lnTo>
                  <a:lnTo>
                    <a:pt x="791" y="80"/>
                  </a:lnTo>
                  <a:lnTo>
                    <a:pt x="791" y="77"/>
                  </a:lnTo>
                  <a:lnTo>
                    <a:pt x="788" y="77"/>
                  </a:lnTo>
                  <a:lnTo>
                    <a:pt x="788" y="73"/>
                  </a:lnTo>
                  <a:lnTo>
                    <a:pt x="793" y="70"/>
                  </a:lnTo>
                  <a:lnTo>
                    <a:pt x="798" y="66"/>
                  </a:lnTo>
                  <a:lnTo>
                    <a:pt x="803" y="63"/>
                  </a:lnTo>
                  <a:lnTo>
                    <a:pt x="808" y="59"/>
                  </a:lnTo>
                  <a:lnTo>
                    <a:pt x="814" y="58"/>
                  </a:lnTo>
                  <a:lnTo>
                    <a:pt x="836" y="61"/>
                  </a:lnTo>
                  <a:lnTo>
                    <a:pt x="842" y="45"/>
                  </a:lnTo>
                  <a:lnTo>
                    <a:pt x="868" y="49"/>
                  </a:lnTo>
                  <a:lnTo>
                    <a:pt x="870" y="49"/>
                  </a:lnTo>
                  <a:lnTo>
                    <a:pt x="871" y="45"/>
                  </a:lnTo>
                  <a:lnTo>
                    <a:pt x="873" y="44"/>
                  </a:lnTo>
                  <a:lnTo>
                    <a:pt x="875" y="40"/>
                  </a:lnTo>
                  <a:lnTo>
                    <a:pt x="880" y="38"/>
                  </a:lnTo>
                  <a:lnTo>
                    <a:pt x="884" y="44"/>
                  </a:lnTo>
                  <a:lnTo>
                    <a:pt x="889" y="49"/>
                  </a:lnTo>
                  <a:lnTo>
                    <a:pt x="894" y="54"/>
                  </a:lnTo>
                  <a:lnTo>
                    <a:pt x="894" y="45"/>
                  </a:lnTo>
                  <a:lnTo>
                    <a:pt x="896" y="44"/>
                  </a:lnTo>
                  <a:lnTo>
                    <a:pt x="896" y="42"/>
                  </a:lnTo>
                  <a:lnTo>
                    <a:pt x="896" y="40"/>
                  </a:lnTo>
                  <a:lnTo>
                    <a:pt x="896" y="38"/>
                  </a:lnTo>
                  <a:lnTo>
                    <a:pt x="897" y="35"/>
                  </a:lnTo>
                  <a:lnTo>
                    <a:pt x="899" y="33"/>
                  </a:lnTo>
                  <a:lnTo>
                    <a:pt x="903" y="31"/>
                  </a:lnTo>
                  <a:lnTo>
                    <a:pt x="920" y="23"/>
                  </a:lnTo>
                  <a:lnTo>
                    <a:pt x="943" y="19"/>
                  </a:lnTo>
                  <a:close/>
                  <a:moveTo>
                    <a:pt x="2205" y="16"/>
                  </a:moveTo>
                  <a:lnTo>
                    <a:pt x="2215" y="19"/>
                  </a:lnTo>
                  <a:lnTo>
                    <a:pt x="2215" y="26"/>
                  </a:lnTo>
                  <a:lnTo>
                    <a:pt x="2200" y="26"/>
                  </a:lnTo>
                  <a:lnTo>
                    <a:pt x="2205" y="16"/>
                  </a:lnTo>
                  <a:close/>
                  <a:moveTo>
                    <a:pt x="2676" y="0"/>
                  </a:moveTo>
                  <a:lnTo>
                    <a:pt x="2681" y="3"/>
                  </a:lnTo>
                  <a:lnTo>
                    <a:pt x="2685" y="7"/>
                  </a:lnTo>
                  <a:lnTo>
                    <a:pt x="2687" y="10"/>
                  </a:lnTo>
                  <a:lnTo>
                    <a:pt x="2688" y="16"/>
                  </a:lnTo>
                  <a:lnTo>
                    <a:pt x="2690" y="19"/>
                  </a:lnTo>
                  <a:lnTo>
                    <a:pt x="2692" y="24"/>
                  </a:lnTo>
                  <a:lnTo>
                    <a:pt x="2695" y="26"/>
                  </a:lnTo>
                  <a:lnTo>
                    <a:pt x="2706" y="31"/>
                  </a:lnTo>
                  <a:lnTo>
                    <a:pt x="2716" y="33"/>
                  </a:lnTo>
                  <a:lnTo>
                    <a:pt x="2723" y="33"/>
                  </a:lnTo>
                  <a:lnTo>
                    <a:pt x="2728" y="37"/>
                  </a:lnTo>
                  <a:lnTo>
                    <a:pt x="2732" y="44"/>
                  </a:lnTo>
                  <a:lnTo>
                    <a:pt x="2734" y="58"/>
                  </a:lnTo>
                  <a:lnTo>
                    <a:pt x="2732" y="59"/>
                  </a:lnTo>
                  <a:lnTo>
                    <a:pt x="2732" y="59"/>
                  </a:lnTo>
                  <a:lnTo>
                    <a:pt x="2732" y="61"/>
                  </a:lnTo>
                  <a:lnTo>
                    <a:pt x="2732" y="63"/>
                  </a:lnTo>
                  <a:lnTo>
                    <a:pt x="2730" y="65"/>
                  </a:lnTo>
                  <a:lnTo>
                    <a:pt x="2708" y="65"/>
                  </a:lnTo>
                  <a:lnTo>
                    <a:pt x="2685" y="65"/>
                  </a:lnTo>
                  <a:lnTo>
                    <a:pt x="2666" y="73"/>
                  </a:lnTo>
                  <a:lnTo>
                    <a:pt x="2662" y="75"/>
                  </a:lnTo>
                  <a:lnTo>
                    <a:pt x="2660" y="79"/>
                  </a:lnTo>
                  <a:lnTo>
                    <a:pt x="2659" y="80"/>
                  </a:lnTo>
                  <a:lnTo>
                    <a:pt x="2657" y="82"/>
                  </a:lnTo>
                  <a:lnTo>
                    <a:pt x="2655" y="84"/>
                  </a:lnTo>
                  <a:lnTo>
                    <a:pt x="2652" y="86"/>
                  </a:lnTo>
                  <a:lnTo>
                    <a:pt x="2646" y="89"/>
                  </a:lnTo>
                  <a:lnTo>
                    <a:pt x="2643" y="84"/>
                  </a:lnTo>
                  <a:lnTo>
                    <a:pt x="2641" y="80"/>
                  </a:lnTo>
                  <a:lnTo>
                    <a:pt x="2638" y="77"/>
                  </a:lnTo>
                  <a:lnTo>
                    <a:pt x="2650" y="47"/>
                  </a:lnTo>
                  <a:lnTo>
                    <a:pt x="2662" y="23"/>
                  </a:lnTo>
                  <a:lnTo>
                    <a:pt x="2676" y="0"/>
                  </a:lnTo>
                  <a:close/>
                  <a:moveTo>
                    <a:pt x="2554" y="0"/>
                  </a:moveTo>
                  <a:lnTo>
                    <a:pt x="2563" y="9"/>
                  </a:lnTo>
                  <a:lnTo>
                    <a:pt x="2568" y="19"/>
                  </a:lnTo>
                  <a:lnTo>
                    <a:pt x="2573" y="31"/>
                  </a:lnTo>
                  <a:lnTo>
                    <a:pt x="2564" y="31"/>
                  </a:lnTo>
                  <a:lnTo>
                    <a:pt x="2564" y="26"/>
                  </a:lnTo>
                  <a:lnTo>
                    <a:pt x="2561" y="23"/>
                  </a:lnTo>
                  <a:lnTo>
                    <a:pt x="2557" y="19"/>
                  </a:lnTo>
                  <a:lnTo>
                    <a:pt x="2556" y="14"/>
                  </a:lnTo>
                  <a:lnTo>
                    <a:pt x="2554" y="9"/>
                  </a:lnTo>
                  <a:lnTo>
                    <a:pt x="2554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BFF88694-FA41-4871-AEEA-5FF318DE34B0}"/>
              </a:ext>
            </a:extLst>
          </p:cNvPr>
          <p:cNvSpPr/>
          <p:nvPr/>
        </p:nvSpPr>
        <p:spPr>
          <a:xfrm>
            <a:off x="4090047" y="4332134"/>
            <a:ext cx="374877" cy="290530"/>
          </a:xfrm>
          <a:custGeom>
            <a:avLst/>
            <a:gdLst>
              <a:gd name="connsiteX0" fmla="*/ 944140 w 1178350"/>
              <a:gd name="connsiteY0" fmla="*/ 641170 h 913221"/>
              <a:gd name="connsiteX1" fmla="*/ 944140 w 1178350"/>
              <a:gd name="connsiteY1" fmla="*/ 856219 h 913221"/>
              <a:gd name="connsiteX2" fmla="*/ 889936 w 1178350"/>
              <a:gd name="connsiteY2" fmla="*/ 912780 h 913221"/>
              <a:gd name="connsiteX3" fmla="*/ 724967 w 1178350"/>
              <a:gd name="connsiteY3" fmla="*/ 913369 h 913221"/>
              <a:gd name="connsiteX4" fmla="*/ 696097 w 1178350"/>
              <a:gd name="connsiteY4" fmla="*/ 883910 h 913221"/>
              <a:gd name="connsiteX5" fmla="*/ 696687 w 1178350"/>
              <a:gd name="connsiteY5" fmla="*/ 736616 h 913221"/>
              <a:gd name="connsiteX6" fmla="*/ 661336 w 1178350"/>
              <a:gd name="connsiteY6" fmla="*/ 699498 h 913221"/>
              <a:gd name="connsiteX7" fmla="*/ 519934 w 1178350"/>
              <a:gd name="connsiteY7" fmla="*/ 699498 h 913221"/>
              <a:gd name="connsiteX8" fmla="*/ 484584 w 1178350"/>
              <a:gd name="connsiteY8" fmla="*/ 736616 h 913221"/>
              <a:gd name="connsiteX9" fmla="*/ 485173 w 1178350"/>
              <a:gd name="connsiteY9" fmla="*/ 883910 h 913221"/>
              <a:gd name="connsiteX10" fmla="*/ 455714 w 1178350"/>
              <a:gd name="connsiteY10" fmla="*/ 912780 h 913221"/>
              <a:gd name="connsiteX11" fmla="*/ 293691 w 1178350"/>
              <a:gd name="connsiteY11" fmla="*/ 912191 h 913221"/>
              <a:gd name="connsiteX12" fmla="*/ 237130 w 1178350"/>
              <a:gd name="connsiteY12" fmla="*/ 855040 h 913221"/>
              <a:gd name="connsiteX13" fmla="*/ 236541 w 1178350"/>
              <a:gd name="connsiteY13" fmla="*/ 421997 h 913221"/>
              <a:gd name="connsiteX14" fmla="*/ 230649 w 1178350"/>
              <a:gd name="connsiteY14" fmla="*/ 395484 h 913221"/>
              <a:gd name="connsiteX15" fmla="*/ 208260 w 1178350"/>
              <a:gd name="connsiteY15" fmla="*/ 407267 h 913221"/>
              <a:gd name="connsiteX16" fmla="*/ 110457 w 1178350"/>
              <a:gd name="connsiteY16" fmla="*/ 477968 h 913221"/>
              <a:gd name="connsiteX17" fmla="*/ 58021 w 1178350"/>
              <a:gd name="connsiteY17" fmla="*/ 493876 h 913221"/>
              <a:gd name="connsiteX18" fmla="*/ 2638 w 1178350"/>
              <a:gd name="connsiteY18" fmla="*/ 452634 h 913221"/>
              <a:gd name="connsiteX19" fmla="*/ 25616 w 1178350"/>
              <a:gd name="connsiteY19" fmla="*/ 390770 h 913221"/>
              <a:gd name="connsiteX20" fmla="*/ 211795 w 1178350"/>
              <a:gd name="connsiteY20" fmla="*/ 256439 h 913221"/>
              <a:gd name="connsiteX21" fmla="*/ 532307 w 1178350"/>
              <a:gd name="connsiteY21" fmla="*/ 26071 h 913221"/>
              <a:gd name="connsiteX22" fmla="*/ 648963 w 1178350"/>
              <a:gd name="connsiteY22" fmla="*/ 26071 h 913221"/>
              <a:gd name="connsiteX23" fmla="*/ 770923 w 1178350"/>
              <a:gd name="connsiteY23" fmla="*/ 113858 h 913221"/>
              <a:gd name="connsiteX24" fmla="*/ 798025 w 1178350"/>
              <a:gd name="connsiteY24" fmla="*/ 102075 h 913221"/>
              <a:gd name="connsiteX25" fmla="*/ 851051 w 1178350"/>
              <a:gd name="connsiteY25" fmla="*/ 50816 h 913221"/>
              <a:gd name="connsiteX26" fmla="*/ 904076 w 1178350"/>
              <a:gd name="connsiteY26" fmla="*/ 50816 h 913221"/>
              <a:gd name="connsiteX27" fmla="*/ 944140 w 1178350"/>
              <a:gd name="connsiteY27" fmla="*/ 90880 h 913221"/>
              <a:gd name="connsiteX28" fmla="*/ 943551 w 1178350"/>
              <a:gd name="connsiteY28" fmla="*/ 199878 h 913221"/>
              <a:gd name="connsiteX29" fmla="*/ 976545 w 1178350"/>
              <a:gd name="connsiteY29" fmla="*/ 262330 h 913221"/>
              <a:gd name="connsiteX30" fmla="*/ 1144460 w 1178350"/>
              <a:gd name="connsiteY30" fmla="*/ 381933 h 913221"/>
              <a:gd name="connsiteX31" fmla="*/ 1179810 w 1178350"/>
              <a:gd name="connsiteY31" fmla="*/ 429656 h 913221"/>
              <a:gd name="connsiteX32" fmla="*/ 1155065 w 1178350"/>
              <a:gd name="connsiteY32" fmla="*/ 482682 h 913221"/>
              <a:gd name="connsiteX33" fmla="*/ 1079651 w 1178350"/>
              <a:gd name="connsiteY33" fmla="*/ 482682 h 913221"/>
              <a:gd name="connsiteX34" fmla="*/ 978902 w 1178350"/>
              <a:gd name="connsiteY34" fmla="*/ 411392 h 913221"/>
              <a:gd name="connsiteX35" fmla="*/ 949443 w 1178350"/>
              <a:gd name="connsiteY35" fmla="*/ 395484 h 913221"/>
              <a:gd name="connsiteX36" fmla="*/ 944140 w 1178350"/>
              <a:gd name="connsiteY36" fmla="*/ 427888 h 913221"/>
              <a:gd name="connsiteX37" fmla="*/ 944140 w 1178350"/>
              <a:gd name="connsiteY37" fmla="*/ 641170 h 913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178350" h="913221">
                <a:moveTo>
                  <a:pt x="944140" y="641170"/>
                </a:moveTo>
                <a:cubicBezTo>
                  <a:pt x="944140" y="713049"/>
                  <a:pt x="944140" y="784339"/>
                  <a:pt x="944140" y="856219"/>
                </a:cubicBezTo>
                <a:cubicBezTo>
                  <a:pt x="944140" y="896872"/>
                  <a:pt x="930000" y="912191"/>
                  <a:pt x="889936" y="912780"/>
                </a:cubicBezTo>
                <a:cubicBezTo>
                  <a:pt x="835143" y="913369"/>
                  <a:pt x="779760" y="912191"/>
                  <a:pt x="724967" y="913369"/>
                </a:cubicBezTo>
                <a:cubicBezTo>
                  <a:pt x="703168" y="913958"/>
                  <a:pt x="695508" y="905710"/>
                  <a:pt x="696097" y="883910"/>
                </a:cubicBezTo>
                <a:cubicBezTo>
                  <a:pt x="697276" y="835009"/>
                  <a:pt x="695508" y="785518"/>
                  <a:pt x="696687" y="736616"/>
                </a:cubicBezTo>
                <a:cubicBezTo>
                  <a:pt x="697276" y="710693"/>
                  <a:pt x="688438" y="698909"/>
                  <a:pt x="661336" y="699498"/>
                </a:cubicBezTo>
                <a:cubicBezTo>
                  <a:pt x="614202" y="700677"/>
                  <a:pt x="567068" y="700677"/>
                  <a:pt x="519934" y="699498"/>
                </a:cubicBezTo>
                <a:cubicBezTo>
                  <a:pt x="492243" y="698909"/>
                  <a:pt x="483994" y="711282"/>
                  <a:pt x="484584" y="736616"/>
                </a:cubicBezTo>
                <a:cubicBezTo>
                  <a:pt x="485762" y="785518"/>
                  <a:pt x="483994" y="835009"/>
                  <a:pt x="485173" y="883910"/>
                </a:cubicBezTo>
                <a:cubicBezTo>
                  <a:pt x="485762" y="905710"/>
                  <a:pt x="477513" y="913369"/>
                  <a:pt x="455714" y="912780"/>
                </a:cubicBezTo>
                <a:cubicBezTo>
                  <a:pt x="401510" y="911601"/>
                  <a:pt x="347895" y="912780"/>
                  <a:pt x="293691" y="912191"/>
                </a:cubicBezTo>
                <a:cubicBezTo>
                  <a:pt x="251270" y="911601"/>
                  <a:pt x="237130" y="897461"/>
                  <a:pt x="237130" y="855040"/>
                </a:cubicBezTo>
                <a:cubicBezTo>
                  <a:pt x="237130" y="710693"/>
                  <a:pt x="237130" y="566345"/>
                  <a:pt x="236541" y="421997"/>
                </a:cubicBezTo>
                <a:cubicBezTo>
                  <a:pt x="236541" y="413159"/>
                  <a:pt x="241843" y="400197"/>
                  <a:pt x="230649" y="395484"/>
                </a:cubicBezTo>
                <a:cubicBezTo>
                  <a:pt x="222401" y="391949"/>
                  <a:pt x="215330" y="401965"/>
                  <a:pt x="208260" y="407267"/>
                </a:cubicBezTo>
                <a:cubicBezTo>
                  <a:pt x="175267" y="430834"/>
                  <a:pt x="142862" y="453812"/>
                  <a:pt x="110457" y="477968"/>
                </a:cubicBezTo>
                <a:cubicBezTo>
                  <a:pt x="94549" y="489752"/>
                  <a:pt x="77463" y="496233"/>
                  <a:pt x="58021" y="493876"/>
                </a:cubicBezTo>
                <a:cubicBezTo>
                  <a:pt x="31508" y="490930"/>
                  <a:pt x="10297" y="479736"/>
                  <a:pt x="2638" y="452634"/>
                </a:cubicBezTo>
                <a:cubicBezTo>
                  <a:pt x="-5021" y="427299"/>
                  <a:pt x="4406" y="406089"/>
                  <a:pt x="25616" y="390770"/>
                </a:cubicBezTo>
                <a:cubicBezTo>
                  <a:pt x="87479" y="345993"/>
                  <a:pt x="149343" y="301216"/>
                  <a:pt x="211795" y="256439"/>
                </a:cubicBezTo>
                <a:cubicBezTo>
                  <a:pt x="318436" y="179257"/>
                  <a:pt x="425077" y="102664"/>
                  <a:pt x="532307" y="26071"/>
                </a:cubicBezTo>
                <a:cubicBezTo>
                  <a:pt x="581208" y="-8690"/>
                  <a:pt x="599473" y="-8690"/>
                  <a:pt x="648963" y="26071"/>
                </a:cubicBezTo>
                <a:cubicBezTo>
                  <a:pt x="689616" y="54941"/>
                  <a:pt x="730270" y="84399"/>
                  <a:pt x="770923" y="113858"/>
                </a:cubicBezTo>
                <a:cubicBezTo>
                  <a:pt x="788009" y="126231"/>
                  <a:pt x="796846" y="129766"/>
                  <a:pt x="798025" y="102075"/>
                </a:cubicBezTo>
                <a:cubicBezTo>
                  <a:pt x="799792" y="57886"/>
                  <a:pt x="808630" y="50816"/>
                  <a:pt x="851051" y="50816"/>
                </a:cubicBezTo>
                <a:cubicBezTo>
                  <a:pt x="868726" y="50816"/>
                  <a:pt x="886401" y="50816"/>
                  <a:pt x="904076" y="50816"/>
                </a:cubicBezTo>
                <a:cubicBezTo>
                  <a:pt x="930589" y="50816"/>
                  <a:pt x="944140" y="64367"/>
                  <a:pt x="944140" y="90880"/>
                </a:cubicBezTo>
                <a:cubicBezTo>
                  <a:pt x="944140" y="127409"/>
                  <a:pt x="946497" y="163938"/>
                  <a:pt x="943551" y="199878"/>
                </a:cubicBezTo>
                <a:cubicBezTo>
                  <a:pt x="941194" y="229336"/>
                  <a:pt x="952978" y="246422"/>
                  <a:pt x="976545" y="262330"/>
                </a:cubicBezTo>
                <a:cubicBezTo>
                  <a:pt x="1033106" y="301216"/>
                  <a:pt x="1088488" y="341869"/>
                  <a:pt x="1144460" y="381933"/>
                </a:cubicBezTo>
                <a:cubicBezTo>
                  <a:pt x="1161546" y="394306"/>
                  <a:pt x="1178043" y="406089"/>
                  <a:pt x="1179810" y="429656"/>
                </a:cubicBezTo>
                <a:cubicBezTo>
                  <a:pt x="1181578" y="452045"/>
                  <a:pt x="1174508" y="470898"/>
                  <a:pt x="1155065" y="482682"/>
                </a:cubicBezTo>
                <a:cubicBezTo>
                  <a:pt x="1130320" y="498000"/>
                  <a:pt x="1103807" y="498589"/>
                  <a:pt x="1079651" y="482682"/>
                </a:cubicBezTo>
                <a:cubicBezTo>
                  <a:pt x="1045479" y="460293"/>
                  <a:pt x="1012485" y="434959"/>
                  <a:pt x="978902" y="411392"/>
                </a:cubicBezTo>
                <a:cubicBezTo>
                  <a:pt x="969475" y="404911"/>
                  <a:pt x="960048" y="390770"/>
                  <a:pt x="949443" y="395484"/>
                </a:cubicBezTo>
                <a:cubicBezTo>
                  <a:pt x="937659" y="400786"/>
                  <a:pt x="944140" y="416694"/>
                  <a:pt x="944140" y="427888"/>
                </a:cubicBezTo>
                <a:cubicBezTo>
                  <a:pt x="943551" y="499768"/>
                  <a:pt x="944140" y="570469"/>
                  <a:pt x="944140" y="641170"/>
                </a:cubicBezTo>
                <a:close/>
              </a:path>
            </a:pathLst>
          </a:custGeom>
          <a:solidFill>
            <a:schemeClr val="accent1"/>
          </a:solidFill>
          <a:ln w="58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B913AE21-E245-4D51-9D6B-8505CC18465C}"/>
              </a:ext>
            </a:extLst>
          </p:cNvPr>
          <p:cNvSpPr/>
          <p:nvPr/>
        </p:nvSpPr>
        <p:spPr>
          <a:xfrm>
            <a:off x="5735250" y="4819261"/>
            <a:ext cx="374877" cy="290530"/>
          </a:xfrm>
          <a:custGeom>
            <a:avLst/>
            <a:gdLst>
              <a:gd name="connsiteX0" fmla="*/ 944140 w 1178350"/>
              <a:gd name="connsiteY0" fmla="*/ 641170 h 913221"/>
              <a:gd name="connsiteX1" fmla="*/ 944140 w 1178350"/>
              <a:gd name="connsiteY1" fmla="*/ 856219 h 913221"/>
              <a:gd name="connsiteX2" fmla="*/ 889936 w 1178350"/>
              <a:gd name="connsiteY2" fmla="*/ 912780 h 913221"/>
              <a:gd name="connsiteX3" fmla="*/ 724967 w 1178350"/>
              <a:gd name="connsiteY3" fmla="*/ 913369 h 913221"/>
              <a:gd name="connsiteX4" fmla="*/ 696097 w 1178350"/>
              <a:gd name="connsiteY4" fmla="*/ 883910 h 913221"/>
              <a:gd name="connsiteX5" fmla="*/ 696687 w 1178350"/>
              <a:gd name="connsiteY5" fmla="*/ 736616 h 913221"/>
              <a:gd name="connsiteX6" fmla="*/ 661336 w 1178350"/>
              <a:gd name="connsiteY6" fmla="*/ 699498 h 913221"/>
              <a:gd name="connsiteX7" fmla="*/ 519934 w 1178350"/>
              <a:gd name="connsiteY7" fmla="*/ 699498 h 913221"/>
              <a:gd name="connsiteX8" fmla="*/ 484584 w 1178350"/>
              <a:gd name="connsiteY8" fmla="*/ 736616 h 913221"/>
              <a:gd name="connsiteX9" fmla="*/ 485173 w 1178350"/>
              <a:gd name="connsiteY9" fmla="*/ 883910 h 913221"/>
              <a:gd name="connsiteX10" fmla="*/ 455714 w 1178350"/>
              <a:gd name="connsiteY10" fmla="*/ 912780 h 913221"/>
              <a:gd name="connsiteX11" fmla="*/ 293691 w 1178350"/>
              <a:gd name="connsiteY11" fmla="*/ 912191 h 913221"/>
              <a:gd name="connsiteX12" fmla="*/ 237130 w 1178350"/>
              <a:gd name="connsiteY12" fmla="*/ 855040 h 913221"/>
              <a:gd name="connsiteX13" fmla="*/ 236541 w 1178350"/>
              <a:gd name="connsiteY13" fmla="*/ 421997 h 913221"/>
              <a:gd name="connsiteX14" fmla="*/ 230649 w 1178350"/>
              <a:gd name="connsiteY14" fmla="*/ 395484 h 913221"/>
              <a:gd name="connsiteX15" fmla="*/ 208260 w 1178350"/>
              <a:gd name="connsiteY15" fmla="*/ 407267 h 913221"/>
              <a:gd name="connsiteX16" fmla="*/ 110457 w 1178350"/>
              <a:gd name="connsiteY16" fmla="*/ 477968 h 913221"/>
              <a:gd name="connsiteX17" fmla="*/ 58021 w 1178350"/>
              <a:gd name="connsiteY17" fmla="*/ 493876 h 913221"/>
              <a:gd name="connsiteX18" fmla="*/ 2638 w 1178350"/>
              <a:gd name="connsiteY18" fmla="*/ 452634 h 913221"/>
              <a:gd name="connsiteX19" fmla="*/ 25616 w 1178350"/>
              <a:gd name="connsiteY19" fmla="*/ 390770 h 913221"/>
              <a:gd name="connsiteX20" fmla="*/ 211795 w 1178350"/>
              <a:gd name="connsiteY20" fmla="*/ 256439 h 913221"/>
              <a:gd name="connsiteX21" fmla="*/ 532307 w 1178350"/>
              <a:gd name="connsiteY21" fmla="*/ 26071 h 913221"/>
              <a:gd name="connsiteX22" fmla="*/ 648963 w 1178350"/>
              <a:gd name="connsiteY22" fmla="*/ 26071 h 913221"/>
              <a:gd name="connsiteX23" fmla="*/ 770923 w 1178350"/>
              <a:gd name="connsiteY23" fmla="*/ 113858 h 913221"/>
              <a:gd name="connsiteX24" fmla="*/ 798025 w 1178350"/>
              <a:gd name="connsiteY24" fmla="*/ 102075 h 913221"/>
              <a:gd name="connsiteX25" fmla="*/ 851051 w 1178350"/>
              <a:gd name="connsiteY25" fmla="*/ 50816 h 913221"/>
              <a:gd name="connsiteX26" fmla="*/ 904076 w 1178350"/>
              <a:gd name="connsiteY26" fmla="*/ 50816 h 913221"/>
              <a:gd name="connsiteX27" fmla="*/ 944140 w 1178350"/>
              <a:gd name="connsiteY27" fmla="*/ 90880 h 913221"/>
              <a:gd name="connsiteX28" fmla="*/ 943551 w 1178350"/>
              <a:gd name="connsiteY28" fmla="*/ 199878 h 913221"/>
              <a:gd name="connsiteX29" fmla="*/ 976545 w 1178350"/>
              <a:gd name="connsiteY29" fmla="*/ 262330 h 913221"/>
              <a:gd name="connsiteX30" fmla="*/ 1144460 w 1178350"/>
              <a:gd name="connsiteY30" fmla="*/ 381933 h 913221"/>
              <a:gd name="connsiteX31" fmla="*/ 1179810 w 1178350"/>
              <a:gd name="connsiteY31" fmla="*/ 429656 h 913221"/>
              <a:gd name="connsiteX32" fmla="*/ 1155065 w 1178350"/>
              <a:gd name="connsiteY32" fmla="*/ 482682 h 913221"/>
              <a:gd name="connsiteX33" fmla="*/ 1079651 w 1178350"/>
              <a:gd name="connsiteY33" fmla="*/ 482682 h 913221"/>
              <a:gd name="connsiteX34" fmla="*/ 978902 w 1178350"/>
              <a:gd name="connsiteY34" fmla="*/ 411392 h 913221"/>
              <a:gd name="connsiteX35" fmla="*/ 949443 w 1178350"/>
              <a:gd name="connsiteY35" fmla="*/ 395484 h 913221"/>
              <a:gd name="connsiteX36" fmla="*/ 944140 w 1178350"/>
              <a:gd name="connsiteY36" fmla="*/ 427888 h 913221"/>
              <a:gd name="connsiteX37" fmla="*/ 944140 w 1178350"/>
              <a:gd name="connsiteY37" fmla="*/ 641170 h 913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178350" h="913221">
                <a:moveTo>
                  <a:pt x="944140" y="641170"/>
                </a:moveTo>
                <a:cubicBezTo>
                  <a:pt x="944140" y="713049"/>
                  <a:pt x="944140" y="784339"/>
                  <a:pt x="944140" y="856219"/>
                </a:cubicBezTo>
                <a:cubicBezTo>
                  <a:pt x="944140" y="896872"/>
                  <a:pt x="930000" y="912191"/>
                  <a:pt x="889936" y="912780"/>
                </a:cubicBezTo>
                <a:cubicBezTo>
                  <a:pt x="835143" y="913369"/>
                  <a:pt x="779760" y="912191"/>
                  <a:pt x="724967" y="913369"/>
                </a:cubicBezTo>
                <a:cubicBezTo>
                  <a:pt x="703168" y="913958"/>
                  <a:pt x="695508" y="905710"/>
                  <a:pt x="696097" y="883910"/>
                </a:cubicBezTo>
                <a:cubicBezTo>
                  <a:pt x="697276" y="835009"/>
                  <a:pt x="695508" y="785518"/>
                  <a:pt x="696687" y="736616"/>
                </a:cubicBezTo>
                <a:cubicBezTo>
                  <a:pt x="697276" y="710693"/>
                  <a:pt x="688438" y="698909"/>
                  <a:pt x="661336" y="699498"/>
                </a:cubicBezTo>
                <a:cubicBezTo>
                  <a:pt x="614202" y="700677"/>
                  <a:pt x="567068" y="700677"/>
                  <a:pt x="519934" y="699498"/>
                </a:cubicBezTo>
                <a:cubicBezTo>
                  <a:pt x="492243" y="698909"/>
                  <a:pt x="483994" y="711282"/>
                  <a:pt x="484584" y="736616"/>
                </a:cubicBezTo>
                <a:cubicBezTo>
                  <a:pt x="485762" y="785518"/>
                  <a:pt x="483994" y="835009"/>
                  <a:pt x="485173" y="883910"/>
                </a:cubicBezTo>
                <a:cubicBezTo>
                  <a:pt x="485762" y="905710"/>
                  <a:pt x="477513" y="913369"/>
                  <a:pt x="455714" y="912780"/>
                </a:cubicBezTo>
                <a:cubicBezTo>
                  <a:pt x="401510" y="911601"/>
                  <a:pt x="347895" y="912780"/>
                  <a:pt x="293691" y="912191"/>
                </a:cubicBezTo>
                <a:cubicBezTo>
                  <a:pt x="251270" y="911601"/>
                  <a:pt x="237130" y="897461"/>
                  <a:pt x="237130" y="855040"/>
                </a:cubicBezTo>
                <a:cubicBezTo>
                  <a:pt x="237130" y="710693"/>
                  <a:pt x="237130" y="566345"/>
                  <a:pt x="236541" y="421997"/>
                </a:cubicBezTo>
                <a:cubicBezTo>
                  <a:pt x="236541" y="413159"/>
                  <a:pt x="241843" y="400197"/>
                  <a:pt x="230649" y="395484"/>
                </a:cubicBezTo>
                <a:cubicBezTo>
                  <a:pt x="222401" y="391949"/>
                  <a:pt x="215330" y="401965"/>
                  <a:pt x="208260" y="407267"/>
                </a:cubicBezTo>
                <a:cubicBezTo>
                  <a:pt x="175267" y="430834"/>
                  <a:pt x="142862" y="453812"/>
                  <a:pt x="110457" y="477968"/>
                </a:cubicBezTo>
                <a:cubicBezTo>
                  <a:pt x="94549" y="489752"/>
                  <a:pt x="77463" y="496233"/>
                  <a:pt x="58021" y="493876"/>
                </a:cubicBezTo>
                <a:cubicBezTo>
                  <a:pt x="31508" y="490930"/>
                  <a:pt x="10297" y="479736"/>
                  <a:pt x="2638" y="452634"/>
                </a:cubicBezTo>
                <a:cubicBezTo>
                  <a:pt x="-5021" y="427299"/>
                  <a:pt x="4406" y="406089"/>
                  <a:pt x="25616" y="390770"/>
                </a:cubicBezTo>
                <a:cubicBezTo>
                  <a:pt x="87479" y="345993"/>
                  <a:pt x="149343" y="301216"/>
                  <a:pt x="211795" y="256439"/>
                </a:cubicBezTo>
                <a:cubicBezTo>
                  <a:pt x="318436" y="179257"/>
                  <a:pt x="425077" y="102664"/>
                  <a:pt x="532307" y="26071"/>
                </a:cubicBezTo>
                <a:cubicBezTo>
                  <a:pt x="581208" y="-8690"/>
                  <a:pt x="599473" y="-8690"/>
                  <a:pt x="648963" y="26071"/>
                </a:cubicBezTo>
                <a:cubicBezTo>
                  <a:pt x="689616" y="54941"/>
                  <a:pt x="730270" y="84399"/>
                  <a:pt x="770923" y="113858"/>
                </a:cubicBezTo>
                <a:cubicBezTo>
                  <a:pt x="788009" y="126231"/>
                  <a:pt x="796846" y="129766"/>
                  <a:pt x="798025" y="102075"/>
                </a:cubicBezTo>
                <a:cubicBezTo>
                  <a:pt x="799792" y="57886"/>
                  <a:pt x="808630" y="50816"/>
                  <a:pt x="851051" y="50816"/>
                </a:cubicBezTo>
                <a:cubicBezTo>
                  <a:pt x="868726" y="50816"/>
                  <a:pt x="886401" y="50816"/>
                  <a:pt x="904076" y="50816"/>
                </a:cubicBezTo>
                <a:cubicBezTo>
                  <a:pt x="930589" y="50816"/>
                  <a:pt x="944140" y="64367"/>
                  <a:pt x="944140" y="90880"/>
                </a:cubicBezTo>
                <a:cubicBezTo>
                  <a:pt x="944140" y="127409"/>
                  <a:pt x="946497" y="163938"/>
                  <a:pt x="943551" y="199878"/>
                </a:cubicBezTo>
                <a:cubicBezTo>
                  <a:pt x="941194" y="229336"/>
                  <a:pt x="952978" y="246422"/>
                  <a:pt x="976545" y="262330"/>
                </a:cubicBezTo>
                <a:cubicBezTo>
                  <a:pt x="1033106" y="301216"/>
                  <a:pt x="1088488" y="341869"/>
                  <a:pt x="1144460" y="381933"/>
                </a:cubicBezTo>
                <a:cubicBezTo>
                  <a:pt x="1161546" y="394306"/>
                  <a:pt x="1178043" y="406089"/>
                  <a:pt x="1179810" y="429656"/>
                </a:cubicBezTo>
                <a:cubicBezTo>
                  <a:pt x="1181578" y="452045"/>
                  <a:pt x="1174508" y="470898"/>
                  <a:pt x="1155065" y="482682"/>
                </a:cubicBezTo>
                <a:cubicBezTo>
                  <a:pt x="1130320" y="498000"/>
                  <a:pt x="1103807" y="498589"/>
                  <a:pt x="1079651" y="482682"/>
                </a:cubicBezTo>
                <a:cubicBezTo>
                  <a:pt x="1045479" y="460293"/>
                  <a:pt x="1012485" y="434959"/>
                  <a:pt x="978902" y="411392"/>
                </a:cubicBezTo>
                <a:cubicBezTo>
                  <a:pt x="969475" y="404911"/>
                  <a:pt x="960048" y="390770"/>
                  <a:pt x="949443" y="395484"/>
                </a:cubicBezTo>
                <a:cubicBezTo>
                  <a:pt x="937659" y="400786"/>
                  <a:pt x="944140" y="416694"/>
                  <a:pt x="944140" y="427888"/>
                </a:cubicBezTo>
                <a:cubicBezTo>
                  <a:pt x="943551" y="499768"/>
                  <a:pt x="944140" y="570469"/>
                  <a:pt x="944140" y="641170"/>
                </a:cubicBezTo>
                <a:close/>
              </a:path>
            </a:pathLst>
          </a:custGeom>
          <a:solidFill>
            <a:schemeClr val="accent1"/>
          </a:solidFill>
          <a:ln w="58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27D3A93B-F05C-4748-A3BB-725D61B52AF7}"/>
              </a:ext>
            </a:extLst>
          </p:cNvPr>
          <p:cNvSpPr/>
          <p:nvPr/>
        </p:nvSpPr>
        <p:spPr>
          <a:xfrm>
            <a:off x="7380453" y="5306388"/>
            <a:ext cx="374877" cy="290530"/>
          </a:xfrm>
          <a:custGeom>
            <a:avLst/>
            <a:gdLst>
              <a:gd name="connsiteX0" fmla="*/ 944140 w 1178350"/>
              <a:gd name="connsiteY0" fmla="*/ 641170 h 913221"/>
              <a:gd name="connsiteX1" fmla="*/ 944140 w 1178350"/>
              <a:gd name="connsiteY1" fmla="*/ 856219 h 913221"/>
              <a:gd name="connsiteX2" fmla="*/ 889936 w 1178350"/>
              <a:gd name="connsiteY2" fmla="*/ 912780 h 913221"/>
              <a:gd name="connsiteX3" fmla="*/ 724967 w 1178350"/>
              <a:gd name="connsiteY3" fmla="*/ 913369 h 913221"/>
              <a:gd name="connsiteX4" fmla="*/ 696097 w 1178350"/>
              <a:gd name="connsiteY4" fmla="*/ 883910 h 913221"/>
              <a:gd name="connsiteX5" fmla="*/ 696687 w 1178350"/>
              <a:gd name="connsiteY5" fmla="*/ 736616 h 913221"/>
              <a:gd name="connsiteX6" fmla="*/ 661336 w 1178350"/>
              <a:gd name="connsiteY6" fmla="*/ 699498 h 913221"/>
              <a:gd name="connsiteX7" fmla="*/ 519934 w 1178350"/>
              <a:gd name="connsiteY7" fmla="*/ 699498 h 913221"/>
              <a:gd name="connsiteX8" fmla="*/ 484584 w 1178350"/>
              <a:gd name="connsiteY8" fmla="*/ 736616 h 913221"/>
              <a:gd name="connsiteX9" fmla="*/ 485173 w 1178350"/>
              <a:gd name="connsiteY9" fmla="*/ 883910 h 913221"/>
              <a:gd name="connsiteX10" fmla="*/ 455714 w 1178350"/>
              <a:gd name="connsiteY10" fmla="*/ 912780 h 913221"/>
              <a:gd name="connsiteX11" fmla="*/ 293691 w 1178350"/>
              <a:gd name="connsiteY11" fmla="*/ 912191 h 913221"/>
              <a:gd name="connsiteX12" fmla="*/ 237130 w 1178350"/>
              <a:gd name="connsiteY12" fmla="*/ 855040 h 913221"/>
              <a:gd name="connsiteX13" fmla="*/ 236541 w 1178350"/>
              <a:gd name="connsiteY13" fmla="*/ 421997 h 913221"/>
              <a:gd name="connsiteX14" fmla="*/ 230649 w 1178350"/>
              <a:gd name="connsiteY14" fmla="*/ 395484 h 913221"/>
              <a:gd name="connsiteX15" fmla="*/ 208260 w 1178350"/>
              <a:gd name="connsiteY15" fmla="*/ 407267 h 913221"/>
              <a:gd name="connsiteX16" fmla="*/ 110457 w 1178350"/>
              <a:gd name="connsiteY16" fmla="*/ 477968 h 913221"/>
              <a:gd name="connsiteX17" fmla="*/ 58021 w 1178350"/>
              <a:gd name="connsiteY17" fmla="*/ 493876 h 913221"/>
              <a:gd name="connsiteX18" fmla="*/ 2638 w 1178350"/>
              <a:gd name="connsiteY18" fmla="*/ 452634 h 913221"/>
              <a:gd name="connsiteX19" fmla="*/ 25616 w 1178350"/>
              <a:gd name="connsiteY19" fmla="*/ 390770 h 913221"/>
              <a:gd name="connsiteX20" fmla="*/ 211795 w 1178350"/>
              <a:gd name="connsiteY20" fmla="*/ 256439 h 913221"/>
              <a:gd name="connsiteX21" fmla="*/ 532307 w 1178350"/>
              <a:gd name="connsiteY21" fmla="*/ 26071 h 913221"/>
              <a:gd name="connsiteX22" fmla="*/ 648963 w 1178350"/>
              <a:gd name="connsiteY22" fmla="*/ 26071 h 913221"/>
              <a:gd name="connsiteX23" fmla="*/ 770923 w 1178350"/>
              <a:gd name="connsiteY23" fmla="*/ 113858 h 913221"/>
              <a:gd name="connsiteX24" fmla="*/ 798025 w 1178350"/>
              <a:gd name="connsiteY24" fmla="*/ 102075 h 913221"/>
              <a:gd name="connsiteX25" fmla="*/ 851051 w 1178350"/>
              <a:gd name="connsiteY25" fmla="*/ 50816 h 913221"/>
              <a:gd name="connsiteX26" fmla="*/ 904076 w 1178350"/>
              <a:gd name="connsiteY26" fmla="*/ 50816 h 913221"/>
              <a:gd name="connsiteX27" fmla="*/ 944140 w 1178350"/>
              <a:gd name="connsiteY27" fmla="*/ 90880 h 913221"/>
              <a:gd name="connsiteX28" fmla="*/ 943551 w 1178350"/>
              <a:gd name="connsiteY28" fmla="*/ 199878 h 913221"/>
              <a:gd name="connsiteX29" fmla="*/ 976545 w 1178350"/>
              <a:gd name="connsiteY29" fmla="*/ 262330 h 913221"/>
              <a:gd name="connsiteX30" fmla="*/ 1144460 w 1178350"/>
              <a:gd name="connsiteY30" fmla="*/ 381933 h 913221"/>
              <a:gd name="connsiteX31" fmla="*/ 1179810 w 1178350"/>
              <a:gd name="connsiteY31" fmla="*/ 429656 h 913221"/>
              <a:gd name="connsiteX32" fmla="*/ 1155065 w 1178350"/>
              <a:gd name="connsiteY32" fmla="*/ 482682 h 913221"/>
              <a:gd name="connsiteX33" fmla="*/ 1079651 w 1178350"/>
              <a:gd name="connsiteY33" fmla="*/ 482682 h 913221"/>
              <a:gd name="connsiteX34" fmla="*/ 978902 w 1178350"/>
              <a:gd name="connsiteY34" fmla="*/ 411392 h 913221"/>
              <a:gd name="connsiteX35" fmla="*/ 949443 w 1178350"/>
              <a:gd name="connsiteY35" fmla="*/ 395484 h 913221"/>
              <a:gd name="connsiteX36" fmla="*/ 944140 w 1178350"/>
              <a:gd name="connsiteY36" fmla="*/ 427888 h 913221"/>
              <a:gd name="connsiteX37" fmla="*/ 944140 w 1178350"/>
              <a:gd name="connsiteY37" fmla="*/ 641170 h 913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178350" h="913221">
                <a:moveTo>
                  <a:pt x="944140" y="641170"/>
                </a:moveTo>
                <a:cubicBezTo>
                  <a:pt x="944140" y="713049"/>
                  <a:pt x="944140" y="784339"/>
                  <a:pt x="944140" y="856219"/>
                </a:cubicBezTo>
                <a:cubicBezTo>
                  <a:pt x="944140" y="896872"/>
                  <a:pt x="930000" y="912191"/>
                  <a:pt x="889936" y="912780"/>
                </a:cubicBezTo>
                <a:cubicBezTo>
                  <a:pt x="835143" y="913369"/>
                  <a:pt x="779760" y="912191"/>
                  <a:pt x="724967" y="913369"/>
                </a:cubicBezTo>
                <a:cubicBezTo>
                  <a:pt x="703168" y="913958"/>
                  <a:pt x="695508" y="905710"/>
                  <a:pt x="696097" y="883910"/>
                </a:cubicBezTo>
                <a:cubicBezTo>
                  <a:pt x="697276" y="835009"/>
                  <a:pt x="695508" y="785518"/>
                  <a:pt x="696687" y="736616"/>
                </a:cubicBezTo>
                <a:cubicBezTo>
                  <a:pt x="697276" y="710693"/>
                  <a:pt x="688438" y="698909"/>
                  <a:pt x="661336" y="699498"/>
                </a:cubicBezTo>
                <a:cubicBezTo>
                  <a:pt x="614202" y="700677"/>
                  <a:pt x="567068" y="700677"/>
                  <a:pt x="519934" y="699498"/>
                </a:cubicBezTo>
                <a:cubicBezTo>
                  <a:pt x="492243" y="698909"/>
                  <a:pt x="483994" y="711282"/>
                  <a:pt x="484584" y="736616"/>
                </a:cubicBezTo>
                <a:cubicBezTo>
                  <a:pt x="485762" y="785518"/>
                  <a:pt x="483994" y="835009"/>
                  <a:pt x="485173" y="883910"/>
                </a:cubicBezTo>
                <a:cubicBezTo>
                  <a:pt x="485762" y="905710"/>
                  <a:pt x="477513" y="913369"/>
                  <a:pt x="455714" y="912780"/>
                </a:cubicBezTo>
                <a:cubicBezTo>
                  <a:pt x="401510" y="911601"/>
                  <a:pt x="347895" y="912780"/>
                  <a:pt x="293691" y="912191"/>
                </a:cubicBezTo>
                <a:cubicBezTo>
                  <a:pt x="251270" y="911601"/>
                  <a:pt x="237130" y="897461"/>
                  <a:pt x="237130" y="855040"/>
                </a:cubicBezTo>
                <a:cubicBezTo>
                  <a:pt x="237130" y="710693"/>
                  <a:pt x="237130" y="566345"/>
                  <a:pt x="236541" y="421997"/>
                </a:cubicBezTo>
                <a:cubicBezTo>
                  <a:pt x="236541" y="413159"/>
                  <a:pt x="241843" y="400197"/>
                  <a:pt x="230649" y="395484"/>
                </a:cubicBezTo>
                <a:cubicBezTo>
                  <a:pt x="222401" y="391949"/>
                  <a:pt x="215330" y="401965"/>
                  <a:pt x="208260" y="407267"/>
                </a:cubicBezTo>
                <a:cubicBezTo>
                  <a:pt x="175267" y="430834"/>
                  <a:pt x="142862" y="453812"/>
                  <a:pt x="110457" y="477968"/>
                </a:cubicBezTo>
                <a:cubicBezTo>
                  <a:pt x="94549" y="489752"/>
                  <a:pt x="77463" y="496233"/>
                  <a:pt x="58021" y="493876"/>
                </a:cubicBezTo>
                <a:cubicBezTo>
                  <a:pt x="31508" y="490930"/>
                  <a:pt x="10297" y="479736"/>
                  <a:pt x="2638" y="452634"/>
                </a:cubicBezTo>
                <a:cubicBezTo>
                  <a:pt x="-5021" y="427299"/>
                  <a:pt x="4406" y="406089"/>
                  <a:pt x="25616" y="390770"/>
                </a:cubicBezTo>
                <a:cubicBezTo>
                  <a:pt x="87479" y="345993"/>
                  <a:pt x="149343" y="301216"/>
                  <a:pt x="211795" y="256439"/>
                </a:cubicBezTo>
                <a:cubicBezTo>
                  <a:pt x="318436" y="179257"/>
                  <a:pt x="425077" y="102664"/>
                  <a:pt x="532307" y="26071"/>
                </a:cubicBezTo>
                <a:cubicBezTo>
                  <a:pt x="581208" y="-8690"/>
                  <a:pt x="599473" y="-8690"/>
                  <a:pt x="648963" y="26071"/>
                </a:cubicBezTo>
                <a:cubicBezTo>
                  <a:pt x="689616" y="54941"/>
                  <a:pt x="730270" y="84399"/>
                  <a:pt x="770923" y="113858"/>
                </a:cubicBezTo>
                <a:cubicBezTo>
                  <a:pt x="788009" y="126231"/>
                  <a:pt x="796846" y="129766"/>
                  <a:pt x="798025" y="102075"/>
                </a:cubicBezTo>
                <a:cubicBezTo>
                  <a:pt x="799792" y="57886"/>
                  <a:pt x="808630" y="50816"/>
                  <a:pt x="851051" y="50816"/>
                </a:cubicBezTo>
                <a:cubicBezTo>
                  <a:pt x="868726" y="50816"/>
                  <a:pt x="886401" y="50816"/>
                  <a:pt x="904076" y="50816"/>
                </a:cubicBezTo>
                <a:cubicBezTo>
                  <a:pt x="930589" y="50816"/>
                  <a:pt x="944140" y="64367"/>
                  <a:pt x="944140" y="90880"/>
                </a:cubicBezTo>
                <a:cubicBezTo>
                  <a:pt x="944140" y="127409"/>
                  <a:pt x="946497" y="163938"/>
                  <a:pt x="943551" y="199878"/>
                </a:cubicBezTo>
                <a:cubicBezTo>
                  <a:pt x="941194" y="229336"/>
                  <a:pt x="952978" y="246422"/>
                  <a:pt x="976545" y="262330"/>
                </a:cubicBezTo>
                <a:cubicBezTo>
                  <a:pt x="1033106" y="301216"/>
                  <a:pt x="1088488" y="341869"/>
                  <a:pt x="1144460" y="381933"/>
                </a:cubicBezTo>
                <a:cubicBezTo>
                  <a:pt x="1161546" y="394306"/>
                  <a:pt x="1178043" y="406089"/>
                  <a:pt x="1179810" y="429656"/>
                </a:cubicBezTo>
                <a:cubicBezTo>
                  <a:pt x="1181578" y="452045"/>
                  <a:pt x="1174508" y="470898"/>
                  <a:pt x="1155065" y="482682"/>
                </a:cubicBezTo>
                <a:cubicBezTo>
                  <a:pt x="1130320" y="498000"/>
                  <a:pt x="1103807" y="498589"/>
                  <a:pt x="1079651" y="482682"/>
                </a:cubicBezTo>
                <a:cubicBezTo>
                  <a:pt x="1045479" y="460293"/>
                  <a:pt x="1012485" y="434959"/>
                  <a:pt x="978902" y="411392"/>
                </a:cubicBezTo>
                <a:cubicBezTo>
                  <a:pt x="969475" y="404911"/>
                  <a:pt x="960048" y="390770"/>
                  <a:pt x="949443" y="395484"/>
                </a:cubicBezTo>
                <a:cubicBezTo>
                  <a:pt x="937659" y="400786"/>
                  <a:pt x="944140" y="416694"/>
                  <a:pt x="944140" y="427888"/>
                </a:cubicBezTo>
                <a:cubicBezTo>
                  <a:pt x="943551" y="499768"/>
                  <a:pt x="944140" y="570469"/>
                  <a:pt x="944140" y="641170"/>
                </a:cubicBezTo>
                <a:close/>
              </a:path>
            </a:pathLst>
          </a:custGeom>
          <a:solidFill>
            <a:schemeClr val="accent4"/>
          </a:solidFill>
          <a:ln w="58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F5EB17A3-ABF4-4AC2-8A19-0388A8FA59D3}"/>
              </a:ext>
            </a:extLst>
          </p:cNvPr>
          <p:cNvSpPr/>
          <p:nvPr/>
        </p:nvSpPr>
        <p:spPr>
          <a:xfrm>
            <a:off x="6472956" y="4103695"/>
            <a:ext cx="374877" cy="290530"/>
          </a:xfrm>
          <a:custGeom>
            <a:avLst/>
            <a:gdLst>
              <a:gd name="connsiteX0" fmla="*/ 944140 w 1178350"/>
              <a:gd name="connsiteY0" fmla="*/ 641170 h 913221"/>
              <a:gd name="connsiteX1" fmla="*/ 944140 w 1178350"/>
              <a:gd name="connsiteY1" fmla="*/ 856219 h 913221"/>
              <a:gd name="connsiteX2" fmla="*/ 889936 w 1178350"/>
              <a:gd name="connsiteY2" fmla="*/ 912780 h 913221"/>
              <a:gd name="connsiteX3" fmla="*/ 724967 w 1178350"/>
              <a:gd name="connsiteY3" fmla="*/ 913369 h 913221"/>
              <a:gd name="connsiteX4" fmla="*/ 696097 w 1178350"/>
              <a:gd name="connsiteY4" fmla="*/ 883910 h 913221"/>
              <a:gd name="connsiteX5" fmla="*/ 696687 w 1178350"/>
              <a:gd name="connsiteY5" fmla="*/ 736616 h 913221"/>
              <a:gd name="connsiteX6" fmla="*/ 661336 w 1178350"/>
              <a:gd name="connsiteY6" fmla="*/ 699498 h 913221"/>
              <a:gd name="connsiteX7" fmla="*/ 519934 w 1178350"/>
              <a:gd name="connsiteY7" fmla="*/ 699498 h 913221"/>
              <a:gd name="connsiteX8" fmla="*/ 484584 w 1178350"/>
              <a:gd name="connsiteY8" fmla="*/ 736616 h 913221"/>
              <a:gd name="connsiteX9" fmla="*/ 485173 w 1178350"/>
              <a:gd name="connsiteY9" fmla="*/ 883910 h 913221"/>
              <a:gd name="connsiteX10" fmla="*/ 455714 w 1178350"/>
              <a:gd name="connsiteY10" fmla="*/ 912780 h 913221"/>
              <a:gd name="connsiteX11" fmla="*/ 293691 w 1178350"/>
              <a:gd name="connsiteY11" fmla="*/ 912191 h 913221"/>
              <a:gd name="connsiteX12" fmla="*/ 237130 w 1178350"/>
              <a:gd name="connsiteY12" fmla="*/ 855040 h 913221"/>
              <a:gd name="connsiteX13" fmla="*/ 236541 w 1178350"/>
              <a:gd name="connsiteY13" fmla="*/ 421997 h 913221"/>
              <a:gd name="connsiteX14" fmla="*/ 230649 w 1178350"/>
              <a:gd name="connsiteY14" fmla="*/ 395484 h 913221"/>
              <a:gd name="connsiteX15" fmla="*/ 208260 w 1178350"/>
              <a:gd name="connsiteY15" fmla="*/ 407267 h 913221"/>
              <a:gd name="connsiteX16" fmla="*/ 110457 w 1178350"/>
              <a:gd name="connsiteY16" fmla="*/ 477968 h 913221"/>
              <a:gd name="connsiteX17" fmla="*/ 58021 w 1178350"/>
              <a:gd name="connsiteY17" fmla="*/ 493876 h 913221"/>
              <a:gd name="connsiteX18" fmla="*/ 2638 w 1178350"/>
              <a:gd name="connsiteY18" fmla="*/ 452634 h 913221"/>
              <a:gd name="connsiteX19" fmla="*/ 25616 w 1178350"/>
              <a:gd name="connsiteY19" fmla="*/ 390770 h 913221"/>
              <a:gd name="connsiteX20" fmla="*/ 211795 w 1178350"/>
              <a:gd name="connsiteY20" fmla="*/ 256439 h 913221"/>
              <a:gd name="connsiteX21" fmla="*/ 532307 w 1178350"/>
              <a:gd name="connsiteY21" fmla="*/ 26071 h 913221"/>
              <a:gd name="connsiteX22" fmla="*/ 648963 w 1178350"/>
              <a:gd name="connsiteY22" fmla="*/ 26071 h 913221"/>
              <a:gd name="connsiteX23" fmla="*/ 770923 w 1178350"/>
              <a:gd name="connsiteY23" fmla="*/ 113858 h 913221"/>
              <a:gd name="connsiteX24" fmla="*/ 798025 w 1178350"/>
              <a:gd name="connsiteY24" fmla="*/ 102075 h 913221"/>
              <a:gd name="connsiteX25" fmla="*/ 851051 w 1178350"/>
              <a:gd name="connsiteY25" fmla="*/ 50816 h 913221"/>
              <a:gd name="connsiteX26" fmla="*/ 904076 w 1178350"/>
              <a:gd name="connsiteY26" fmla="*/ 50816 h 913221"/>
              <a:gd name="connsiteX27" fmla="*/ 944140 w 1178350"/>
              <a:gd name="connsiteY27" fmla="*/ 90880 h 913221"/>
              <a:gd name="connsiteX28" fmla="*/ 943551 w 1178350"/>
              <a:gd name="connsiteY28" fmla="*/ 199878 h 913221"/>
              <a:gd name="connsiteX29" fmla="*/ 976545 w 1178350"/>
              <a:gd name="connsiteY29" fmla="*/ 262330 h 913221"/>
              <a:gd name="connsiteX30" fmla="*/ 1144460 w 1178350"/>
              <a:gd name="connsiteY30" fmla="*/ 381933 h 913221"/>
              <a:gd name="connsiteX31" fmla="*/ 1179810 w 1178350"/>
              <a:gd name="connsiteY31" fmla="*/ 429656 h 913221"/>
              <a:gd name="connsiteX32" fmla="*/ 1155065 w 1178350"/>
              <a:gd name="connsiteY32" fmla="*/ 482682 h 913221"/>
              <a:gd name="connsiteX33" fmla="*/ 1079651 w 1178350"/>
              <a:gd name="connsiteY33" fmla="*/ 482682 h 913221"/>
              <a:gd name="connsiteX34" fmla="*/ 978902 w 1178350"/>
              <a:gd name="connsiteY34" fmla="*/ 411392 h 913221"/>
              <a:gd name="connsiteX35" fmla="*/ 949443 w 1178350"/>
              <a:gd name="connsiteY35" fmla="*/ 395484 h 913221"/>
              <a:gd name="connsiteX36" fmla="*/ 944140 w 1178350"/>
              <a:gd name="connsiteY36" fmla="*/ 427888 h 913221"/>
              <a:gd name="connsiteX37" fmla="*/ 944140 w 1178350"/>
              <a:gd name="connsiteY37" fmla="*/ 641170 h 913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178350" h="913221">
                <a:moveTo>
                  <a:pt x="944140" y="641170"/>
                </a:moveTo>
                <a:cubicBezTo>
                  <a:pt x="944140" y="713049"/>
                  <a:pt x="944140" y="784339"/>
                  <a:pt x="944140" y="856219"/>
                </a:cubicBezTo>
                <a:cubicBezTo>
                  <a:pt x="944140" y="896872"/>
                  <a:pt x="930000" y="912191"/>
                  <a:pt x="889936" y="912780"/>
                </a:cubicBezTo>
                <a:cubicBezTo>
                  <a:pt x="835143" y="913369"/>
                  <a:pt x="779760" y="912191"/>
                  <a:pt x="724967" y="913369"/>
                </a:cubicBezTo>
                <a:cubicBezTo>
                  <a:pt x="703168" y="913958"/>
                  <a:pt x="695508" y="905710"/>
                  <a:pt x="696097" y="883910"/>
                </a:cubicBezTo>
                <a:cubicBezTo>
                  <a:pt x="697276" y="835009"/>
                  <a:pt x="695508" y="785518"/>
                  <a:pt x="696687" y="736616"/>
                </a:cubicBezTo>
                <a:cubicBezTo>
                  <a:pt x="697276" y="710693"/>
                  <a:pt x="688438" y="698909"/>
                  <a:pt x="661336" y="699498"/>
                </a:cubicBezTo>
                <a:cubicBezTo>
                  <a:pt x="614202" y="700677"/>
                  <a:pt x="567068" y="700677"/>
                  <a:pt x="519934" y="699498"/>
                </a:cubicBezTo>
                <a:cubicBezTo>
                  <a:pt x="492243" y="698909"/>
                  <a:pt x="483994" y="711282"/>
                  <a:pt x="484584" y="736616"/>
                </a:cubicBezTo>
                <a:cubicBezTo>
                  <a:pt x="485762" y="785518"/>
                  <a:pt x="483994" y="835009"/>
                  <a:pt x="485173" y="883910"/>
                </a:cubicBezTo>
                <a:cubicBezTo>
                  <a:pt x="485762" y="905710"/>
                  <a:pt x="477513" y="913369"/>
                  <a:pt x="455714" y="912780"/>
                </a:cubicBezTo>
                <a:cubicBezTo>
                  <a:pt x="401510" y="911601"/>
                  <a:pt x="347895" y="912780"/>
                  <a:pt x="293691" y="912191"/>
                </a:cubicBezTo>
                <a:cubicBezTo>
                  <a:pt x="251270" y="911601"/>
                  <a:pt x="237130" y="897461"/>
                  <a:pt x="237130" y="855040"/>
                </a:cubicBezTo>
                <a:cubicBezTo>
                  <a:pt x="237130" y="710693"/>
                  <a:pt x="237130" y="566345"/>
                  <a:pt x="236541" y="421997"/>
                </a:cubicBezTo>
                <a:cubicBezTo>
                  <a:pt x="236541" y="413159"/>
                  <a:pt x="241843" y="400197"/>
                  <a:pt x="230649" y="395484"/>
                </a:cubicBezTo>
                <a:cubicBezTo>
                  <a:pt x="222401" y="391949"/>
                  <a:pt x="215330" y="401965"/>
                  <a:pt x="208260" y="407267"/>
                </a:cubicBezTo>
                <a:cubicBezTo>
                  <a:pt x="175267" y="430834"/>
                  <a:pt x="142862" y="453812"/>
                  <a:pt x="110457" y="477968"/>
                </a:cubicBezTo>
                <a:cubicBezTo>
                  <a:pt x="94549" y="489752"/>
                  <a:pt x="77463" y="496233"/>
                  <a:pt x="58021" y="493876"/>
                </a:cubicBezTo>
                <a:cubicBezTo>
                  <a:pt x="31508" y="490930"/>
                  <a:pt x="10297" y="479736"/>
                  <a:pt x="2638" y="452634"/>
                </a:cubicBezTo>
                <a:cubicBezTo>
                  <a:pt x="-5021" y="427299"/>
                  <a:pt x="4406" y="406089"/>
                  <a:pt x="25616" y="390770"/>
                </a:cubicBezTo>
                <a:cubicBezTo>
                  <a:pt x="87479" y="345993"/>
                  <a:pt x="149343" y="301216"/>
                  <a:pt x="211795" y="256439"/>
                </a:cubicBezTo>
                <a:cubicBezTo>
                  <a:pt x="318436" y="179257"/>
                  <a:pt x="425077" y="102664"/>
                  <a:pt x="532307" y="26071"/>
                </a:cubicBezTo>
                <a:cubicBezTo>
                  <a:pt x="581208" y="-8690"/>
                  <a:pt x="599473" y="-8690"/>
                  <a:pt x="648963" y="26071"/>
                </a:cubicBezTo>
                <a:cubicBezTo>
                  <a:pt x="689616" y="54941"/>
                  <a:pt x="730270" y="84399"/>
                  <a:pt x="770923" y="113858"/>
                </a:cubicBezTo>
                <a:cubicBezTo>
                  <a:pt x="788009" y="126231"/>
                  <a:pt x="796846" y="129766"/>
                  <a:pt x="798025" y="102075"/>
                </a:cubicBezTo>
                <a:cubicBezTo>
                  <a:pt x="799792" y="57886"/>
                  <a:pt x="808630" y="50816"/>
                  <a:pt x="851051" y="50816"/>
                </a:cubicBezTo>
                <a:cubicBezTo>
                  <a:pt x="868726" y="50816"/>
                  <a:pt x="886401" y="50816"/>
                  <a:pt x="904076" y="50816"/>
                </a:cubicBezTo>
                <a:cubicBezTo>
                  <a:pt x="930589" y="50816"/>
                  <a:pt x="944140" y="64367"/>
                  <a:pt x="944140" y="90880"/>
                </a:cubicBezTo>
                <a:cubicBezTo>
                  <a:pt x="944140" y="127409"/>
                  <a:pt x="946497" y="163938"/>
                  <a:pt x="943551" y="199878"/>
                </a:cubicBezTo>
                <a:cubicBezTo>
                  <a:pt x="941194" y="229336"/>
                  <a:pt x="952978" y="246422"/>
                  <a:pt x="976545" y="262330"/>
                </a:cubicBezTo>
                <a:cubicBezTo>
                  <a:pt x="1033106" y="301216"/>
                  <a:pt x="1088488" y="341869"/>
                  <a:pt x="1144460" y="381933"/>
                </a:cubicBezTo>
                <a:cubicBezTo>
                  <a:pt x="1161546" y="394306"/>
                  <a:pt x="1178043" y="406089"/>
                  <a:pt x="1179810" y="429656"/>
                </a:cubicBezTo>
                <a:cubicBezTo>
                  <a:pt x="1181578" y="452045"/>
                  <a:pt x="1174508" y="470898"/>
                  <a:pt x="1155065" y="482682"/>
                </a:cubicBezTo>
                <a:cubicBezTo>
                  <a:pt x="1130320" y="498000"/>
                  <a:pt x="1103807" y="498589"/>
                  <a:pt x="1079651" y="482682"/>
                </a:cubicBezTo>
                <a:cubicBezTo>
                  <a:pt x="1045479" y="460293"/>
                  <a:pt x="1012485" y="434959"/>
                  <a:pt x="978902" y="411392"/>
                </a:cubicBezTo>
                <a:cubicBezTo>
                  <a:pt x="969475" y="404911"/>
                  <a:pt x="960048" y="390770"/>
                  <a:pt x="949443" y="395484"/>
                </a:cubicBezTo>
                <a:cubicBezTo>
                  <a:pt x="937659" y="400786"/>
                  <a:pt x="944140" y="416694"/>
                  <a:pt x="944140" y="427888"/>
                </a:cubicBezTo>
                <a:cubicBezTo>
                  <a:pt x="943551" y="499768"/>
                  <a:pt x="944140" y="570469"/>
                  <a:pt x="944140" y="641170"/>
                </a:cubicBezTo>
                <a:close/>
              </a:path>
            </a:pathLst>
          </a:custGeom>
          <a:solidFill>
            <a:schemeClr val="accent4"/>
          </a:solidFill>
          <a:ln w="58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16">
            <a:extLst>
              <a:ext uri="{FF2B5EF4-FFF2-40B4-BE49-F238E27FC236}">
                <a16:creationId xmlns:a16="http://schemas.microsoft.com/office/drawing/2014/main" id="{1B3D75C1-375E-4AA1-86B3-D928566A2D36}"/>
              </a:ext>
            </a:extLst>
          </p:cNvPr>
          <p:cNvSpPr/>
          <p:nvPr/>
        </p:nvSpPr>
        <p:spPr>
          <a:xfrm rot="2700000">
            <a:off x="816789" y="4279958"/>
            <a:ext cx="310609" cy="556864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ounded Rectangle 27">
            <a:extLst>
              <a:ext uri="{FF2B5EF4-FFF2-40B4-BE49-F238E27FC236}">
                <a16:creationId xmlns:a16="http://schemas.microsoft.com/office/drawing/2014/main" id="{48BCC348-07F8-428D-A790-646C24CB8371}"/>
              </a:ext>
            </a:extLst>
          </p:cNvPr>
          <p:cNvSpPr/>
          <p:nvPr/>
        </p:nvSpPr>
        <p:spPr>
          <a:xfrm>
            <a:off x="11124695" y="4404030"/>
            <a:ext cx="401910" cy="308721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" name="Oval 7">
            <a:extLst>
              <a:ext uri="{FF2B5EF4-FFF2-40B4-BE49-F238E27FC236}">
                <a16:creationId xmlns:a16="http://schemas.microsoft.com/office/drawing/2014/main" id="{F2ECF71D-59F8-4770-A565-75A700C0675C}"/>
              </a:ext>
            </a:extLst>
          </p:cNvPr>
          <p:cNvSpPr/>
          <p:nvPr/>
        </p:nvSpPr>
        <p:spPr>
          <a:xfrm>
            <a:off x="11139591" y="5773630"/>
            <a:ext cx="419176" cy="41917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" name="Oval 21">
            <a:extLst>
              <a:ext uri="{FF2B5EF4-FFF2-40B4-BE49-F238E27FC236}">
                <a16:creationId xmlns:a16="http://schemas.microsoft.com/office/drawing/2014/main" id="{DB4E1A68-7D6C-4944-A060-0AC7A7C97766}"/>
              </a:ext>
            </a:extLst>
          </p:cNvPr>
          <p:cNvSpPr>
            <a:spLocks noChangeAspect="1"/>
          </p:cNvSpPr>
          <p:nvPr/>
        </p:nvSpPr>
        <p:spPr>
          <a:xfrm>
            <a:off x="11114611" y="5047399"/>
            <a:ext cx="443110" cy="44681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F0889AC-9A95-4C7B-929F-2629CFDFE090}"/>
              </a:ext>
            </a:extLst>
          </p:cNvPr>
          <p:cNvSpPr/>
          <p:nvPr/>
        </p:nvSpPr>
        <p:spPr>
          <a:xfrm>
            <a:off x="4219575" y="2081938"/>
            <a:ext cx="3752850" cy="3760924"/>
          </a:xfrm>
          <a:custGeom>
            <a:avLst/>
            <a:gdLst>
              <a:gd name="connsiteX0" fmla="*/ 1948227 w 3752850"/>
              <a:gd name="connsiteY0" fmla="*/ 0 h 3760924"/>
              <a:gd name="connsiteX1" fmla="*/ 2015525 w 3752850"/>
              <a:gd name="connsiteY1" fmla="*/ 5110 h 3760924"/>
              <a:gd name="connsiteX2" fmla="*/ 2998583 w 3752850"/>
              <a:gd name="connsiteY2" fmla="*/ 373545 h 3760924"/>
              <a:gd name="connsiteX3" fmla="*/ 3675820 w 3752850"/>
              <a:gd name="connsiteY3" fmla="*/ 1347233 h 3760924"/>
              <a:gd name="connsiteX4" fmla="*/ 3744821 w 3752850"/>
              <a:gd name="connsiteY4" fmla="*/ 2050453 h 3760924"/>
              <a:gd name="connsiteX5" fmla="*/ 3385333 w 3752850"/>
              <a:gd name="connsiteY5" fmla="*/ 2997732 h 3760924"/>
              <a:gd name="connsiteX6" fmla="*/ 2624186 w 3752850"/>
              <a:gd name="connsiteY6" fmla="*/ 3605542 h 3760924"/>
              <a:gd name="connsiteX7" fmla="*/ 2128398 w 3752850"/>
              <a:gd name="connsiteY7" fmla="*/ 3743971 h 3760924"/>
              <a:gd name="connsiteX8" fmla="*/ 1607479 w 3752850"/>
              <a:gd name="connsiteY8" fmla="*/ 3741416 h 3760924"/>
              <a:gd name="connsiteX9" fmla="*/ 103076 w 3752850"/>
              <a:gd name="connsiteY9" fmla="*/ 2495982 h 3760924"/>
              <a:gd name="connsiteX10" fmla="*/ 2129 w 3752850"/>
              <a:gd name="connsiteY10" fmla="*/ 1966970 h 3760924"/>
              <a:gd name="connsiteX11" fmla="*/ 0 w 3752850"/>
              <a:gd name="connsiteY11" fmla="*/ 1951209 h 3760924"/>
              <a:gd name="connsiteX12" fmla="*/ 0 w 3752850"/>
              <a:gd name="connsiteY12" fmla="*/ 1810224 h 3760924"/>
              <a:gd name="connsiteX13" fmla="*/ 2129 w 3752850"/>
              <a:gd name="connsiteY13" fmla="*/ 1794465 h 3760924"/>
              <a:gd name="connsiteX14" fmla="*/ 57927 w 3752850"/>
              <a:gd name="connsiteY14" fmla="*/ 1416235 h 3760924"/>
              <a:gd name="connsiteX15" fmla="*/ 718552 w 3752850"/>
              <a:gd name="connsiteY15" fmla="*/ 401656 h 3760924"/>
              <a:gd name="connsiteX16" fmla="*/ 1737389 w 3752850"/>
              <a:gd name="connsiteY16" fmla="*/ 5537 h 3760924"/>
              <a:gd name="connsiteX17" fmla="*/ 1804689 w 3752850"/>
              <a:gd name="connsiteY17" fmla="*/ 425 h 3760924"/>
              <a:gd name="connsiteX18" fmla="*/ 1948227 w 3752850"/>
              <a:gd name="connsiteY18" fmla="*/ 0 h 3760924"/>
              <a:gd name="connsiteX19" fmla="*/ 1886892 w 3752850"/>
              <a:gd name="connsiteY19" fmla="*/ 135022 h 3760924"/>
              <a:gd name="connsiteX20" fmla="*/ 126077 w 3752850"/>
              <a:gd name="connsiteY20" fmla="*/ 1880078 h 3760924"/>
              <a:gd name="connsiteX21" fmla="*/ 1875819 w 3752850"/>
              <a:gd name="connsiteY21" fmla="*/ 3625986 h 3760924"/>
              <a:gd name="connsiteX22" fmla="*/ 3626412 w 3752850"/>
              <a:gd name="connsiteY22" fmla="*/ 1882207 h 3760924"/>
              <a:gd name="connsiteX23" fmla="*/ 1886892 w 3752850"/>
              <a:gd name="connsiteY23" fmla="*/ 135022 h 3760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752850" h="3760924">
                <a:moveTo>
                  <a:pt x="1948227" y="0"/>
                </a:moveTo>
                <a:cubicBezTo>
                  <a:pt x="1970803" y="1704"/>
                  <a:pt x="1992951" y="3408"/>
                  <a:pt x="2015525" y="5110"/>
                </a:cubicBezTo>
                <a:cubicBezTo>
                  <a:pt x="2378846" y="32796"/>
                  <a:pt x="2707670" y="154615"/>
                  <a:pt x="2998583" y="373545"/>
                </a:cubicBezTo>
                <a:cubicBezTo>
                  <a:pt x="3330813" y="623568"/>
                  <a:pt x="3556983" y="948982"/>
                  <a:pt x="3675820" y="1347233"/>
                </a:cubicBezTo>
                <a:cubicBezTo>
                  <a:pt x="3744396" y="1576812"/>
                  <a:pt x="3766545" y="1811503"/>
                  <a:pt x="3744821" y="2050453"/>
                </a:cubicBezTo>
                <a:cubicBezTo>
                  <a:pt x="3712877" y="2399718"/>
                  <a:pt x="3593188" y="2715763"/>
                  <a:pt x="3385333" y="2997732"/>
                </a:cubicBezTo>
                <a:cubicBezTo>
                  <a:pt x="3185994" y="3267775"/>
                  <a:pt x="2931711" y="3470522"/>
                  <a:pt x="2624186" y="3605542"/>
                </a:cubicBezTo>
                <a:cubicBezTo>
                  <a:pt x="2465314" y="3675396"/>
                  <a:pt x="2300049" y="3720970"/>
                  <a:pt x="2128398" y="3743971"/>
                </a:cubicBezTo>
                <a:cubicBezTo>
                  <a:pt x="1954617" y="3767398"/>
                  <a:pt x="1780836" y="3766546"/>
                  <a:pt x="1607479" y="3741416"/>
                </a:cubicBezTo>
                <a:cubicBezTo>
                  <a:pt x="912353" y="3640470"/>
                  <a:pt x="335211" y="3162995"/>
                  <a:pt x="103076" y="2495982"/>
                </a:cubicBezTo>
                <a:cubicBezTo>
                  <a:pt x="43445" y="2324754"/>
                  <a:pt x="10223" y="2148419"/>
                  <a:pt x="2129" y="1966970"/>
                </a:cubicBezTo>
                <a:cubicBezTo>
                  <a:pt x="1705" y="1961857"/>
                  <a:pt x="853" y="1956320"/>
                  <a:pt x="0" y="1951209"/>
                </a:cubicBezTo>
                <a:cubicBezTo>
                  <a:pt x="0" y="1904356"/>
                  <a:pt x="0" y="1857077"/>
                  <a:pt x="0" y="1810224"/>
                </a:cubicBezTo>
                <a:cubicBezTo>
                  <a:pt x="853" y="1805114"/>
                  <a:pt x="2129" y="1799576"/>
                  <a:pt x="2129" y="1794465"/>
                </a:cubicBezTo>
                <a:cubicBezTo>
                  <a:pt x="7667" y="1666258"/>
                  <a:pt x="25557" y="1540181"/>
                  <a:pt x="57927" y="1416235"/>
                </a:cubicBezTo>
                <a:cubicBezTo>
                  <a:pt x="164838" y="1004355"/>
                  <a:pt x="385046" y="664884"/>
                  <a:pt x="718552" y="401656"/>
                </a:cubicBezTo>
                <a:cubicBezTo>
                  <a:pt x="1017133" y="165690"/>
                  <a:pt x="1357881" y="34926"/>
                  <a:pt x="1737389" y="5537"/>
                </a:cubicBezTo>
                <a:cubicBezTo>
                  <a:pt x="1759964" y="3834"/>
                  <a:pt x="1782112" y="2129"/>
                  <a:pt x="1804689" y="425"/>
                </a:cubicBezTo>
                <a:cubicBezTo>
                  <a:pt x="1852392" y="0"/>
                  <a:pt x="1900097" y="0"/>
                  <a:pt x="1948227" y="0"/>
                </a:cubicBezTo>
                <a:close/>
                <a:moveTo>
                  <a:pt x="1886892" y="135022"/>
                </a:moveTo>
                <a:cubicBezTo>
                  <a:pt x="915335" y="129485"/>
                  <a:pt x="126504" y="913631"/>
                  <a:pt x="126077" y="1880078"/>
                </a:cubicBezTo>
                <a:cubicBezTo>
                  <a:pt x="126077" y="2843970"/>
                  <a:pt x="909799" y="3625986"/>
                  <a:pt x="1875819" y="3625986"/>
                </a:cubicBezTo>
                <a:cubicBezTo>
                  <a:pt x="2841840" y="3625986"/>
                  <a:pt x="3625133" y="2845674"/>
                  <a:pt x="3626412" y="1882207"/>
                </a:cubicBezTo>
                <a:cubicBezTo>
                  <a:pt x="3627264" y="920020"/>
                  <a:pt x="2847375" y="140558"/>
                  <a:pt x="1886892" y="13502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D039BA4-81BC-40F3-BD04-201B26BD647C}"/>
              </a:ext>
            </a:extLst>
          </p:cNvPr>
          <p:cNvSpPr/>
          <p:nvPr/>
        </p:nvSpPr>
        <p:spPr>
          <a:xfrm>
            <a:off x="4728970" y="2294417"/>
            <a:ext cx="1409018" cy="1580710"/>
          </a:xfrm>
          <a:custGeom>
            <a:avLst/>
            <a:gdLst>
              <a:gd name="connsiteX0" fmla="*/ 1386444 w 1409018"/>
              <a:gd name="connsiteY0" fmla="*/ 61 h 1580710"/>
              <a:gd name="connsiteX1" fmla="*/ 1409018 w 1409018"/>
              <a:gd name="connsiteY1" fmla="*/ 61 h 1580710"/>
              <a:gd name="connsiteX2" fmla="*/ 496664 w 1409018"/>
              <a:gd name="connsiteY2" fmla="*/ 1580710 h 1580710"/>
              <a:gd name="connsiteX3" fmla="*/ 488572 w 1409018"/>
              <a:gd name="connsiteY3" fmla="*/ 1567931 h 1580710"/>
              <a:gd name="connsiteX4" fmla="*/ 3856 w 1409018"/>
              <a:gd name="connsiteY4" fmla="*/ 728837 h 1580710"/>
              <a:gd name="connsiteX5" fmla="*/ 5134 w 1409018"/>
              <a:gd name="connsiteY5" fmla="*/ 704135 h 1580710"/>
              <a:gd name="connsiteX6" fmla="*/ 1062306 w 1409018"/>
              <a:gd name="connsiteY6" fmla="*/ 28174 h 1580710"/>
              <a:gd name="connsiteX7" fmla="*/ 1386444 w 1409018"/>
              <a:gd name="connsiteY7" fmla="*/ 61 h 1580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09018" h="1580710">
                <a:moveTo>
                  <a:pt x="1386444" y="61"/>
                </a:moveTo>
                <a:cubicBezTo>
                  <a:pt x="1392834" y="61"/>
                  <a:pt x="1398796" y="61"/>
                  <a:pt x="1409018" y="61"/>
                </a:cubicBezTo>
                <a:cubicBezTo>
                  <a:pt x="1104048" y="528222"/>
                  <a:pt x="801208" y="1053400"/>
                  <a:pt x="496664" y="1580710"/>
                </a:cubicBezTo>
                <a:cubicBezTo>
                  <a:pt x="493257" y="1575172"/>
                  <a:pt x="490701" y="1571764"/>
                  <a:pt x="488572" y="1567931"/>
                </a:cubicBezTo>
                <a:cubicBezTo>
                  <a:pt x="327142" y="1288092"/>
                  <a:pt x="165713" y="1008678"/>
                  <a:pt x="3856" y="728837"/>
                </a:cubicBezTo>
                <a:cubicBezTo>
                  <a:pt x="-1681" y="719468"/>
                  <a:pt x="-1254" y="713078"/>
                  <a:pt x="5134" y="704135"/>
                </a:cubicBezTo>
                <a:cubicBezTo>
                  <a:pt x="269641" y="341237"/>
                  <a:pt x="621038" y="114213"/>
                  <a:pt x="1062306" y="28174"/>
                </a:cubicBezTo>
                <a:cubicBezTo>
                  <a:pt x="1169217" y="7303"/>
                  <a:pt x="1277830" y="-791"/>
                  <a:pt x="1386444" y="6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52503C8-7B82-4442-93F0-1845EA03D0DD}"/>
              </a:ext>
            </a:extLst>
          </p:cNvPr>
          <p:cNvSpPr/>
          <p:nvPr/>
        </p:nvSpPr>
        <p:spPr>
          <a:xfrm>
            <a:off x="5736756" y="2301171"/>
            <a:ext cx="1823430" cy="863495"/>
          </a:xfrm>
          <a:custGeom>
            <a:avLst/>
            <a:gdLst>
              <a:gd name="connsiteX0" fmla="*/ 513253 w 1823430"/>
              <a:gd name="connsiteY0" fmla="*/ 126 h 863495"/>
              <a:gd name="connsiteX1" fmla="*/ 1287603 w 1823430"/>
              <a:gd name="connsiteY1" fmla="*/ 275706 h 863495"/>
              <a:gd name="connsiteX2" fmla="*/ 1815338 w 1823430"/>
              <a:gd name="connsiteY2" fmla="*/ 848162 h 863495"/>
              <a:gd name="connsiteX3" fmla="*/ 1823430 w 1823430"/>
              <a:gd name="connsiteY3" fmla="*/ 863495 h 863495"/>
              <a:gd name="connsiteX4" fmla="*/ 0 w 1823430"/>
              <a:gd name="connsiteY4" fmla="*/ 863495 h 863495"/>
              <a:gd name="connsiteX5" fmla="*/ 6815 w 1823430"/>
              <a:gd name="connsiteY5" fmla="*/ 850291 h 863495"/>
              <a:gd name="connsiteX6" fmla="*/ 490253 w 1823430"/>
              <a:gd name="connsiteY6" fmla="*/ 12479 h 863495"/>
              <a:gd name="connsiteX7" fmla="*/ 513253 w 1823430"/>
              <a:gd name="connsiteY7" fmla="*/ 126 h 863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23430" h="863495">
                <a:moveTo>
                  <a:pt x="513253" y="126"/>
                </a:moveTo>
                <a:cubicBezTo>
                  <a:pt x="794796" y="26960"/>
                  <a:pt x="1053339" y="118110"/>
                  <a:pt x="1287603" y="275706"/>
                </a:cubicBezTo>
                <a:cubicBezTo>
                  <a:pt x="1509091" y="424358"/>
                  <a:pt x="1684574" y="615602"/>
                  <a:pt x="1815338" y="848162"/>
                </a:cubicBezTo>
                <a:cubicBezTo>
                  <a:pt x="1818320" y="852848"/>
                  <a:pt x="1820449" y="857533"/>
                  <a:pt x="1823430" y="863495"/>
                </a:cubicBezTo>
                <a:cubicBezTo>
                  <a:pt x="1215195" y="863495"/>
                  <a:pt x="608662" y="863495"/>
                  <a:pt x="0" y="863495"/>
                </a:cubicBezTo>
                <a:cubicBezTo>
                  <a:pt x="2556" y="858810"/>
                  <a:pt x="4258" y="854552"/>
                  <a:pt x="6815" y="850291"/>
                </a:cubicBezTo>
                <a:cubicBezTo>
                  <a:pt x="167819" y="570878"/>
                  <a:pt x="329248" y="291892"/>
                  <a:pt x="490253" y="12479"/>
                </a:cubicBezTo>
                <a:cubicBezTo>
                  <a:pt x="495788" y="2683"/>
                  <a:pt x="501326" y="-726"/>
                  <a:pt x="513253" y="1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58E52B8-2501-46B3-9EE6-677F4B459789}"/>
              </a:ext>
            </a:extLst>
          </p:cNvPr>
          <p:cNvSpPr/>
          <p:nvPr/>
        </p:nvSpPr>
        <p:spPr>
          <a:xfrm>
            <a:off x="4428176" y="3092682"/>
            <a:ext cx="1156946" cy="1580646"/>
          </a:xfrm>
          <a:custGeom>
            <a:avLst/>
            <a:gdLst>
              <a:gd name="connsiteX0" fmla="*/ 244594 w 1156946"/>
              <a:gd name="connsiteY0" fmla="*/ 0 h 1580646"/>
              <a:gd name="connsiteX1" fmla="*/ 1156946 w 1156946"/>
              <a:gd name="connsiteY1" fmla="*/ 1580222 h 1580646"/>
              <a:gd name="connsiteX2" fmla="*/ 1137779 w 1156946"/>
              <a:gd name="connsiteY2" fmla="*/ 1580222 h 1580646"/>
              <a:gd name="connsiteX3" fmla="*/ 174315 w 1156946"/>
              <a:gd name="connsiteY3" fmla="*/ 1580646 h 1580646"/>
              <a:gd name="connsiteX4" fmla="*/ 150462 w 1156946"/>
              <a:gd name="connsiteY4" fmla="*/ 1564888 h 1580646"/>
              <a:gd name="connsiteX5" fmla="*/ 5217 w 1156946"/>
              <a:gd name="connsiteY5" fmla="*/ 1003931 h 1580646"/>
              <a:gd name="connsiteX6" fmla="*/ 235648 w 1156946"/>
              <a:gd name="connsiteY6" fmla="*/ 13629 h 1580646"/>
              <a:gd name="connsiteX7" fmla="*/ 244594 w 1156946"/>
              <a:gd name="connsiteY7" fmla="*/ 0 h 1580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56946" h="1580646">
                <a:moveTo>
                  <a:pt x="244594" y="0"/>
                </a:moveTo>
                <a:cubicBezTo>
                  <a:pt x="548712" y="526883"/>
                  <a:pt x="851976" y="1052061"/>
                  <a:pt x="1156946" y="1580222"/>
                </a:cubicBezTo>
                <a:cubicBezTo>
                  <a:pt x="1148427" y="1580222"/>
                  <a:pt x="1142890" y="1580222"/>
                  <a:pt x="1137779" y="1580222"/>
                </a:cubicBezTo>
                <a:cubicBezTo>
                  <a:pt x="816625" y="1580222"/>
                  <a:pt x="495469" y="1580222"/>
                  <a:pt x="174315" y="1580646"/>
                </a:cubicBezTo>
                <a:cubicBezTo>
                  <a:pt x="161536" y="1580646"/>
                  <a:pt x="155573" y="1576388"/>
                  <a:pt x="150462" y="1564888"/>
                </a:cubicBezTo>
                <a:cubicBezTo>
                  <a:pt x="69533" y="1386420"/>
                  <a:pt x="19701" y="1199434"/>
                  <a:pt x="5217" y="1003931"/>
                </a:cubicBezTo>
                <a:cubicBezTo>
                  <a:pt x="-21615" y="649551"/>
                  <a:pt x="55051" y="319452"/>
                  <a:pt x="235648" y="13629"/>
                </a:cubicBezTo>
                <a:cubicBezTo>
                  <a:pt x="238204" y="9371"/>
                  <a:pt x="240761" y="5538"/>
                  <a:pt x="24459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2537FE1-65A3-4571-B638-3FBBE65E1BCE}"/>
              </a:ext>
            </a:extLst>
          </p:cNvPr>
          <p:cNvSpPr/>
          <p:nvPr/>
        </p:nvSpPr>
        <p:spPr>
          <a:xfrm>
            <a:off x="6606516" y="3251983"/>
            <a:ext cx="1156645" cy="1578941"/>
          </a:xfrm>
          <a:custGeom>
            <a:avLst/>
            <a:gdLst>
              <a:gd name="connsiteX0" fmla="*/ 983910 w 1156645"/>
              <a:gd name="connsiteY0" fmla="*/ 0 h 1578941"/>
              <a:gd name="connsiteX1" fmla="*/ 1004780 w 1156645"/>
              <a:gd name="connsiteY1" fmla="*/ 13205 h 1578941"/>
              <a:gd name="connsiteX2" fmla="*/ 1151303 w 1156645"/>
              <a:gd name="connsiteY2" fmla="*/ 575865 h 1578941"/>
              <a:gd name="connsiteX3" fmla="*/ 920872 w 1156645"/>
              <a:gd name="connsiteY3" fmla="*/ 1566590 h 1578941"/>
              <a:gd name="connsiteX4" fmla="*/ 914909 w 1156645"/>
              <a:gd name="connsiteY4" fmla="*/ 1576812 h 1578941"/>
              <a:gd name="connsiteX5" fmla="*/ 911500 w 1156645"/>
              <a:gd name="connsiteY5" fmla="*/ 1578941 h 1578941"/>
              <a:gd name="connsiteX6" fmla="*/ 0 w 1156645"/>
              <a:gd name="connsiteY6" fmla="*/ 1278 h 1578941"/>
              <a:gd name="connsiteX7" fmla="*/ 15759 w 1156645"/>
              <a:gd name="connsiteY7" fmla="*/ 425 h 1578941"/>
              <a:gd name="connsiteX8" fmla="*/ 983910 w 1156645"/>
              <a:gd name="connsiteY8" fmla="*/ 0 h 1578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6645" h="1578941">
                <a:moveTo>
                  <a:pt x="983910" y="0"/>
                </a:moveTo>
                <a:cubicBezTo>
                  <a:pt x="994559" y="0"/>
                  <a:pt x="1000097" y="2982"/>
                  <a:pt x="1004780" y="13205"/>
                </a:cubicBezTo>
                <a:cubicBezTo>
                  <a:pt x="1086561" y="192097"/>
                  <a:pt x="1136394" y="379508"/>
                  <a:pt x="1151303" y="575865"/>
                </a:cubicBezTo>
                <a:cubicBezTo>
                  <a:pt x="1178561" y="930243"/>
                  <a:pt x="1101468" y="1260343"/>
                  <a:pt x="920872" y="1566590"/>
                </a:cubicBezTo>
                <a:cubicBezTo>
                  <a:pt x="918743" y="1569997"/>
                  <a:pt x="917038" y="1573405"/>
                  <a:pt x="914909" y="1576812"/>
                </a:cubicBezTo>
                <a:cubicBezTo>
                  <a:pt x="914482" y="1577239"/>
                  <a:pt x="913632" y="1577664"/>
                  <a:pt x="911500" y="1578941"/>
                </a:cubicBezTo>
                <a:cubicBezTo>
                  <a:pt x="607810" y="1053338"/>
                  <a:pt x="304543" y="528585"/>
                  <a:pt x="0" y="1278"/>
                </a:cubicBezTo>
                <a:cubicBezTo>
                  <a:pt x="6815" y="853"/>
                  <a:pt x="11501" y="425"/>
                  <a:pt x="15759" y="425"/>
                </a:cubicBezTo>
                <a:cubicBezTo>
                  <a:pt x="338619" y="425"/>
                  <a:pt x="661050" y="425"/>
                  <a:pt x="98391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A2768AD-0778-4C1B-B10B-9FAF08BF5724}"/>
              </a:ext>
            </a:extLst>
          </p:cNvPr>
          <p:cNvSpPr/>
          <p:nvPr/>
        </p:nvSpPr>
        <p:spPr>
          <a:xfrm>
            <a:off x="6053226" y="4050608"/>
            <a:ext cx="1409264" cy="1580666"/>
          </a:xfrm>
          <a:custGeom>
            <a:avLst/>
            <a:gdLst>
              <a:gd name="connsiteX0" fmla="*/ 912354 w 1409264"/>
              <a:gd name="connsiteY0" fmla="*/ 0 h 1580666"/>
              <a:gd name="connsiteX1" fmla="*/ 920448 w 1409264"/>
              <a:gd name="connsiteY1" fmla="*/ 13205 h 1580666"/>
              <a:gd name="connsiteX2" fmla="*/ 1405162 w 1409264"/>
              <a:gd name="connsiteY2" fmla="*/ 852298 h 1580666"/>
              <a:gd name="connsiteX3" fmla="*/ 1404737 w 1409264"/>
              <a:gd name="connsiteY3" fmla="*/ 875724 h 1580666"/>
              <a:gd name="connsiteX4" fmla="*/ 565643 w 1409264"/>
              <a:gd name="connsiteY4" fmla="*/ 1496739 h 1580666"/>
              <a:gd name="connsiteX5" fmla="*/ 31520 w 1409264"/>
              <a:gd name="connsiteY5" fmla="*/ 1580647 h 1580666"/>
              <a:gd name="connsiteX6" fmla="*/ 0 w 1409264"/>
              <a:gd name="connsiteY6" fmla="*/ 1580222 h 1580666"/>
              <a:gd name="connsiteX7" fmla="*/ 912354 w 1409264"/>
              <a:gd name="connsiteY7" fmla="*/ 0 h 1580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09264" h="1580666">
                <a:moveTo>
                  <a:pt x="912354" y="0"/>
                </a:moveTo>
                <a:cubicBezTo>
                  <a:pt x="915763" y="5111"/>
                  <a:pt x="918317" y="8945"/>
                  <a:pt x="920448" y="13205"/>
                </a:cubicBezTo>
                <a:cubicBezTo>
                  <a:pt x="1081877" y="293044"/>
                  <a:pt x="1243307" y="572457"/>
                  <a:pt x="1405162" y="852298"/>
                </a:cubicBezTo>
                <a:cubicBezTo>
                  <a:pt x="1410274" y="860815"/>
                  <a:pt x="1411127" y="866780"/>
                  <a:pt x="1404737" y="875724"/>
                </a:cubicBezTo>
                <a:cubicBezTo>
                  <a:pt x="1191343" y="1172176"/>
                  <a:pt x="912354" y="1380031"/>
                  <a:pt x="565643" y="1496739"/>
                </a:cubicBezTo>
                <a:cubicBezTo>
                  <a:pt x="392288" y="1555092"/>
                  <a:pt x="213821" y="1581499"/>
                  <a:pt x="31520" y="1580647"/>
                </a:cubicBezTo>
                <a:cubicBezTo>
                  <a:pt x="22149" y="1580222"/>
                  <a:pt x="12778" y="1580222"/>
                  <a:pt x="0" y="1580222"/>
                </a:cubicBezTo>
                <a:cubicBezTo>
                  <a:pt x="305396" y="1051635"/>
                  <a:pt x="608235" y="526456"/>
                  <a:pt x="91235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8592495-4271-4357-B4FC-19F14EE8D0A3}"/>
              </a:ext>
            </a:extLst>
          </p:cNvPr>
          <p:cNvSpPr/>
          <p:nvPr/>
        </p:nvSpPr>
        <p:spPr>
          <a:xfrm>
            <a:off x="4631031" y="4760217"/>
            <a:ext cx="1822151" cy="863869"/>
          </a:xfrm>
          <a:custGeom>
            <a:avLst/>
            <a:gdLst>
              <a:gd name="connsiteX0" fmla="*/ 0 w 1822151"/>
              <a:gd name="connsiteY0" fmla="*/ 0 h 863869"/>
              <a:gd name="connsiteX1" fmla="*/ 1822151 w 1822151"/>
              <a:gd name="connsiteY1" fmla="*/ 0 h 863869"/>
              <a:gd name="connsiteX2" fmla="*/ 1818742 w 1822151"/>
              <a:gd name="connsiteY2" fmla="*/ 9371 h 863869"/>
              <a:gd name="connsiteX3" fmla="*/ 1331047 w 1822151"/>
              <a:gd name="connsiteY3" fmla="*/ 855279 h 863869"/>
              <a:gd name="connsiteX4" fmla="*/ 1313159 w 1822151"/>
              <a:gd name="connsiteY4" fmla="*/ 863797 h 863869"/>
              <a:gd name="connsiteX5" fmla="*/ 773924 w 1822151"/>
              <a:gd name="connsiteY5" fmla="*/ 720683 h 863869"/>
              <a:gd name="connsiteX6" fmla="*/ 8091 w 1822151"/>
              <a:gd name="connsiteY6" fmla="*/ 14909 h 863869"/>
              <a:gd name="connsiteX7" fmla="*/ 0 w 1822151"/>
              <a:gd name="connsiteY7" fmla="*/ 0 h 863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22151" h="863869">
                <a:moveTo>
                  <a:pt x="0" y="0"/>
                </a:moveTo>
                <a:cubicBezTo>
                  <a:pt x="608234" y="0"/>
                  <a:pt x="1214341" y="0"/>
                  <a:pt x="1822151" y="0"/>
                </a:cubicBezTo>
                <a:cubicBezTo>
                  <a:pt x="1820871" y="3409"/>
                  <a:pt x="1820447" y="6815"/>
                  <a:pt x="1818742" y="9371"/>
                </a:cubicBezTo>
                <a:cubicBezTo>
                  <a:pt x="1656036" y="291339"/>
                  <a:pt x="1493328" y="573309"/>
                  <a:pt x="1331047" y="855279"/>
                </a:cubicBezTo>
                <a:cubicBezTo>
                  <a:pt x="1326361" y="862945"/>
                  <a:pt x="1321675" y="864222"/>
                  <a:pt x="1313159" y="863797"/>
                </a:cubicBezTo>
                <a:cubicBezTo>
                  <a:pt x="1125320" y="846759"/>
                  <a:pt x="945149" y="799906"/>
                  <a:pt x="773924" y="720683"/>
                </a:cubicBezTo>
                <a:cubicBezTo>
                  <a:pt x="442972" y="567771"/>
                  <a:pt x="188263" y="332229"/>
                  <a:pt x="8091" y="14909"/>
                </a:cubicBezTo>
                <a:cubicBezTo>
                  <a:pt x="5537" y="10649"/>
                  <a:pt x="3408" y="639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직사각형 31">
            <a:extLst>
              <a:ext uri="{FF2B5EF4-FFF2-40B4-BE49-F238E27FC236}">
                <a16:creationId xmlns:a16="http://schemas.microsoft.com/office/drawing/2014/main" id="{646FFC29-9E11-4403-B235-2470E9A6DC34}"/>
              </a:ext>
            </a:extLst>
          </p:cNvPr>
          <p:cNvSpPr/>
          <p:nvPr/>
        </p:nvSpPr>
        <p:spPr>
          <a:xfrm>
            <a:off x="1507707" y="4235225"/>
            <a:ext cx="24791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직사각형 32">
            <a:extLst>
              <a:ext uri="{FF2B5EF4-FFF2-40B4-BE49-F238E27FC236}">
                <a16:creationId xmlns:a16="http://schemas.microsoft.com/office/drawing/2014/main" id="{3B9E50E6-096F-498D-8BC7-91AFF277969F}"/>
              </a:ext>
            </a:extLst>
          </p:cNvPr>
          <p:cNvSpPr/>
          <p:nvPr/>
        </p:nvSpPr>
        <p:spPr>
          <a:xfrm>
            <a:off x="1507707" y="4947639"/>
            <a:ext cx="24791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직사각형 33">
            <a:extLst>
              <a:ext uri="{FF2B5EF4-FFF2-40B4-BE49-F238E27FC236}">
                <a16:creationId xmlns:a16="http://schemas.microsoft.com/office/drawing/2014/main" id="{0C0B3F29-3B24-4B2C-A6EE-F8C54350D0B2}"/>
              </a:ext>
            </a:extLst>
          </p:cNvPr>
          <p:cNvSpPr/>
          <p:nvPr/>
        </p:nvSpPr>
        <p:spPr>
          <a:xfrm>
            <a:off x="1507707" y="5660053"/>
            <a:ext cx="24791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Rounded Rectangle 10">
            <a:extLst>
              <a:ext uri="{FF2B5EF4-FFF2-40B4-BE49-F238E27FC236}">
                <a16:creationId xmlns:a16="http://schemas.microsoft.com/office/drawing/2014/main" id="{CE5D0935-D8B0-441E-A8C2-EC0BD03E9519}"/>
              </a:ext>
            </a:extLst>
          </p:cNvPr>
          <p:cNvSpPr/>
          <p:nvPr/>
        </p:nvSpPr>
        <p:spPr>
          <a:xfrm>
            <a:off x="848175" y="5800894"/>
            <a:ext cx="296873" cy="392878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id="{7F3679E1-9217-4F19-9233-21AB45FC7F87}"/>
              </a:ext>
            </a:extLst>
          </p:cNvPr>
          <p:cNvSpPr/>
          <p:nvPr/>
        </p:nvSpPr>
        <p:spPr>
          <a:xfrm>
            <a:off x="757931" y="5073923"/>
            <a:ext cx="420646" cy="39376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9" name="직사각형 31">
            <a:extLst>
              <a:ext uri="{FF2B5EF4-FFF2-40B4-BE49-F238E27FC236}">
                <a16:creationId xmlns:a16="http://schemas.microsoft.com/office/drawing/2014/main" id="{F522ED38-26A7-470D-8D58-D136B63C138D}"/>
              </a:ext>
            </a:extLst>
          </p:cNvPr>
          <p:cNvSpPr/>
          <p:nvPr/>
        </p:nvSpPr>
        <p:spPr>
          <a:xfrm flipH="1">
            <a:off x="8316451" y="4235225"/>
            <a:ext cx="24791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직사각형 32">
            <a:extLst>
              <a:ext uri="{FF2B5EF4-FFF2-40B4-BE49-F238E27FC236}">
                <a16:creationId xmlns:a16="http://schemas.microsoft.com/office/drawing/2014/main" id="{94551618-9204-4A8C-9061-3F179B54A222}"/>
              </a:ext>
            </a:extLst>
          </p:cNvPr>
          <p:cNvSpPr/>
          <p:nvPr/>
        </p:nvSpPr>
        <p:spPr>
          <a:xfrm flipH="1">
            <a:off x="8316451" y="4947639"/>
            <a:ext cx="24791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직사각형 33">
            <a:extLst>
              <a:ext uri="{FF2B5EF4-FFF2-40B4-BE49-F238E27FC236}">
                <a16:creationId xmlns:a16="http://schemas.microsoft.com/office/drawing/2014/main" id="{6AE6E341-29D9-4B47-976F-182494F721AE}"/>
              </a:ext>
            </a:extLst>
          </p:cNvPr>
          <p:cNvSpPr/>
          <p:nvPr/>
        </p:nvSpPr>
        <p:spPr>
          <a:xfrm flipH="1">
            <a:off x="8316451" y="5660053"/>
            <a:ext cx="24791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Donut 24">
            <a:extLst>
              <a:ext uri="{FF2B5EF4-FFF2-40B4-BE49-F238E27FC236}">
                <a16:creationId xmlns:a16="http://schemas.microsoft.com/office/drawing/2014/main" id="{6C2D3C4E-D18E-43EF-8D96-5AFA5B098F78}"/>
              </a:ext>
            </a:extLst>
          </p:cNvPr>
          <p:cNvSpPr/>
          <p:nvPr/>
        </p:nvSpPr>
        <p:spPr>
          <a:xfrm>
            <a:off x="5643644" y="3508304"/>
            <a:ext cx="904214" cy="911574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3" name="Rectangle 16">
            <a:extLst>
              <a:ext uri="{FF2B5EF4-FFF2-40B4-BE49-F238E27FC236}">
                <a16:creationId xmlns:a16="http://schemas.microsoft.com/office/drawing/2014/main" id="{B6C649CB-6DEF-4305-91B0-7F81DD8B0D6A}"/>
              </a:ext>
            </a:extLst>
          </p:cNvPr>
          <p:cNvSpPr/>
          <p:nvPr/>
        </p:nvSpPr>
        <p:spPr>
          <a:xfrm rot="2700000">
            <a:off x="5112512" y="2843870"/>
            <a:ext cx="310609" cy="556864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4" name="Rounded Rectangle 27">
            <a:extLst>
              <a:ext uri="{FF2B5EF4-FFF2-40B4-BE49-F238E27FC236}">
                <a16:creationId xmlns:a16="http://schemas.microsoft.com/office/drawing/2014/main" id="{BEC8E4B9-0E39-475E-B6B9-C1F58E0864D0}"/>
              </a:ext>
            </a:extLst>
          </p:cNvPr>
          <p:cNvSpPr/>
          <p:nvPr/>
        </p:nvSpPr>
        <p:spPr>
          <a:xfrm>
            <a:off x="6346903" y="2653031"/>
            <a:ext cx="401910" cy="308721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Oval 7">
            <a:extLst>
              <a:ext uri="{FF2B5EF4-FFF2-40B4-BE49-F238E27FC236}">
                <a16:creationId xmlns:a16="http://schemas.microsoft.com/office/drawing/2014/main" id="{E38B4D77-C25C-47CF-996A-054CD6C4CABD}"/>
              </a:ext>
            </a:extLst>
          </p:cNvPr>
          <p:cNvSpPr/>
          <p:nvPr/>
        </p:nvSpPr>
        <p:spPr>
          <a:xfrm>
            <a:off x="6758320" y="4659081"/>
            <a:ext cx="419176" cy="41917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Oval 21">
            <a:extLst>
              <a:ext uri="{FF2B5EF4-FFF2-40B4-BE49-F238E27FC236}">
                <a16:creationId xmlns:a16="http://schemas.microsoft.com/office/drawing/2014/main" id="{0DC881F5-DFE3-46B8-A37D-198EE4ADFE32}"/>
              </a:ext>
            </a:extLst>
          </p:cNvPr>
          <p:cNvSpPr>
            <a:spLocks noChangeAspect="1"/>
          </p:cNvSpPr>
          <p:nvPr/>
        </p:nvSpPr>
        <p:spPr>
          <a:xfrm>
            <a:off x="7177172" y="3548495"/>
            <a:ext cx="443110" cy="44681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Rounded Rectangle 10">
            <a:extLst>
              <a:ext uri="{FF2B5EF4-FFF2-40B4-BE49-F238E27FC236}">
                <a16:creationId xmlns:a16="http://schemas.microsoft.com/office/drawing/2014/main" id="{92FC655F-A5FF-427C-BBE8-9EA057111E0D}"/>
              </a:ext>
            </a:extLst>
          </p:cNvPr>
          <p:cNvSpPr/>
          <p:nvPr/>
        </p:nvSpPr>
        <p:spPr>
          <a:xfrm>
            <a:off x="5603019" y="4962793"/>
            <a:ext cx="296873" cy="392878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8" name="Rectangle 9">
            <a:extLst>
              <a:ext uri="{FF2B5EF4-FFF2-40B4-BE49-F238E27FC236}">
                <a16:creationId xmlns:a16="http://schemas.microsoft.com/office/drawing/2014/main" id="{970B7D39-3AB9-4937-9E6E-1C64535B128A}"/>
              </a:ext>
            </a:extLst>
          </p:cNvPr>
          <p:cNvSpPr/>
          <p:nvPr/>
        </p:nvSpPr>
        <p:spPr>
          <a:xfrm>
            <a:off x="4711160" y="4091039"/>
            <a:ext cx="420646" cy="39376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9" name="직사각형 1">
            <a:extLst>
              <a:ext uri="{FF2B5EF4-FFF2-40B4-BE49-F238E27FC236}">
                <a16:creationId xmlns:a16="http://schemas.microsoft.com/office/drawing/2014/main" id="{82F3A4AC-7ED3-4319-A585-70E8D693B9C9}"/>
              </a:ext>
            </a:extLst>
          </p:cNvPr>
          <p:cNvSpPr/>
          <p:nvPr/>
        </p:nvSpPr>
        <p:spPr>
          <a:xfrm>
            <a:off x="698760" y="2558761"/>
            <a:ext cx="31765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E3862D7-E14E-4AF9-9B27-9DA616544312}"/>
              </a:ext>
            </a:extLst>
          </p:cNvPr>
          <p:cNvSpPr txBox="1"/>
          <p:nvPr/>
        </p:nvSpPr>
        <p:spPr>
          <a:xfrm>
            <a:off x="698760" y="1356363"/>
            <a:ext cx="3145552" cy="1107996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400" dirty="0">
                <a:solidFill>
                  <a:schemeClr val="accent2"/>
                </a:solidFill>
              </a:rPr>
              <a:t>We Create Quality </a:t>
            </a:r>
          </a:p>
          <a:p>
            <a:r>
              <a:rPr lang="en-US" altLang="ko-KR" sz="2400" dirty="0">
                <a:solidFill>
                  <a:schemeClr val="accent2"/>
                </a:solidFill>
              </a:rPr>
              <a:t>Professional PPT Presentation</a:t>
            </a:r>
            <a:endParaRPr lang="ko-KR" altLang="en-US" sz="2400" dirty="0">
              <a:solidFill>
                <a:schemeClr val="accent2"/>
              </a:solidFill>
            </a:endParaRPr>
          </a:p>
        </p:txBody>
      </p:sp>
      <p:sp>
        <p:nvSpPr>
          <p:cNvPr id="31" name="직사각형 1">
            <a:extLst>
              <a:ext uri="{FF2B5EF4-FFF2-40B4-BE49-F238E27FC236}">
                <a16:creationId xmlns:a16="http://schemas.microsoft.com/office/drawing/2014/main" id="{12CFEE41-A0E2-4F38-BD19-80202064D768}"/>
              </a:ext>
            </a:extLst>
          </p:cNvPr>
          <p:cNvSpPr/>
          <p:nvPr/>
        </p:nvSpPr>
        <p:spPr>
          <a:xfrm>
            <a:off x="8381171" y="2558761"/>
            <a:ext cx="31765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A0A7167-BAA1-4B23-856E-9F4910817B77}"/>
              </a:ext>
            </a:extLst>
          </p:cNvPr>
          <p:cNvSpPr txBox="1"/>
          <p:nvPr/>
        </p:nvSpPr>
        <p:spPr>
          <a:xfrm>
            <a:off x="8381171" y="1356363"/>
            <a:ext cx="3145552" cy="1107996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2400" dirty="0">
                <a:solidFill>
                  <a:schemeClr val="accent3"/>
                </a:solidFill>
              </a:rPr>
              <a:t>We Create Quality </a:t>
            </a:r>
          </a:p>
          <a:p>
            <a:pPr algn="r"/>
            <a:r>
              <a:rPr lang="en-US" altLang="ko-KR" sz="2400" dirty="0">
                <a:solidFill>
                  <a:schemeClr val="accent3"/>
                </a:solidFill>
              </a:rPr>
              <a:t>Professional PPT Presentation</a:t>
            </a:r>
            <a:endParaRPr lang="ko-KR" altLang="en-US" sz="24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2">
            <a:extLst>
              <a:ext uri="{FF2B5EF4-FFF2-40B4-BE49-F238E27FC236}">
                <a16:creationId xmlns:a16="http://schemas.microsoft.com/office/drawing/2014/main" id="{50D00590-B062-47FD-BA14-0DA2C2D11EB1}"/>
              </a:ext>
            </a:extLst>
          </p:cNvPr>
          <p:cNvGrpSpPr/>
          <p:nvPr/>
        </p:nvGrpSpPr>
        <p:grpSpPr>
          <a:xfrm>
            <a:off x="6956709" y="3891771"/>
            <a:ext cx="4474470" cy="1298817"/>
            <a:chOff x="8070434" y="1540312"/>
            <a:chExt cx="2925465" cy="129881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66C631D-7917-43E5-A8AE-6EF193995170}"/>
                </a:ext>
              </a:extLst>
            </p:cNvPr>
            <p:cNvSpPr txBox="1"/>
            <p:nvPr/>
          </p:nvSpPr>
          <p:spPr>
            <a:xfrm>
              <a:off x="8070434" y="2008132"/>
              <a:ext cx="2925465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bg1"/>
                  </a:solidFill>
                  <a:ea typeface="HY견명조" pitchFamily="18" charset="-127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  <a:endPara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2A1EE09-AD94-40DB-B825-ECCDB951D77B}"/>
                </a:ext>
              </a:extLst>
            </p:cNvPr>
            <p:cNvSpPr txBox="1"/>
            <p:nvPr/>
          </p:nvSpPr>
          <p:spPr>
            <a:xfrm>
              <a:off x="8070434" y="1540312"/>
              <a:ext cx="2925465" cy="461665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Modern PowerPoint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60DC520F-1258-4A99-A35D-5A2BBA157BD7}"/>
              </a:ext>
            </a:extLst>
          </p:cNvPr>
          <p:cNvSpPr txBox="1"/>
          <p:nvPr/>
        </p:nvSpPr>
        <p:spPr>
          <a:xfrm>
            <a:off x="6956709" y="5939323"/>
            <a:ext cx="4236070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bg1"/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FB15EA3-F41C-46D5-9A34-7637AEBEAB9F}"/>
              </a:ext>
            </a:extLst>
          </p:cNvPr>
          <p:cNvSpPr txBox="1"/>
          <p:nvPr/>
        </p:nvSpPr>
        <p:spPr>
          <a:xfrm>
            <a:off x="6956709" y="5409663"/>
            <a:ext cx="4236070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bg1"/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330C0E4-ED61-40AC-B794-D2EB16BF2978}"/>
              </a:ext>
            </a:extLst>
          </p:cNvPr>
          <p:cNvSpPr txBox="1"/>
          <p:nvPr/>
        </p:nvSpPr>
        <p:spPr>
          <a:xfrm>
            <a:off x="6956709" y="2314775"/>
            <a:ext cx="447447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AWESOME </a:t>
            </a:r>
          </a:p>
          <a:p>
            <a:r>
              <a:rPr lang="en-GB" altLang="ko-KR" sz="4800" b="1" dirty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LIDE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Donut 3">
            <a:extLst>
              <a:ext uri="{FF2B5EF4-FFF2-40B4-BE49-F238E27FC236}">
                <a16:creationId xmlns:a16="http://schemas.microsoft.com/office/drawing/2014/main" id="{5091EB10-2EE2-43A5-A0C4-B523FA98A193}"/>
              </a:ext>
            </a:extLst>
          </p:cNvPr>
          <p:cNvSpPr/>
          <p:nvPr/>
        </p:nvSpPr>
        <p:spPr>
          <a:xfrm>
            <a:off x="4091582" y="1931350"/>
            <a:ext cx="3984446" cy="3984446"/>
          </a:xfrm>
          <a:prstGeom prst="donut">
            <a:avLst>
              <a:gd name="adj" fmla="val 2583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4" name="Pie 4">
            <a:extLst>
              <a:ext uri="{FF2B5EF4-FFF2-40B4-BE49-F238E27FC236}">
                <a16:creationId xmlns:a16="http://schemas.microsoft.com/office/drawing/2014/main" id="{0E5E4316-F22F-4583-8E3D-D019919D4EB2}"/>
              </a:ext>
            </a:extLst>
          </p:cNvPr>
          <p:cNvSpPr/>
          <p:nvPr/>
        </p:nvSpPr>
        <p:spPr>
          <a:xfrm>
            <a:off x="4669360" y="2475146"/>
            <a:ext cx="2771278" cy="2771278"/>
          </a:xfrm>
          <a:prstGeom prst="pie">
            <a:avLst>
              <a:gd name="adj1" fmla="val 12630368"/>
              <a:gd name="adj2" fmla="val 1620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5" name="Pie 5">
            <a:extLst>
              <a:ext uri="{FF2B5EF4-FFF2-40B4-BE49-F238E27FC236}">
                <a16:creationId xmlns:a16="http://schemas.microsoft.com/office/drawing/2014/main" id="{BE36FCC4-C13F-4993-9CC7-ED1E57124BF2}"/>
              </a:ext>
            </a:extLst>
          </p:cNvPr>
          <p:cNvSpPr/>
          <p:nvPr/>
        </p:nvSpPr>
        <p:spPr>
          <a:xfrm rot="18000000">
            <a:off x="4294826" y="2201915"/>
            <a:ext cx="3559848" cy="3559848"/>
          </a:xfrm>
          <a:prstGeom prst="pie">
            <a:avLst>
              <a:gd name="adj1" fmla="val 12630368"/>
              <a:gd name="adj2" fmla="val 16200000"/>
            </a:avLst>
          </a:prstGeom>
          <a:solidFill>
            <a:schemeClr val="accent3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 dirty="0">
              <a:cs typeface="Arial" pitchFamily="34" charset="0"/>
            </a:endParaRPr>
          </a:p>
        </p:txBody>
      </p:sp>
      <p:sp>
        <p:nvSpPr>
          <p:cNvPr id="6" name="Pie 6">
            <a:extLst>
              <a:ext uri="{FF2B5EF4-FFF2-40B4-BE49-F238E27FC236}">
                <a16:creationId xmlns:a16="http://schemas.microsoft.com/office/drawing/2014/main" id="{3DE29752-18D1-47A1-B878-E94B0CA3438E}"/>
              </a:ext>
            </a:extLst>
          </p:cNvPr>
          <p:cNvSpPr/>
          <p:nvPr/>
        </p:nvSpPr>
        <p:spPr>
          <a:xfrm rot="14400000">
            <a:off x="5124472" y="3111756"/>
            <a:ext cx="1858962" cy="1858962"/>
          </a:xfrm>
          <a:prstGeom prst="pie">
            <a:avLst>
              <a:gd name="adj1" fmla="val 12630368"/>
              <a:gd name="adj2" fmla="val 1620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7" name="Pie 7">
            <a:extLst>
              <a:ext uri="{FF2B5EF4-FFF2-40B4-BE49-F238E27FC236}">
                <a16:creationId xmlns:a16="http://schemas.microsoft.com/office/drawing/2014/main" id="{DCB4F4EE-8906-4954-BACC-00AEA7FFF942}"/>
              </a:ext>
            </a:extLst>
          </p:cNvPr>
          <p:cNvSpPr/>
          <p:nvPr/>
        </p:nvSpPr>
        <p:spPr>
          <a:xfrm flipH="1">
            <a:off x="4940048" y="2669266"/>
            <a:ext cx="2413946" cy="2436006"/>
          </a:xfrm>
          <a:prstGeom prst="pie">
            <a:avLst>
              <a:gd name="adj1" fmla="val 12630368"/>
              <a:gd name="adj2" fmla="val 1619999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8" name="Pie 8">
            <a:extLst>
              <a:ext uri="{FF2B5EF4-FFF2-40B4-BE49-F238E27FC236}">
                <a16:creationId xmlns:a16="http://schemas.microsoft.com/office/drawing/2014/main" id="{C32FF517-AA24-40E6-B901-2C7D89D96E0E}"/>
              </a:ext>
            </a:extLst>
          </p:cNvPr>
          <p:cNvSpPr/>
          <p:nvPr/>
        </p:nvSpPr>
        <p:spPr>
          <a:xfrm rot="3600000" flipH="1">
            <a:off x="5282002" y="3082231"/>
            <a:ext cx="1737731" cy="1737731"/>
          </a:xfrm>
          <a:prstGeom prst="pie">
            <a:avLst>
              <a:gd name="adj1" fmla="val 12630368"/>
              <a:gd name="adj2" fmla="val 1620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9" name="Pie 9">
            <a:extLst>
              <a:ext uri="{FF2B5EF4-FFF2-40B4-BE49-F238E27FC236}">
                <a16:creationId xmlns:a16="http://schemas.microsoft.com/office/drawing/2014/main" id="{1F02262F-A56F-4BF9-92DD-12101EBC6B67}"/>
              </a:ext>
            </a:extLst>
          </p:cNvPr>
          <p:cNvSpPr/>
          <p:nvPr/>
        </p:nvSpPr>
        <p:spPr>
          <a:xfrm rot="7200000" flipH="1">
            <a:off x="4582582" y="2450642"/>
            <a:ext cx="3106990" cy="3106990"/>
          </a:xfrm>
          <a:prstGeom prst="pie">
            <a:avLst>
              <a:gd name="adj1" fmla="val 12630368"/>
              <a:gd name="adj2" fmla="val 1620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10" name="직사각형 1">
            <a:extLst>
              <a:ext uri="{FF2B5EF4-FFF2-40B4-BE49-F238E27FC236}">
                <a16:creationId xmlns:a16="http://schemas.microsoft.com/office/drawing/2014/main" id="{23BA86F1-19B4-4B8A-A157-AA1A96D66D3F}"/>
              </a:ext>
            </a:extLst>
          </p:cNvPr>
          <p:cNvSpPr/>
          <p:nvPr/>
        </p:nvSpPr>
        <p:spPr>
          <a:xfrm>
            <a:off x="2915176" y="3256143"/>
            <a:ext cx="809926" cy="360040"/>
          </a:xfrm>
          <a:prstGeom prst="rect">
            <a:avLst/>
          </a:prstGeom>
          <a:solidFill>
            <a:schemeClr val="accent3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cs typeface="Arial" pitchFamily="34" charset="0"/>
              </a:rPr>
              <a:t>90%</a:t>
            </a:r>
            <a:endParaRPr lang="ko-KR" altLang="en-US" sz="1400" b="1" dirty="0">
              <a:cs typeface="Arial" pitchFamily="34" charset="0"/>
            </a:endParaRPr>
          </a:p>
        </p:txBody>
      </p:sp>
      <p:sp>
        <p:nvSpPr>
          <p:cNvPr id="11" name="직사각형 1">
            <a:extLst>
              <a:ext uri="{FF2B5EF4-FFF2-40B4-BE49-F238E27FC236}">
                <a16:creationId xmlns:a16="http://schemas.microsoft.com/office/drawing/2014/main" id="{91F40DCE-BE29-4055-8D63-AFD16E5E1F07}"/>
              </a:ext>
            </a:extLst>
          </p:cNvPr>
          <p:cNvSpPr/>
          <p:nvPr/>
        </p:nvSpPr>
        <p:spPr>
          <a:xfrm>
            <a:off x="2915176" y="1813054"/>
            <a:ext cx="809926" cy="36004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70%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직사각형 1">
            <a:extLst>
              <a:ext uri="{FF2B5EF4-FFF2-40B4-BE49-F238E27FC236}">
                <a16:creationId xmlns:a16="http://schemas.microsoft.com/office/drawing/2014/main" id="{DC65F9B4-17D6-48CF-AAAE-E1C6E96BE140}"/>
              </a:ext>
            </a:extLst>
          </p:cNvPr>
          <p:cNvSpPr/>
          <p:nvPr/>
        </p:nvSpPr>
        <p:spPr>
          <a:xfrm>
            <a:off x="2915176" y="4699232"/>
            <a:ext cx="809926" cy="3600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50%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직사각형 1">
            <a:extLst>
              <a:ext uri="{FF2B5EF4-FFF2-40B4-BE49-F238E27FC236}">
                <a16:creationId xmlns:a16="http://schemas.microsoft.com/office/drawing/2014/main" id="{55EAEAEF-5E89-423A-A403-FBF2A12BBBE3}"/>
              </a:ext>
            </a:extLst>
          </p:cNvPr>
          <p:cNvSpPr/>
          <p:nvPr/>
        </p:nvSpPr>
        <p:spPr>
          <a:xfrm>
            <a:off x="8423866" y="4689453"/>
            <a:ext cx="787987" cy="3600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80%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직사각형 1">
            <a:extLst>
              <a:ext uri="{FF2B5EF4-FFF2-40B4-BE49-F238E27FC236}">
                <a16:creationId xmlns:a16="http://schemas.microsoft.com/office/drawing/2014/main" id="{B52D96D9-CB63-4B84-A21E-B8C5905B7ED9}"/>
              </a:ext>
            </a:extLst>
          </p:cNvPr>
          <p:cNvSpPr/>
          <p:nvPr/>
        </p:nvSpPr>
        <p:spPr>
          <a:xfrm>
            <a:off x="8423866" y="3246364"/>
            <a:ext cx="787987" cy="3600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40%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직사각형 1">
            <a:extLst>
              <a:ext uri="{FF2B5EF4-FFF2-40B4-BE49-F238E27FC236}">
                <a16:creationId xmlns:a16="http://schemas.microsoft.com/office/drawing/2014/main" id="{6D4F4B68-A3C7-4684-BAE9-C8C59C163EB3}"/>
              </a:ext>
            </a:extLst>
          </p:cNvPr>
          <p:cNvSpPr/>
          <p:nvPr/>
        </p:nvSpPr>
        <p:spPr>
          <a:xfrm>
            <a:off x="8423866" y="1803275"/>
            <a:ext cx="787987" cy="3600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60%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6" name="그룹 2">
            <a:extLst>
              <a:ext uri="{FF2B5EF4-FFF2-40B4-BE49-F238E27FC236}">
                <a16:creationId xmlns:a16="http://schemas.microsoft.com/office/drawing/2014/main" id="{E4956183-0B7C-435C-A607-33F27F54FA89}"/>
              </a:ext>
            </a:extLst>
          </p:cNvPr>
          <p:cNvGrpSpPr/>
          <p:nvPr/>
        </p:nvGrpSpPr>
        <p:grpSpPr>
          <a:xfrm>
            <a:off x="8323366" y="2163315"/>
            <a:ext cx="3025450" cy="1042502"/>
            <a:chOff x="8323365" y="2163315"/>
            <a:chExt cx="3025450" cy="104250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704418B-A5A8-421C-9AF0-749ACDA8F0F1}"/>
                </a:ext>
              </a:extLst>
            </p:cNvPr>
            <p:cNvSpPr txBox="1"/>
            <p:nvPr/>
          </p:nvSpPr>
          <p:spPr>
            <a:xfrm>
              <a:off x="8323365" y="2374820"/>
              <a:ext cx="30254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9F295A8-C794-4A43-BD32-DB527F07715B}"/>
                </a:ext>
              </a:extLst>
            </p:cNvPr>
            <p:cNvSpPr txBox="1"/>
            <p:nvPr/>
          </p:nvSpPr>
          <p:spPr>
            <a:xfrm>
              <a:off x="8323365" y="2163315"/>
              <a:ext cx="30254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그룹 1">
            <a:extLst>
              <a:ext uri="{FF2B5EF4-FFF2-40B4-BE49-F238E27FC236}">
                <a16:creationId xmlns:a16="http://schemas.microsoft.com/office/drawing/2014/main" id="{9816D002-C06B-430E-8427-2F205A68E285}"/>
              </a:ext>
            </a:extLst>
          </p:cNvPr>
          <p:cNvGrpSpPr/>
          <p:nvPr/>
        </p:nvGrpSpPr>
        <p:grpSpPr>
          <a:xfrm>
            <a:off x="8323366" y="3612307"/>
            <a:ext cx="3025450" cy="1042502"/>
            <a:chOff x="8323365" y="3612307"/>
            <a:chExt cx="3025450" cy="104250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8DF72D1-0AE1-4E32-8825-E95AFD099A8F}"/>
                </a:ext>
              </a:extLst>
            </p:cNvPr>
            <p:cNvSpPr txBox="1"/>
            <p:nvPr/>
          </p:nvSpPr>
          <p:spPr>
            <a:xfrm>
              <a:off x="8323365" y="3823812"/>
              <a:ext cx="30254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F6151EC-F478-4B2C-B877-618E631147BC}"/>
                </a:ext>
              </a:extLst>
            </p:cNvPr>
            <p:cNvSpPr txBox="1"/>
            <p:nvPr/>
          </p:nvSpPr>
          <p:spPr>
            <a:xfrm>
              <a:off x="8323365" y="3612307"/>
              <a:ext cx="30254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그룹 41">
            <a:extLst>
              <a:ext uri="{FF2B5EF4-FFF2-40B4-BE49-F238E27FC236}">
                <a16:creationId xmlns:a16="http://schemas.microsoft.com/office/drawing/2014/main" id="{A5439541-4DBE-4CC5-9E00-02717B25858F}"/>
              </a:ext>
            </a:extLst>
          </p:cNvPr>
          <p:cNvGrpSpPr/>
          <p:nvPr/>
        </p:nvGrpSpPr>
        <p:grpSpPr>
          <a:xfrm>
            <a:off x="8323366" y="5061300"/>
            <a:ext cx="3025450" cy="1042502"/>
            <a:chOff x="8323365" y="5061300"/>
            <a:chExt cx="3025450" cy="1042502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3E4324A-25F8-49EC-8E2B-964494406F93}"/>
                </a:ext>
              </a:extLst>
            </p:cNvPr>
            <p:cNvSpPr txBox="1"/>
            <p:nvPr/>
          </p:nvSpPr>
          <p:spPr>
            <a:xfrm>
              <a:off x="8323365" y="5272805"/>
              <a:ext cx="30254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9CFC319-D2D0-4863-89B1-79057BF4FDDB}"/>
                </a:ext>
              </a:extLst>
            </p:cNvPr>
            <p:cNvSpPr txBox="1"/>
            <p:nvPr/>
          </p:nvSpPr>
          <p:spPr>
            <a:xfrm>
              <a:off x="8323365" y="5061300"/>
              <a:ext cx="30254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그룹 44">
            <a:extLst>
              <a:ext uri="{FF2B5EF4-FFF2-40B4-BE49-F238E27FC236}">
                <a16:creationId xmlns:a16="http://schemas.microsoft.com/office/drawing/2014/main" id="{97EC44CB-7F9F-4FCD-AFE5-7315FA8050D3}"/>
              </a:ext>
            </a:extLst>
          </p:cNvPr>
          <p:cNvGrpSpPr/>
          <p:nvPr/>
        </p:nvGrpSpPr>
        <p:grpSpPr>
          <a:xfrm>
            <a:off x="809000" y="2175122"/>
            <a:ext cx="3024000" cy="1042502"/>
            <a:chOff x="809000" y="2175122"/>
            <a:chExt cx="3024000" cy="1042502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C2FFF9F-6036-4CAF-B33F-7FEFE62107D9}"/>
                </a:ext>
              </a:extLst>
            </p:cNvPr>
            <p:cNvSpPr txBox="1"/>
            <p:nvPr/>
          </p:nvSpPr>
          <p:spPr>
            <a:xfrm>
              <a:off x="809000" y="2386627"/>
              <a:ext cx="3024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8A91B8A-9943-48B4-B2D6-3388507D6A77}"/>
                </a:ext>
              </a:extLst>
            </p:cNvPr>
            <p:cNvSpPr txBox="1"/>
            <p:nvPr/>
          </p:nvSpPr>
          <p:spPr>
            <a:xfrm>
              <a:off x="809000" y="2175122"/>
              <a:ext cx="3024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그룹 43">
            <a:extLst>
              <a:ext uri="{FF2B5EF4-FFF2-40B4-BE49-F238E27FC236}">
                <a16:creationId xmlns:a16="http://schemas.microsoft.com/office/drawing/2014/main" id="{B8CFC5FA-275F-45E8-9C1E-3693FCA225DB}"/>
              </a:ext>
            </a:extLst>
          </p:cNvPr>
          <p:cNvGrpSpPr/>
          <p:nvPr/>
        </p:nvGrpSpPr>
        <p:grpSpPr>
          <a:xfrm>
            <a:off x="809000" y="3618211"/>
            <a:ext cx="3024000" cy="1042502"/>
            <a:chOff x="809000" y="3618211"/>
            <a:chExt cx="3024000" cy="1042502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8D42E69-157F-4D58-9F7C-82DB019BAB51}"/>
                </a:ext>
              </a:extLst>
            </p:cNvPr>
            <p:cNvSpPr txBox="1"/>
            <p:nvPr/>
          </p:nvSpPr>
          <p:spPr>
            <a:xfrm>
              <a:off x="809000" y="3829716"/>
              <a:ext cx="3024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D4F5009-B55A-4C79-885C-43CDF37AB0EF}"/>
                </a:ext>
              </a:extLst>
            </p:cNvPr>
            <p:cNvSpPr txBox="1"/>
            <p:nvPr/>
          </p:nvSpPr>
          <p:spPr>
            <a:xfrm>
              <a:off x="809000" y="3618211"/>
              <a:ext cx="3024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그룹 42">
            <a:extLst>
              <a:ext uri="{FF2B5EF4-FFF2-40B4-BE49-F238E27FC236}">
                <a16:creationId xmlns:a16="http://schemas.microsoft.com/office/drawing/2014/main" id="{52385E2D-3A87-42D7-B21D-A7180862E763}"/>
              </a:ext>
            </a:extLst>
          </p:cNvPr>
          <p:cNvGrpSpPr/>
          <p:nvPr/>
        </p:nvGrpSpPr>
        <p:grpSpPr>
          <a:xfrm>
            <a:off x="809000" y="5061300"/>
            <a:ext cx="3024000" cy="1042502"/>
            <a:chOff x="809000" y="5061300"/>
            <a:chExt cx="3024000" cy="1042502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0237823-A0EA-4429-9FE9-1B9A3FAA3DF5}"/>
                </a:ext>
              </a:extLst>
            </p:cNvPr>
            <p:cNvSpPr txBox="1"/>
            <p:nvPr/>
          </p:nvSpPr>
          <p:spPr>
            <a:xfrm>
              <a:off x="809000" y="5272805"/>
              <a:ext cx="3024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6300BC6-737B-4411-8A10-460B3D6E77CB}"/>
                </a:ext>
              </a:extLst>
            </p:cNvPr>
            <p:cNvSpPr txBox="1"/>
            <p:nvPr/>
          </p:nvSpPr>
          <p:spPr>
            <a:xfrm>
              <a:off x="809000" y="5061300"/>
              <a:ext cx="3024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4" name="Donut 34">
            <a:extLst>
              <a:ext uri="{FF2B5EF4-FFF2-40B4-BE49-F238E27FC236}">
                <a16:creationId xmlns:a16="http://schemas.microsoft.com/office/drawing/2014/main" id="{97A86DF7-2A1A-467A-8127-2F0CB7197BCF}"/>
              </a:ext>
            </a:extLst>
          </p:cNvPr>
          <p:cNvSpPr/>
          <p:nvPr/>
        </p:nvSpPr>
        <p:spPr>
          <a:xfrm>
            <a:off x="5583546" y="3389129"/>
            <a:ext cx="1086667" cy="1086667"/>
          </a:xfrm>
          <a:prstGeom prst="donut">
            <a:avLst>
              <a:gd name="adj" fmla="val 448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35" name="Donut 35">
            <a:extLst>
              <a:ext uri="{FF2B5EF4-FFF2-40B4-BE49-F238E27FC236}">
                <a16:creationId xmlns:a16="http://schemas.microsoft.com/office/drawing/2014/main" id="{05EF8AC3-82C2-469D-AE29-5C3D3C22630E}"/>
              </a:ext>
            </a:extLst>
          </p:cNvPr>
          <p:cNvSpPr/>
          <p:nvPr/>
        </p:nvSpPr>
        <p:spPr>
          <a:xfrm>
            <a:off x="5219100" y="3024683"/>
            <a:ext cx="1811112" cy="1811112"/>
          </a:xfrm>
          <a:prstGeom prst="donut">
            <a:avLst>
              <a:gd name="adj" fmla="val 311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36" name="Donut 36">
            <a:extLst>
              <a:ext uri="{FF2B5EF4-FFF2-40B4-BE49-F238E27FC236}">
                <a16:creationId xmlns:a16="http://schemas.microsoft.com/office/drawing/2014/main" id="{A0A1BAD5-2A04-4382-9A3C-86E29046ED33}"/>
              </a:ext>
            </a:extLst>
          </p:cNvPr>
          <p:cNvSpPr/>
          <p:nvPr/>
        </p:nvSpPr>
        <p:spPr>
          <a:xfrm>
            <a:off x="4854656" y="2660239"/>
            <a:ext cx="2535557" cy="2535557"/>
          </a:xfrm>
          <a:prstGeom prst="donut">
            <a:avLst>
              <a:gd name="adj" fmla="val 208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37" name="Donut 37">
            <a:extLst>
              <a:ext uri="{FF2B5EF4-FFF2-40B4-BE49-F238E27FC236}">
                <a16:creationId xmlns:a16="http://schemas.microsoft.com/office/drawing/2014/main" id="{FFDB73FF-5444-44DC-A308-C2ABC9C6784F}"/>
              </a:ext>
            </a:extLst>
          </p:cNvPr>
          <p:cNvSpPr/>
          <p:nvPr/>
        </p:nvSpPr>
        <p:spPr>
          <a:xfrm>
            <a:off x="4490212" y="2295795"/>
            <a:ext cx="3260001" cy="3260001"/>
          </a:xfrm>
          <a:prstGeom prst="donut">
            <a:avLst>
              <a:gd name="adj" fmla="val 179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B3C9E31-8239-4A2E-8289-92432AA6B764}"/>
              </a:ext>
            </a:extLst>
          </p:cNvPr>
          <p:cNvSpPr/>
          <p:nvPr/>
        </p:nvSpPr>
        <p:spPr>
          <a:xfrm>
            <a:off x="5104721" y="2900182"/>
            <a:ext cx="2489848" cy="1124119"/>
          </a:xfrm>
          <a:custGeom>
            <a:avLst/>
            <a:gdLst/>
            <a:ahLst/>
            <a:cxnLst/>
            <a:rect l="l" t="t" r="r" b="b"/>
            <a:pathLst>
              <a:path w="2293128" h="1032464">
                <a:moveTo>
                  <a:pt x="516232" y="0"/>
                </a:moveTo>
                <a:cubicBezTo>
                  <a:pt x="725974" y="0"/>
                  <a:pt x="906502" y="125084"/>
                  <a:pt x="986382" y="305132"/>
                </a:cubicBezTo>
                <a:lnTo>
                  <a:pt x="1870927" y="305132"/>
                </a:lnTo>
                <a:lnTo>
                  <a:pt x="1870927" y="94031"/>
                </a:lnTo>
                <a:lnTo>
                  <a:pt x="2293128" y="516232"/>
                </a:lnTo>
                <a:lnTo>
                  <a:pt x="1870927" y="938433"/>
                </a:lnTo>
                <a:lnTo>
                  <a:pt x="1870927" y="727333"/>
                </a:lnTo>
                <a:lnTo>
                  <a:pt x="986381" y="727333"/>
                </a:lnTo>
                <a:cubicBezTo>
                  <a:pt x="906501" y="907380"/>
                  <a:pt x="725974" y="1032464"/>
                  <a:pt x="516232" y="1032464"/>
                </a:cubicBezTo>
                <a:cubicBezTo>
                  <a:pt x="231125" y="1032464"/>
                  <a:pt x="0" y="801339"/>
                  <a:pt x="0" y="516232"/>
                </a:cubicBezTo>
                <a:cubicBezTo>
                  <a:pt x="0" y="231125"/>
                  <a:pt x="231125" y="0"/>
                  <a:pt x="5162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Oval 2">
            <a:extLst>
              <a:ext uri="{FF2B5EF4-FFF2-40B4-BE49-F238E27FC236}">
                <a16:creationId xmlns:a16="http://schemas.microsoft.com/office/drawing/2014/main" id="{E9ACE282-2949-48C7-AACF-EFE497B8C10F}"/>
              </a:ext>
            </a:extLst>
          </p:cNvPr>
          <p:cNvSpPr/>
          <p:nvPr/>
        </p:nvSpPr>
        <p:spPr>
          <a:xfrm flipH="1">
            <a:off x="4597431" y="3886196"/>
            <a:ext cx="2489848" cy="1124119"/>
          </a:xfrm>
          <a:custGeom>
            <a:avLst/>
            <a:gdLst/>
            <a:ahLst/>
            <a:cxnLst/>
            <a:rect l="l" t="t" r="r" b="b"/>
            <a:pathLst>
              <a:path w="2293128" h="1032464">
                <a:moveTo>
                  <a:pt x="516232" y="0"/>
                </a:moveTo>
                <a:cubicBezTo>
                  <a:pt x="725974" y="0"/>
                  <a:pt x="906502" y="125084"/>
                  <a:pt x="986382" y="305132"/>
                </a:cubicBezTo>
                <a:lnTo>
                  <a:pt x="1870927" y="305132"/>
                </a:lnTo>
                <a:lnTo>
                  <a:pt x="1870927" y="94031"/>
                </a:lnTo>
                <a:lnTo>
                  <a:pt x="2293128" y="516232"/>
                </a:lnTo>
                <a:lnTo>
                  <a:pt x="1870927" y="938433"/>
                </a:lnTo>
                <a:lnTo>
                  <a:pt x="1870927" y="727333"/>
                </a:lnTo>
                <a:lnTo>
                  <a:pt x="986381" y="727333"/>
                </a:lnTo>
                <a:cubicBezTo>
                  <a:pt x="906501" y="907380"/>
                  <a:pt x="725974" y="1032464"/>
                  <a:pt x="516232" y="1032464"/>
                </a:cubicBezTo>
                <a:cubicBezTo>
                  <a:pt x="231125" y="1032464"/>
                  <a:pt x="0" y="801339"/>
                  <a:pt x="0" y="516232"/>
                </a:cubicBezTo>
                <a:cubicBezTo>
                  <a:pt x="0" y="231125"/>
                  <a:pt x="231125" y="0"/>
                  <a:pt x="51623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E0F69C-16DD-45BD-BADA-06B1920BD974}"/>
              </a:ext>
            </a:extLst>
          </p:cNvPr>
          <p:cNvSpPr txBox="1"/>
          <p:nvPr/>
        </p:nvSpPr>
        <p:spPr>
          <a:xfrm>
            <a:off x="4849416" y="2523861"/>
            <a:ext cx="16327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2"/>
                </a:solidFill>
                <a:cs typeface="Arial" pitchFamily="34" charset="0"/>
              </a:rPr>
              <a:t>Contents Here</a:t>
            </a:r>
            <a:endParaRPr lang="ko-KR" altLang="en-US" sz="1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1CAC50-969C-478C-A747-4B588F96D1A3}"/>
              </a:ext>
            </a:extLst>
          </p:cNvPr>
          <p:cNvSpPr txBox="1"/>
          <p:nvPr/>
        </p:nvSpPr>
        <p:spPr>
          <a:xfrm>
            <a:off x="5711080" y="5160606"/>
            <a:ext cx="16327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1"/>
                </a:solidFill>
                <a:cs typeface="Arial" pitchFamily="34" charset="0"/>
              </a:rPr>
              <a:t>Contents Here</a:t>
            </a:r>
            <a:endParaRPr lang="ko-KR" altLang="en-US" sz="1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7" name="Rounded Rectangle 25">
            <a:extLst>
              <a:ext uri="{FF2B5EF4-FFF2-40B4-BE49-F238E27FC236}">
                <a16:creationId xmlns:a16="http://schemas.microsoft.com/office/drawing/2014/main" id="{9C4A0158-CCF3-4069-BE1F-EF5421F58FB0}"/>
              </a:ext>
            </a:extLst>
          </p:cNvPr>
          <p:cNvSpPr/>
          <p:nvPr/>
        </p:nvSpPr>
        <p:spPr>
          <a:xfrm>
            <a:off x="6261632" y="4253437"/>
            <a:ext cx="531677" cy="389635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" name="Freeform 53">
            <a:extLst>
              <a:ext uri="{FF2B5EF4-FFF2-40B4-BE49-F238E27FC236}">
                <a16:creationId xmlns:a16="http://schemas.microsoft.com/office/drawing/2014/main" id="{6A7DFC05-0D28-48EE-A6BA-F59378455407}"/>
              </a:ext>
            </a:extLst>
          </p:cNvPr>
          <p:cNvSpPr/>
          <p:nvPr/>
        </p:nvSpPr>
        <p:spPr>
          <a:xfrm>
            <a:off x="5464193" y="3229658"/>
            <a:ext cx="493773" cy="506247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0F46116-BD5F-4F6E-9950-A7281880E0D8}"/>
              </a:ext>
            </a:extLst>
          </p:cNvPr>
          <p:cNvGrpSpPr/>
          <p:nvPr/>
        </p:nvGrpSpPr>
        <p:grpSpPr>
          <a:xfrm>
            <a:off x="8211199" y="1831486"/>
            <a:ext cx="3384391" cy="672313"/>
            <a:chOff x="4965552" y="1768882"/>
            <a:chExt cx="2583556" cy="672313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9719147-C68C-4CD1-B949-08637D582CB0}"/>
                </a:ext>
              </a:extLst>
            </p:cNvPr>
            <p:cNvSpPr txBox="1"/>
            <p:nvPr/>
          </p:nvSpPr>
          <p:spPr>
            <a:xfrm>
              <a:off x="4965552" y="1979530"/>
              <a:ext cx="25835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389597E-32C0-46B0-80CD-DC1DED0A4769}"/>
                </a:ext>
              </a:extLst>
            </p:cNvPr>
            <p:cNvSpPr txBox="1"/>
            <p:nvPr/>
          </p:nvSpPr>
          <p:spPr>
            <a:xfrm>
              <a:off x="4965552" y="1768882"/>
              <a:ext cx="2583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14210FC-79C2-4C89-A98A-B3F7EF13DF7D}"/>
              </a:ext>
            </a:extLst>
          </p:cNvPr>
          <p:cNvGrpSpPr/>
          <p:nvPr/>
        </p:nvGrpSpPr>
        <p:grpSpPr>
          <a:xfrm>
            <a:off x="8211199" y="2532310"/>
            <a:ext cx="3384391" cy="672313"/>
            <a:chOff x="4965552" y="1768882"/>
            <a:chExt cx="2583556" cy="67231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EFE495E-09B6-42B6-AFAA-D912FF9ED5B5}"/>
                </a:ext>
              </a:extLst>
            </p:cNvPr>
            <p:cNvSpPr txBox="1"/>
            <p:nvPr/>
          </p:nvSpPr>
          <p:spPr>
            <a:xfrm>
              <a:off x="4965552" y="1979530"/>
              <a:ext cx="25835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C2F6C12-3319-4ACC-A32D-F30FAED4F649}"/>
                </a:ext>
              </a:extLst>
            </p:cNvPr>
            <p:cNvSpPr txBox="1"/>
            <p:nvPr/>
          </p:nvSpPr>
          <p:spPr>
            <a:xfrm>
              <a:off x="4965552" y="1768882"/>
              <a:ext cx="2583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D3788BE-5469-438A-B512-27FA9AE7157B}"/>
              </a:ext>
            </a:extLst>
          </p:cNvPr>
          <p:cNvGrpSpPr/>
          <p:nvPr/>
        </p:nvGrpSpPr>
        <p:grpSpPr>
          <a:xfrm>
            <a:off x="8211199" y="3233134"/>
            <a:ext cx="3384391" cy="672313"/>
            <a:chOff x="4965552" y="1768882"/>
            <a:chExt cx="2583556" cy="672313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5502D9B-9894-4698-A7FB-371674E03CDA}"/>
                </a:ext>
              </a:extLst>
            </p:cNvPr>
            <p:cNvSpPr txBox="1"/>
            <p:nvPr/>
          </p:nvSpPr>
          <p:spPr>
            <a:xfrm>
              <a:off x="4965552" y="1979530"/>
              <a:ext cx="25835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F0BFA1E-75A4-4E28-9454-DB66B3A6078A}"/>
                </a:ext>
              </a:extLst>
            </p:cNvPr>
            <p:cNvSpPr txBox="1"/>
            <p:nvPr/>
          </p:nvSpPr>
          <p:spPr>
            <a:xfrm>
              <a:off x="4965552" y="1768882"/>
              <a:ext cx="2583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8" name="Freeform 16">
            <a:extLst>
              <a:ext uri="{FF2B5EF4-FFF2-40B4-BE49-F238E27FC236}">
                <a16:creationId xmlns:a16="http://schemas.microsoft.com/office/drawing/2014/main" id="{287C6C54-61FE-4450-9582-520CFC31F2F5}"/>
              </a:ext>
            </a:extLst>
          </p:cNvPr>
          <p:cNvSpPr/>
          <p:nvPr/>
        </p:nvSpPr>
        <p:spPr>
          <a:xfrm>
            <a:off x="5811930" y="2028856"/>
            <a:ext cx="2293115" cy="338554"/>
          </a:xfrm>
          <a:custGeom>
            <a:avLst/>
            <a:gdLst>
              <a:gd name="connsiteX0" fmla="*/ 0 w 2917371"/>
              <a:gd name="connsiteY0" fmla="*/ 1349829 h 1349829"/>
              <a:gd name="connsiteX1" fmla="*/ 0 w 2917371"/>
              <a:gd name="connsiteY1" fmla="*/ 0 h 1349829"/>
              <a:gd name="connsiteX2" fmla="*/ 2917371 w 2917371"/>
              <a:gd name="connsiteY2" fmla="*/ 0 h 1349829"/>
              <a:gd name="connsiteX3" fmla="*/ 2917371 w 2917371"/>
              <a:gd name="connsiteY3" fmla="*/ 119743 h 1349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17371" h="1349829">
                <a:moveTo>
                  <a:pt x="0" y="1349829"/>
                </a:moveTo>
                <a:lnTo>
                  <a:pt x="0" y="0"/>
                </a:lnTo>
                <a:lnTo>
                  <a:pt x="2917371" y="0"/>
                </a:lnTo>
                <a:lnTo>
                  <a:pt x="2917371" y="119743"/>
                </a:lnTo>
              </a:path>
            </a:pathLst>
          </a:cu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9" name="Freeform 17">
            <a:extLst>
              <a:ext uri="{FF2B5EF4-FFF2-40B4-BE49-F238E27FC236}">
                <a16:creationId xmlns:a16="http://schemas.microsoft.com/office/drawing/2014/main" id="{6760DDDB-46BC-4477-A51C-9887F361F04F}"/>
              </a:ext>
            </a:extLst>
          </p:cNvPr>
          <p:cNvSpPr/>
          <p:nvPr/>
        </p:nvSpPr>
        <p:spPr>
          <a:xfrm>
            <a:off x="7276525" y="2742958"/>
            <a:ext cx="881743" cy="0"/>
          </a:xfrm>
          <a:custGeom>
            <a:avLst/>
            <a:gdLst>
              <a:gd name="connsiteX0" fmla="*/ 0 w 881743"/>
              <a:gd name="connsiteY0" fmla="*/ 0 h 0"/>
              <a:gd name="connsiteX1" fmla="*/ 881743 w 881743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81743">
                <a:moveTo>
                  <a:pt x="0" y="0"/>
                </a:moveTo>
                <a:lnTo>
                  <a:pt x="881743" y="0"/>
                </a:lnTo>
              </a:path>
            </a:pathLst>
          </a:cu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0" name="Freeform 18">
            <a:extLst>
              <a:ext uri="{FF2B5EF4-FFF2-40B4-BE49-F238E27FC236}">
                <a16:creationId xmlns:a16="http://schemas.microsoft.com/office/drawing/2014/main" id="{103CE88F-C94E-4BEA-9B7E-4EECD3F34B15}"/>
              </a:ext>
            </a:extLst>
          </p:cNvPr>
          <p:cNvSpPr/>
          <p:nvPr/>
        </p:nvSpPr>
        <p:spPr>
          <a:xfrm>
            <a:off x="7690182" y="3478951"/>
            <a:ext cx="468086" cy="0"/>
          </a:xfrm>
          <a:custGeom>
            <a:avLst/>
            <a:gdLst>
              <a:gd name="connsiteX0" fmla="*/ 0 w 468086"/>
              <a:gd name="connsiteY0" fmla="*/ 0 h 0"/>
              <a:gd name="connsiteX1" fmla="*/ 468086 w 468086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68086">
                <a:moveTo>
                  <a:pt x="0" y="0"/>
                </a:moveTo>
                <a:lnTo>
                  <a:pt x="468086" y="0"/>
                </a:lnTo>
              </a:path>
            </a:pathLst>
          </a:cu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28826D1-36C9-44B3-B032-E4EDE2BFD778}"/>
              </a:ext>
            </a:extLst>
          </p:cNvPr>
          <p:cNvGrpSpPr/>
          <p:nvPr/>
        </p:nvGrpSpPr>
        <p:grpSpPr>
          <a:xfrm>
            <a:off x="596411" y="4126488"/>
            <a:ext cx="3391027" cy="672313"/>
            <a:chOff x="4965552" y="1768882"/>
            <a:chExt cx="2583556" cy="672313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0E1149D-8BF6-4ABC-AB50-B22A15917A9E}"/>
                </a:ext>
              </a:extLst>
            </p:cNvPr>
            <p:cNvSpPr txBox="1"/>
            <p:nvPr/>
          </p:nvSpPr>
          <p:spPr>
            <a:xfrm>
              <a:off x="4965552" y="1979530"/>
              <a:ext cx="25835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9A37A3C-0BBB-420B-8898-0EE57FD644CF}"/>
                </a:ext>
              </a:extLst>
            </p:cNvPr>
            <p:cNvSpPr txBox="1"/>
            <p:nvPr/>
          </p:nvSpPr>
          <p:spPr>
            <a:xfrm>
              <a:off x="4965552" y="1768882"/>
              <a:ext cx="2583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0265022-00E0-454A-829B-64E8AA2FCCDF}"/>
              </a:ext>
            </a:extLst>
          </p:cNvPr>
          <p:cNvGrpSpPr/>
          <p:nvPr/>
        </p:nvGrpSpPr>
        <p:grpSpPr>
          <a:xfrm>
            <a:off x="596411" y="4822916"/>
            <a:ext cx="3391027" cy="672313"/>
            <a:chOff x="4965552" y="1768882"/>
            <a:chExt cx="2583556" cy="672313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DDB897B-D67F-488E-9EE7-16F5D8455B63}"/>
                </a:ext>
              </a:extLst>
            </p:cNvPr>
            <p:cNvSpPr txBox="1"/>
            <p:nvPr/>
          </p:nvSpPr>
          <p:spPr>
            <a:xfrm>
              <a:off x="4965552" y="1979530"/>
              <a:ext cx="25835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58348E5-95C2-42B6-8208-DBDA7848601C}"/>
                </a:ext>
              </a:extLst>
            </p:cNvPr>
            <p:cNvSpPr txBox="1"/>
            <p:nvPr/>
          </p:nvSpPr>
          <p:spPr>
            <a:xfrm>
              <a:off x="4965552" y="1768882"/>
              <a:ext cx="2583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9D01240-5D11-4D6C-B5D3-F2E614B0ADAD}"/>
              </a:ext>
            </a:extLst>
          </p:cNvPr>
          <p:cNvGrpSpPr/>
          <p:nvPr/>
        </p:nvGrpSpPr>
        <p:grpSpPr>
          <a:xfrm>
            <a:off x="596411" y="5519344"/>
            <a:ext cx="3391027" cy="672313"/>
            <a:chOff x="4965552" y="1768882"/>
            <a:chExt cx="2583556" cy="672313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CA0D4C7-77F8-44F8-9ED5-A0454F16CD6C}"/>
                </a:ext>
              </a:extLst>
            </p:cNvPr>
            <p:cNvSpPr txBox="1"/>
            <p:nvPr/>
          </p:nvSpPr>
          <p:spPr>
            <a:xfrm>
              <a:off x="4965552" y="1979530"/>
              <a:ext cx="25835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15621C5-2A30-47DF-993A-E3CA72E60B58}"/>
                </a:ext>
              </a:extLst>
            </p:cNvPr>
            <p:cNvSpPr txBox="1"/>
            <p:nvPr/>
          </p:nvSpPr>
          <p:spPr>
            <a:xfrm>
              <a:off x="4965552" y="1768882"/>
              <a:ext cx="2583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0" name="Freeform 80">
            <a:extLst>
              <a:ext uri="{FF2B5EF4-FFF2-40B4-BE49-F238E27FC236}">
                <a16:creationId xmlns:a16="http://schemas.microsoft.com/office/drawing/2014/main" id="{E9F5B97D-46E6-4C85-A1F7-9642E6A9898F}"/>
              </a:ext>
            </a:extLst>
          </p:cNvPr>
          <p:cNvSpPr/>
          <p:nvPr/>
        </p:nvSpPr>
        <p:spPr>
          <a:xfrm rot="10800000">
            <a:off x="4005065" y="5264396"/>
            <a:ext cx="881743" cy="0"/>
          </a:xfrm>
          <a:custGeom>
            <a:avLst/>
            <a:gdLst>
              <a:gd name="connsiteX0" fmla="*/ 0 w 881743"/>
              <a:gd name="connsiteY0" fmla="*/ 0 h 0"/>
              <a:gd name="connsiteX1" fmla="*/ 881743 w 881743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81743">
                <a:moveTo>
                  <a:pt x="0" y="0"/>
                </a:moveTo>
                <a:lnTo>
                  <a:pt x="881743" y="0"/>
                </a:lnTo>
              </a:path>
            </a:pathLst>
          </a:cu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1" name="Freeform 81">
            <a:extLst>
              <a:ext uri="{FF2B5EF4-FFF2-40B4-BE49-F238E27FC236}">
                <a16:creationId xmlns:a16="http://schemas.microsoft.com/office/drawing/2014/main" id="{2DC24995-AB79-44EF-BF28-F87DD895BC49}"/>
              </a:ext>
            </a:extLst>
          </p:cNvPr>
          <p:cNvSpPr/>
          <p:nvPr/>
        </p:nvSpPr>
        <p:spPr>
          <a:xfrm rot="10800000">
            <a:off x="4005067" y="4462642"/>
            <a:ext cx="468086" cy="0"/>
          </a:xfrm>
          <a:custGeom>
            <a:avLst/>
            <a:gdLst>
              <a:gd name="connsiteX0" fmla="*/ 0 w 468086"/>
              <a:gd name="connsiteY0" fmla="*/ 0 h 0"/>
              <a:gd name="connsiteX1" fmla="*/ 468086 w 468086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68086">
                <a:moveTo>
                  <a:pt x="0" y="0"/>
                </a:moveTo>
                <a:lnTo>
                  <a:pt x="468086" y="0"/>
                </a:lnTo>
              </a:path>
            </a:pathLst>
          </a:cu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2" name="Freeform 16">
            <a:extLst>
              <a:ext uri="{FF2B5EF4-FFF2-40B4-BE49-F238E27FC236}">
                <a16:creationId xmlns:a16="http://schemas.microsoft.com/office/drawing/2014/main" id="{F772D46E-54C5-4BF1-89C5-E240054C05FF}"/>
              </a:ext>
            </a:extLst>
          </p:cNvPr>
          <p:cNvSpPr/>
          <p:nvPr/>
        </p:nvSpPr>
        <p:spPr>
          <a:xfrm rot="10800000">
            <a:off x="4005066" y="5622270"/>
            <a:ext cx="2293115" cy="338554"/>
          </a:xfrm>
          <a:custGeom>
            <a:avLst/>
            <a:gdLst>
              <a:gd name="connsiteX0" fmla="*/ 0 w 2917371"/>
              <a:gd name="connsiteY0" fmla="*/ 1349829 h 1349829"/>
              <a:gd name="connsiteX1" fmla="*/ 0 w 2917371"/>
              <a:gd name="connsiteY1" fmla="*/ 0 h 1349829"/>
              <a:gd name="connsiteX2" fmla="*/ 2917371 w 2917371"/>
              <a:gd name="connsiteY2" fmla="*/ 0 h 1349829"/>
              <a:gd name="connsiteX3" fmla="*/ 2917371 w 2917371"/>
              <a:gd name="connsiteY3" fmla="*/ 119743 h 1349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17371" h="1349829">
                <a:moveTo>
                  <a:pt x="0" y="1349829"/>
                </a:moveTo>
                <a:lnTo>
                  <a:pt x="0" y="0"/>
                </a:lnTo>
                <a:lnTo>
                  <a:pt x="2917371" y="0"/>
                </a:lnTo>
                <a:lnTo>
                  <a:pt x="2917371" y="119743"/>
                </a:lnTo>
              </a:path>
            </a:pathLst>
          </a:cu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타원 1">
            <a:extLst>
              <a:ext uri="{FF2B5EF4-FFF2-40B4-BE49-F238E27FC236}">
                <a16:creationId xmlns:a16="http://schemas.microsoft.com/office/drawing/2014/main" id="{CE9F9FE2-7AE3-4035-8EA4-1DF21E96803E}"/>
              </a:ext>
            </a:extLst>
          </p:cNvPr>
          <p:cNvSpPr/>
          <p:nvPr/>
        </p:nvSpPr>
        <p:spPr>
          <a:xfrm>
            <a:off x="4759105" y="2092105"/>
            <a:ext cx="2673790" cy="267379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1E780E-5B0B-4524-A850-4FBF1EED7E5E}"/>
              </a:ext>
            </a:extLst>
          </p:cNvPr>
          <p:cNvSpPr txBox="1"/>
          <p:nvPr/>
        </p:nvSpPr>
        <p:spPr>
          <a:xfrm>
            <a:off x="4972050" y="2395408"/>
            <a:ext cx="2247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0E572B-06FA-4DE4-8562-8341524BE31A}"/>
              </a:ext>
            </a:extLst>
          </p:cNvPr>
          <p:cNvSpPr txBox="1"/>
          <p:nvPr/>
        </p:nvSpPr>
        <p:spPr>
          <a:xfrm>
            <a:off x="717642" y="3414417"/>
            <a:ext cx="2115133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7B9CDC-7ABC-4688-A06B-ECAF57B83BC6}"/>
              </a:ext>
            </a:extLst>
          </p:cNvPr>
          <p:cNvSpPr txBox="1"/>
          <p:nvPr/>
        </p:nvSpPr>
        <p:spPr>
          <a:xfrm>
            <a:off x="9306973" y="3414417"/>
            <a:ext cx="2115133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F1EECE-4311-450F-99B0-6842800212E7}"/>
              </a:ext>
            </a:extLst>
          </p:cNvPr>
          <p:cNvSpPr txBox="1"/>
          <p:nvPr/>
        </p:nvSpPr>
        <p:spPr>
          <a:xfrm>
            <a:off x="717642" y="5431237"/>
            <a:ext cx="2115133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13DCC9-94B4-489F-9AA5-6DD3378750FD}"/>
              </a:ext>
            </a:extLst>
          </p:cNvPr>
          <p:cNvSpPr txBox="1"/>
          <p:nvPr/>
        </p:nvSpPr>
        <p:spPr>
          <a:xfrm>
            <a:off x="9306973" y="5431237"/>
            <a:ext cx="2115133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Rectangle 36">
            <a:extLst>
              <a:ext uri="{FF2B5EF4-FFF2-40B4-BE49-F238E27FC236}">
                <a16:creationId xmlns:a16="http://schemas.microsoft.com/office/drawing/2014/main" id="{2A156D85-CD36-438E-93A9-7230B6145008}"/>
              </a:ext>
            </a:extLst>
          </p:cNvPr>
          <p:cNvSpPr/>
          <p:nvPr/>
        </p:nvSpPr>
        <p:spPr>
          <a:xfrm>
            <a:off x="10158751" y="4923550"/>
            <a:ext cx="411575" cy="344044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0" name="Rounded Rectangle 27">
            <a:extLst>
              <a:ext uri="{FF2B5EF4-FFF2-40B4-BE49-F238E27FC236}">
                <a16:creationId xmlns:a16="http://schemas.microsoft.com/office/drawing/2014/main" id="{E38A1A20-C31A-4585-A911-47B33D9CBEC1}"/>
              </a:ext>
            </a:extLst>
          </p:cNvPr>
          <p:cNvSpPr/>
          <p:nvPr/>
        </p:nvSpPr>
        <p:spPr>
          <a:xfrm>
            <a:off x="1562687" y="2918480"/>
            <a:ext cx="425042" cy="32649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" name="Rounded Rectangle 7">
            <a:extLst>
              <a:ext uri="{FF2B5EF4-FFF2-40B4-BE49-F238E27FC236}">
                <a16:creationId xmlns:a16="http://schemas.microsoft.com/office/drawing/2014/main" id="{094E6F15-6EE1-4E02-810C-A7F339EDBEC8}"/>
              </a:ext>
            </a:extLst>
          </p:cNvPr>
          <p:cNvSpPr/>
          <p:nvPr/>
        </p:nvSpPr>
        <p:spPr>
          <a:xfrm>
            <a:off x="10138191" y="2872462"/>
            <a:ext cx="432135" cy="37292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Rectangle 16">
            <a:extLst>
              <a:ext uri="{FF2B5EF4-FFF2-40B4-BE49-F238E27FC236}">
                <a16:creationId xmlns:a16="http://schemas.microsoft.com/office/drawing/2014/main" id="{81357738-32F3-4B3B-9400-E89E0B1BE9D9}"/>
              </a:ext>
            </a:extLst>
          </p:cNvPr>
          <p:cNvSpPr/>
          <p:nvPr/>
        </p:nvSpPr>
        <p:spPr>
          <a:xfrm>
            <a:off x="1605656" y="4956543"/>
            <a:ext cx="432135" cy="28400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5F4E2F-5668-4E04-AC9F-DF95BBABCE49}"/>
              </a:ext>
            </a:extLst>
          </p:cNvPr>
          <p:cNvSpPr txBox="1"/>
          <p:nvPr/>
        </p:nvSpPr>
        <p:spPr>
          <a:xfrm>
            <a:off x="717642" y="1397597"/>
            <a:ext cx="2115133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A161BC2-3619-4141-90C3-2BEBE9DB1809}"/>
              </a:ext>
            </a:extLst>
          </p:cNvPr>
          <p:cNvSpPr txBox="1"/>
          <p:nvPr/>
        </p:nvSpPr>
        <p:spPr>
          <a:xfrm>
            <a:off x="9306973" y="1397597"/>
            <a:ext cx="2115133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Freeform 18">
            <a:extLst>
              <a:ext uri="{FF2B5EF4-FFF2-40B4-BE49-F238E27FC236}">
                <a16:creationId xmlns:a16="http://schemas.microsoft.com/office/drawing/2014/main" id="{AE27A6F0-68C7-4B8C-924F-F2D0B68750E5}"/>
              </a:ext>
            </a:extLst>
          </p:cNvPr>
          <p:cNvSpPr/>
          <p:nvPr/>
        </p:nvSpPr>
        <p:spPr>
          <a:xfrm>
            <a:off x="1562687" y="852462"/>
            <a:ext cx="439174" cy="354446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6" name="Block Arc 10">
            <a:extLst>
              <a:ext uri="{FF2B5EF4-FFF2-40B4-BE49-F238E27FC236}">
                <a16:creationId xmlns:a16="http://schemas.microsoft.com/office/drawing/2014/main" id="{D1E51CEE-9FA9-4359-B00D-7E2B09E74E75}"/>
              </a:ext>
            </a:extLst>
          </p:cNvPr>
          <p:cNvSpPr/>
          <p:nvPr/>
        </p:nvSpPr>
        <p:spPr>
          <a:xfrm>
            <a:off x="10091365" y="869880"/>
            <a:ext cx="478961" cy="324422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F6BE9D2-FEAB-403C-98B0-4920275C829D}"/>
              </a:ext>
            </a:extLst>
          </p:cNvPr>
          <p:cNvGrpSpPr/>
          <p:nvPr/>
        </p:nvGrpSpPr>
        <p:grpSpPr>
          <a:xfrm>
            <a:off x="5559514" y="3429000"/>
            <a:ext cx="1111071" cy="996128"/>
            <a:chOff x="4794869" y="2803448"/>
            <a:chExt cx="2781228" cy="2493501"/>
          </a:xfrm>
          <a:solidFill>
            <a:schemeClr val="bg1"/>
          </a:solidFill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AAB4EB7-C6BA-4259-A354-F476D3A03A85}"/>
                </a:ext>
              </a:extLst>
            </p:cNvPr>
            <p:cNvSpPr/>
            <p:nvPr/>
          </p:nvSpPr>
          <p:spPr>
            <a:xfrm>
              <a:off x="5190891" y="3445703"/>
              <a:ext cx="1873170" cy="1692747"/>
            </a:xfrm>
            <a:custGeom>
              <a:avLst/>
              <a:gdLst>
                <a:gd name="connsiteX0" fmla="*/ 1663345 w 1873170"/>
                <a:gd name="connsiteY0" fmla="*/ 829592 h 1692747"/>
                <a:gd name="connsiteX1" fmla="*/ 1782942 w 1873170"/>
                <a:gd name="connsiteY1" fmla="*/ 932506 h 1692747"/>
                <a:gd name="connsiteX2" fmla="*/ 1697795 w 1873170"/>
                <a:gd name="connsiteY2" fmla="*/ 1086336 h 1692747"/>
                <a:gd name="connsiteX3" fmla="*/ 1727910 w 1873170"/>
                <a:gd name="connsiteY3" fmla="*/ 1113202 h 1692747"/>
                <a:gd name="connsiteX4" fmla="*/ 1802442 w 1873170"/>
                <a:gd name="connsiteY4" fmla="*/ 1237999 h 1692747"/>
                <a:gd name="connsiteX5" fmla="*/ 1873074 w 1873170"/>
                <a:gd name="connsiteY5" fmla="*/ 1564074 h 1692747"/>
                <a:gd name="connsiteX6" fmla="*/ 1873074 w 1873170"/>
                <a:gd name="connsiteY6" fmla="*/ 1577724 h 1692747"/>
                <a:gd name="connsiteX7" fmla="*/ 1731593 w 1873170"/>
                <a:gd name="connsiteY7" fmla="*/ 1577724 h 1692747"/>
                <a:gd name="connsiteX8" fmla="*/ 1731593 w 1873170"/>
                <a:gd name="connsiteY8" fmla="*/ 1692747 h 1692747"/>
                <a:gd name="connsiteX9" fmla="*/ 1577114 w 1873170"/>
                <a:gd name="connsiteY9" fmla="*/ 1692747 h 1692747"/>
                <a:gd name="connsiteX10" fmla="*/ 1577114 w 1873170"/>
                <a:gd name="connsiteY10" fmla="*/ 1578374 h 1692747"/>
                <a:gd name="connsiteX11" fmla="*/ 1436934 w 1873170"/>
                <a:gd name="connsiteY11" fmla="*/ 1578374 h 1692747"/>
                <a:gd name="connsiteX12" fmla="*/ 1437151 w 1873170"/>
                <a:gd name="connsiteY12" fmla="*/ 1526809 h 1692747"/>
                <a:gd name="connsiteX13" fmla="*/ 1512332 w 1873170"/>
                <a:gd name="connsiteY13" fmla="*/ 1222616 h 1692747"/>
                <a:gd name="connsiteX14" fmla="*/ 1570614 w 1873170"/>
                <a:gd name="connsiteY14" fmla="*/ 1124251 h 1692747"/>
                <a:gd name="connsiteX15" fmla="*/ 1609830 w 1873170"/>
                <a:gd name="connsiteY15" fmla="*/ 1085686 h 1692747"/>
                <a:gd name="connsiteX16" fmla="*/ 1531398 w 1873170"/>
                <a:gd name="connsiteY16" fmla="*/ 1008988 h 1692747"/>
                <a:gd name="connsiteX17" fmla="*/ 1527499 w 1873170"/>
                <a:gd name="connsiteY17" fmla="*/ 925140 h 1692747"/>
                <a:gd name="connsiteX18" fmla="*/ 1663345 w 1873170"/>
                <a:gd name="connsiteY18" fmla="*/ 829592 h 1692747"/>
                <a:gd name="connsiteX19" fmla="*/ 231945 w 1873170"/>
                <a:gd name="connsiteY19" fmla="*/ 502840 h 1692747"/>
                <a:gd name="connsiteX20" fmla="*/ 364243 w 1873170"/>
                <a:gd name="connsiteY20" fmla="*/ 561365 h 1692747"/>
                <a:gd name="connsiteX21" fmla="*/ 311378 w 1873170"/>
                <a:gd name="connsiteY21" fmla="*/ 843458 h 1692747"/>
                <a:gd name="connsiteX22" fmla="*/ 352760 w 1873170"/>
                <a:gd name="connsiteY22" fmla="*/ 859925 h 1692747"/>
                <a:gd name="connsiteX23" fmla="*/ 416892 w 1873170"/>
                <a:gd name="connsiteY23" fmla="*/ 917990 h 1692747"/>
                <a:gd name="connsiteX24" fmla="*/ 418842 w 1873170"/>
                <a:gd name="connsiteY24" fmla="*/ 931639 h 1692747"/>
                <a:gd name="connsiteX25" fmla="*/ 355360 w 1873170"/>
                <a:gd name="connsiteY25" fmla="*/ 1196400 h 1692747"/>
                <a:gd name="connsiteX26" fmla="*/ 338894 w 1873170"/>
                <a:gd name="connsiteY26" fmla="*/ 1406561 h 1692747"/>
                <a:gd name="connsiteX27" fmla="*/ 339327 w 1873170"/>
                <a:gd name="connsiteY27" fmla="*/ 1413278 h 1692747"/>
                <a:gd name="connsiteX28" fmla="*/ 407142 w 1873170"/>
                <a:gd name="connsiteY28" fmla="*/ 1413278 h 1692747"/>
                <a:gd name="connsiteX29" fmla="*/ 402376 w 1873170"/>
                <a:gd name="connsiteY29" fmla="*/ 1424328 h 1692747"/>
                <a:gd name="connsiteX30" fmla="*/ 351894 w 1873170"/>
                <a:gd name="connsiteY30" fmla="*/ 1503625 h 1692747"/>
                <a:gd name="connsiteX31" fmla="*/ 346044 w 1873170"/>
                <a:gd name="connsiteY31" fmla="*/ 1516842 h 1692747"/>
                <a:gd name="connsiteX32" fmla="*/ 345833 w 1873170"/>
                <a:gd name="connsiteY32" fmla="*/ 1692747 h 1692747"/>
                <a:gd name="connsiteX33" fmla="*/ 117464 w 1873170"/>
                <a:gd name="connsiteY33" fmla="*/ 1692747 h 1692747"/>
                <a:gd name="connsiteX34" fmla="*/ 117249 w 1873170"/>
                <a:gd name="connsiteY34" fmla="*/ 1518575 h 1692747"/>
                <a:gd name="connsiteX35" fmla="*/ 113999 w 1873170"/>
                <a:gd name="connsiteY35" fmla="*/ 1506659 h 1692747"/>
                <a:gd name="connsiteX36" fmla="*/ 23001 w 1873170"/>
                <a:gd name="connsiteY36" fmla="*/ 1317297 h 1692747"/>
                <a:gd name="connsiteX37" fmla="*/ 7402 w 1873170"/>
                <a:gd name="connsiteY37" fmla="*/ 1028270 h 1692747"/>
                <a:gd name="connsiteX38" fmla="*/ 36651 w 1873170"/>
                <a:gd name="connsiteY38" fmla="*/ 933590 h 1692747"/>
                <a:gd name="connsiteX39" fmla="*/ 143465 w 1873170"/>
                <a:gd name="connsiteY39" fmla="*/ 846708 h 1692747"/>
                <a:gd name="connsiteX40" fmla="*/ 152998 w 1873170"/>
                <a:gd name="connsiteY40" fmla="*/ 843892 h 1692747"/>
                <a:gd name="connsiteX41" fmla="*/ 99483 w 1873170"/>
                <a:gd name="connsiteY41" fmla="*/ 560498 h 1692747"/>
                <a:gd name="connsiteX42" fmla="*/ 231945 w 1873170"/>
                <a:gd name="connsiteY42" fmla="*/ 502840 h 1692747"/>
                <a:gd name="connsiteX43" fmla="*/ 715018 w 1873170"/>
                <a:gd name="connsiteY43" fmla="*/ 141258 h 1692747"/>
                <a:gd name="connsiteX44" fmla="*/ 947062 w 1873170"/>
                <a:gd name="connsiteY44" fmla="*/ 325421 h 1692747"/>
                <a:gd name="connsiteX45" fmla="*/ 795616 w 1873170"/>
                <a:gd name="connsiteY45" fmla="*/ 606647 h 1692747"/>
                <a:gd name="connsiteX46" fmla="*/ 840032 w 1873170"/>
                <a:gd name="connsiteY46" fmla="*/ 655829 h 1692747"/>
                <a:gd name="connsiteX47" fmla="*/ 951612 w 1873170"/>
                <a:gd name="connsiteY47" fmla="*/ 853858 h 1692747"/>
                <a:gd name="connsiteX48" fmla="*/ 1049327 w 1873170"/>
                <a:gd name="connsiteY48" fmla="*/ 1224133 h 1692747"/>
                <a:gd name="connsiteX49" fmla="*/ 1062543 w 1873170"/>
                <a:gd name="connsiteY49" fmla="*/ 1374929 h 1692747"/>
                <a:gd name="connsiteX50" fmla="*/ 1062543 w 1873170"/>
                <a:gd name="connsiteY50" fmla="*/ 1387062 h 1692747"/>
                <a:gd name="connsiteX51" fmla="*/ 841115 w 1873170"/>
                <a:gd name="connsiteY51" fmla="*/ 1387062 h 1692747"/>
                <a:gd name="connsiteX52" fmla="*/ 841115 w 1873170"/>
                <a:gd name="connsiteY52" fmla="*/ 1692747 h 1692747"/>
                <a:gd name="connsiteX53" fmla="*/ 586538 w 1873170"/>
                <a:gd name="connsiteY53" fmla="*/ 1692747 h 1692747"/>
                <a:gd name="connsiteX54" fmla="*/ 586538 w 1873170"/>
                <a:gd name="connsiteY54" fmla="*/ 1387712 h 1692747"/>
                <a:gd name="connsiteX55" fmla="*/ 364027 w 1873170"/>
                <a:gd name="connsiteY55" fmla="*/ 1387712 h 1692747"/>
                <a:gd name="connsiteX56" fmla="*/ 367493 w 1873170"/>
                <a:gd name="connsiteY56" fmla="*/ 1315130 h 1692747"/>
                <a:gd name="connsiteX57" fmla="*/ 423392 w 1873170"/>
                <a:gd name="connsiteY57" fmla="*/ 1008121 h 1692747"/>
                <a:gd name="connsiteX58" fmla="*/ 534106 w 1873170"/>
                <a:gd name="connsiteY58" fmla="*/ 732961 h 1692747"/>
                <a:gd name="connsiteX59" fmla="*/ 633987 w 1873170"/>
                <a:gd name="connsiteY59" fmla="*/ 610331 h 1692747"/>
                <a:gd name="connsiteX60" fmla="*/ 635720 w 1873170"/>
                <a:gd name="connsiteY60" fmla="*/ 607731 h 1692747"/>
                <a:gd name="connsiteX61" fmla="*/ 480591 w 1873170"/>
                <a:gd name="connsiteY61" fmla="*/ 326287 h 1692747"/>
                <a:gd name="connsiteX62" fmla="*/ 715018 w 1873170"/>
                <a:gd name="connsiteY62" fmla="*/ 141258 h 1692747"/>
                <a:gd name="connsiteX63" fmla="*/ 1244755 w 1873170"/>
                <a:gd name="connsiteY63" fmla="*/ 429 h 1692747"/>
                <a:gd name="connsiteX64" fmla="*/ 1466400 w 1873170"/>
                <a:gd name="connsiteY64" fmla="*/ 186758 h 1692747"/>
                <a:gd name="connsiteX65" fmla="*/ 1335103 w 1873170"/>
                <a:gd name="connsiteY65" fmla="*/ 467767 h 1692747"/>
                <a:gd name="connsiteX66" fmla="*/ 1338570 w 1873170"/>
                <a:gd name="connsiteY66" fmla="*/ 469934 h 1692747"/>
                <a:gd name="connsiteX67" fmla="*/ 1516882 w 1873170"/>
                <a:gd name="connsiteY67" fmla="*/ 643263 h 1692747"/>
                <a:gd name="connsiteX68" fmla="*/ 1545048 w 1873170"/>
                <a:gd name="connsiteY68" fmla="*/ 840642 h 1692747"/>
                <a:gd name="connsiteX69" fmla="*/ 1540931 w 1873170"/>
                <a:gd name="connsiteY69" fmla="*/ 851042 h 1692747"/>
                <a:gd name="connsiteX70" fmla="*/ 1524249 w 1873170"/>
                <a:gd name="connsiteY70" fmla="*/ 1051237 h 1692747"/>
                <a:gd name="connsiteX71" fmla="*/ 1526632 w 1873170"/>
                <a:gd name="connsiteY71" fmla="*/ 1060986 h 1692747"/>
                <a:gd name="connsiteX72" fmla="*/ 1425884 w 1873170"/>
                <a:gd name="connsiteY72" fmla="*/ 1329646 h 1692747"/>
                <a:gd name="connsiteX73" fmla="*/ 1389702 w 1873170"/>
                <a:gd name="connsiteY73" fmla="*/ 1378179 h 1692747"/>
                <a:gd name="connsiteX74" fmla="*/ 1384935 w 1873170"/>
                <a:gd name="connsiteY74" fmla="*/ 1389445 h 1692747"/>
                <a:gd name="connsiteX75" fmla="*/ 1384723 w 1873170"/>
                <a:gd name="connsiteY75" fmla="*/ 1692747 h 1692747"/>
                <a:gd name="connsiteX76" fmla="*/ 1070559 w 1873170"/>
                <a:gd name="connsiteY76" fmla="*/ 1692747 h 1692747"/>
                <a:gd name="connsiteX77" fmla="*/ 1070559 w 1873170"/>
                <a:gd name="connsiteY77" fmla="*/ 1415228 h 1692747"/>
                <a:gd name="connsiteX78" fmla="*/ 1088109 w 1873170"/>
                <a:gd name="connsiteY78" fmla="*/ 1413494 h 1692747"/>
                <a:gd name="connsiteX79" fmla="*/ 1087893 w 1873170"/>
                <a:gd name="connsiteY79" fmla="*/ 1346546 h 1692747"/>
                <a:gd name="connsiteX80" fmla="*/ 1035027 w 1873170"/>
                <a:gd name="connsiteY80" fmla="*/ 1022637 h 1692747"/>
                <a:gd name="connsiteX81" fmla="*/ 921930 w 1873170"/>
                <a:gd name="connsiteY81" fmla="*/ 729928 h 1692747"/>
                <a:gd name="connsiteX82" fmla="*/ 919546 w 1873170"/>
                <a:gd name="connsiteY82" fmla="*/ 720828 h 1692747"/>
                <a:gd name="connsiteX83" fmla="*/ 977612 w 1873170"/>
                <a:gd name="connsiteY83" fmla="*/ 562882 h 1692747"/>
                <a:gd name="connsiteX84" fmla="*/ 1112375 w 1873170"/>
                <a:gd name="connsiteY84" fmla="*/ 471017 h 1692747"/>
                <a:gd name="connsiteX85" fmla="*/ 1121475 w 1873170"/>
                <a:gd name="connsiteY85" fmla="*/ 468417 h 1692747"/>
                <a:gd name="connsiteX86" fmla="*/ 999061 w 1873170"/>
                <a:gd name="connsiteY86" fmla="*/ 337554 h 1692747"/>
                <a:gd name="connsiteX87" fmla="*/ 996895 w 1873170"/>
                <a:gd name="connsiteY87" fmla="*/ 159892 h 1692747"/>
                <a:gd name="connsiteX88" fmla="*/ 1244755 w 1873170"/>
                <a:gd name="connsiteY88" fmla="*/ 429 h 1692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873170" h="1692747">
                  <a:moveTo>
                    <a:pt x="1663345" y="829592"/>
                  </a:moveTo>
                  <a:cubicBezTo>
                    <a:pt x="1718594" y="832625"/>
                    <a:pt x="1770809" y="876391"/>
                    <a:pt x="1782942" y="932506"/>
                  </a:cubicBezTo>
                  <a:cubicBezTo>
                    <a:pt x="1795942" y="993605"/>
                    <a:pt x="1766909" y="1059253"/>
                    <a:pt x="1697795" y="1086336"/>
                  </a:cubicBezTo>
                  <a:cubicBezTo>
                    <a:pt x="1707977" y="1095219"/>
                    <a:pt x="1718811" y="1103452"/>
                    <a:pt x="1727910" y="1113202"/>
                  </a:cubicBezTo>
                  <a:cubicBezTo>
                    <a:pt x="1761926" y="1149168"/>
                    <a:pt x="1784026" y="1192716"/>
                    <a:pt x="1802442" y="1237999"/>
                  </a:cubicBezTo>
                  <a:cubicBezTo>
                    <a:pt x="1844907" y="1342429"/>
                    <a:pt x="1869173" y="1451193"/>
                    <a:pt x="1873074" y="1564074"/>
                  </a:cubicBezTo>
                  <a:cubicBezTo>
                    <a:pt x="1873290" y="1568407"/>
                    <a:pt x="1873074" y="1572524"/>
                    <a:pt x="1873074" y="1577724"/>
                  </a:cubicBezTo>
                  <a:cubicBezTo>
                    <a:pt x="1825408" y="1577724"/>
                    <a:pt x="1779043" y="1577724"/>
                    <a:pt x="1731593" y="1577724"/>
                  </a:cubicBezTo>
                  <a:lnTo>
                    <a:pt x="1731593" y="1692747"/>
                  </a:lnTo>
                  <a:lnTo>
                    <a:pt x="1577114" y="1692747"/>
                  </a:lnTo>
                  <a:lnTo>
                    <a:pt x="1577114" y="1578374"/>
                  </a:lnTo>
                  <a:cubicBezTo>
                    <a:pt x="1530532" y="1578374"/>
                    <a:pt x="1483733" y="1578374"/>
                    <a:pt x="1436934" y="1578374"/>
                  </a:cubicBezTo>
                  <a:cubicBezTo>
                    <a:pt x="1436934" y="1560391"/>
                    <a:pt x="1435634" y="1543491"/>
                    <a:pt x="1437151" y="1526809"/>
                  </a:cubicBezTo>
                  <a:cubicBezTo>
                    <a:pt x="1446034" y="1421511"/>
                    <a:pt x="1470083" y="1319680"/>
                    <a:pt x="1512332" y="1222616"/>
                  </a:cubicBezTo>
                  <a:cubicBezTo>
                    <a:pt x="1527715" y="1187517"/>
                    <a:pt x="1545481" y="1153501"/>
                    <a:pt x="1570614" y="1124251"/>
                  </a:cubicBezTo>
                  <a:cubicBezTo>
                    <a:pt x="1582531" y="1110385"/>
                    <a:pt x="1596613" y="1098469"/>
                    <a:pt x="1609830" y="1085686"/>
                  </a:cubicBezTo>
                  <a:cubicBezTo>
                    <a:pt x="1573864" y="1071603"/>
                    <a:pt x="1546348" y="1046687"/>
                    <a:pt x="1531398" y="1008988"/>
                  </a:cubicBezTo>
                  <a:cubicBezTo>
                    <a:pt x="1520565" y="981472"/>
                    <a:pt x="1519699" y="953522"/>
                    <a:pt x="1527499" y="925140"/>
                  </a:cubicBezTo>
                  <a:cubicBezTo>
                    <a:pt x="1542231" y="871408"/>
                    <a:pt x="1595097" y="825909"/>
                    <a:pt x="1663345" y="829592"/>
                  </a:cubicBezTo>
                  <a:close/>
                  <a:moveTo>
                    <a:pt x="231945" y="502840"/>
                  </a:moveTo>
                  <a:cubicBezTo>
                    <a:pt x="280125" y="502975"/>
                    <a:pt x="328278" y="522475"/>
                    <a:pt x="364243" y="561365"/>
                  </a:cubicBezTo>
                  <a:cubicBezTo>
                    <a:pt x="438125" y="641096"/>
                    <a:pt x="425342" y="787126"/>
                    <a:pt x="311378" y="843458"/>
                  </a:cubicBezTo>
                  <a:cubicBezTo>
                    <a:pt x="324811" y="848875"/>
                    <a:pt x="339327" y="853641"/>
                    <a:pt x="352760" y="859925"/>
                  </a:cubicBezTo>
                  <a:cubicBezTo>
                    <a:pt x="379843" y="872708"/>
                    <a:pt x="401076" y="892641"/>
                    <a:pt x="416892" y="917990"/>
                  </a:cubicBezTo>
                  <a:cubicBezTo>
                    <a:pt x="419059" y="921673"/>
                    <a:pt x="420142" y="927523"/>
                    <a:pt x="418842" y="931639"/>
                  </a:cubicBezTo>
                  <a:cubicBezTo>
                    <a:pt x="390892" y="1018304"/>
                    <a:pt x="369443" y="1106485"/>
                    <a:pt x="355360" y="1196400"/>
                  </a:cubicBezTo>
                  <a:cubicBezTo>
                    <a:pt x="344310" y="1265948"/>
                    <a:pt x="337377" y="1335929"/>
                    <a:pt x="338894" y="1406561"/>
                  </a:cubicBezTo>
                  <a:cubicBezTo>
                    <a:pt x="338894" y="1408295"/>
                    <a:pt x="339111" y="1410028"/>
                    <a:pt x="339327" y="1413278"/>
                  </a:cubicBezTo>
                  <a:cubicBezTo>
                    <a:pt x="361210" y="1413278"/>
                    <a:pt x="383093" y="1413278"/>
                    <a:pt x="407142" y="1413278"/>
                  </a:cubicBezTo>
                  <a:cubicBezTo>
                    <a:pt x="404975" y="1418261"/>
                    <a:pt x="404109" y="1421511"/>
                    <a:pt x="402376" y="1424328"/>
                  </a:cubicBezTo>
                  <a:cubicBezTo>
                    <a:pt x="385693" y="1450760"/>
                    <a:pt x="368576" y="1476976"/>
                    <a:pt x="351894" y="1503625"/>
                  </a:cubicBezTo>
                  <a:cubicBezTo>
                    <a:pt x="349293" y="1507742"/>
                    <a:pt x="346044" y="1512292"/>
                    <a:pt x="346044" y="1516842"/>
                  </a:cubicBezTo>
                  <a:lnTo>
                    <a:pt x="345833" y="1692747"/>
                  </a:lnTo>
                  <a:lnTo>
                    <a:pt x="117464" y="1692747"/>
                  </a:lnTo>
                  <a:lnTo>
                    <a:pt x="117249" y="1518575"/>
                  </a:lnTo>
                  <a:cubicBezTo>
                    <a:pt x="117249" y="1514459"/>
                    <a:pt x="116383" y="1509476"/>
                    <a:pt x="113999" y="1506659"/>
                  </a:cubicBezTo>
                  <a:cubicBezTo>
                    <a:pt x="66767" y="1451627"/>
                    <a:pt x="40118" y="1386412"/>
                    <a:pt x="23001" y="1317297"/>
                  </a:cubicBezTo>
                  <a:cubicBezTo>
                    <a:pt x="-615" y="1222183"/>
                    <a:pt x="-6464" y="1125551"/>
                    <a:pt x="7402" y="1028270"/>
                  </a:cubicBezTo>
                  <a:cubicBezTo>
                    <a:pt x="12168" y="995338"/>
                    <a:pt x="21051" y="963489"/>
                    <a:pt x="36651" y="933590"/>
                  </a:cubicBezTo>
                  <a:cubicBezTo>
                    <a:pt x="59834" y="889391"/>
                    <a:pt x="95367" y="860358"/>
                    <a:pt x="143465" y="846708"/>
                  </a:cubicBezTo>
                  <a:cubicBezTo>
                    <a:pt x="146499" y="845842"/>
                    <a:pt x="149532" y="844975"/>
                    <a:pt x="152998" y="843892"/>
                  </a:cubicBezTo>
                  <a:cubicBezTo>
                    <a:pt x="37518" y="787126"/>
                    <a:pt x="24518" y="640663"/>
                    <a:pt x="99483" y="560498"/>
                  </a:cubicBezTo>
                  <a:cubicBezTo>
                    <a:pt x="135557" y="521933"/>
                    <a:pt x="183764" y="502704"/>
                    <a:pt x="231945" y="502840"/>
                  </a:cubicBezTo>
                  <a:close/>
                  <a:moveTo>
                    <a:pt x="715018" y="141258"/>
                  </a:moveTo>
                  <a:cubicBezTo>
                    <a:pt x="824866" y="141475"/>
                    <a:pt x="921496" y="218173"/>
                    <a:pt x="947062" y="325421"/>
                  </a:cubicBezTo>
                  <a:cubicBezTo>
                    <a:pt x="974795" y="442635"/>
                    <a:pt x="910447" y="567648"/>
                    <a:pt x="795616" y="606647"/>
                  </a:cubicBezTo>
                  <a:cubicBezTo>
                    <a:pt x="809699" y="622247"/>
                    <a:pt x="825515" y="638496"/>
                    <a:pt x="840032" y="655829"/>
                  </a:cubicBezTo>
                  <a:cubicBezTo>
                    <a:pt x="889430" y="714978"/>
                    <a:pt x="923013" y="783010"/>
                    <a:pt x="951612" y="853858"/>
                  </a:cubicBezTo>
                  <a:cubicBezTo>
                    <a:pt x="999711" y="973022"/>
                    <a:pt x="1032210" y="1096736"/>
                    <a:pt x="1049327" y="1224133"/>
                  </a:cubicBezTo>
                  <a:cubicBezTo>
                    <a:pt x="1056043" y="1274181"/>
                    <a:pt x="1058426" y="1324663"/>
                    <a:pt x="1062543" y="1374929"/>
                  </a:cubicBezTo>
                  <a:cubicBezTo>
                    <a:pt x="1062760" y="1378395"/>
                    <a:pt x="1062543" y="1382078"/>
                    <a:pt x="1062543" y="1387062"/>
                  </a:cubicBezTo>
                  <a:cubicBezTo>
                    <a:pt x="988662" y="1387062"/>
                    <a:pt x="915430" y="1387062"/>
                    <a:pt x="841115" y="1387062"/>
                  </a:cubicBezTo>
                  <a:lnTo>
                    <a:pt x="841115" y="1692747"/>
                  </a:lnTo>
                  <a:lnTo>
                    <a:pt x="586538" y="1692747"/>
                  </a:lnTo>
                  <a:lnTo>
                    <a:pt x="586538" y="1387712"/>
                  </a:lnTo>
                  <a:cubicBezTo>
                    <a:pt x="513306" y="1387712"/>
                    <a:pt x="439425" y="1387712"/>
                    <a:pt x="364027" y="1387712"/>
                  </a:cubicBezTo>
                  <a:cubicBezTo>
                    <a:pt x="365110" y="1362362"/>
                    <a:pt x="365543" y="1338746"/>
                    <a:pt x="367493" y="1315130"/>
                  </a:cubicBezTo>
                  <a:cubicBezTo>
                    <a:pt x="375943" y="1210916"/>
                    <a:pt x="395009" y="1108652"/>
                    <a:pt x="423392" y="1008121"/>
                  </a:cubicBezTo>
                  <a:cubicBezTo>
                    <a:pt x="450475" y="912573"/>
                    <a:pt x="484057" y="819409"/>
                    <a:pt x="534106" y="732961"/>
                  </a:cubicBezTo>
                  <a:cubicBezTo>
                    <a:pt x="560755" y="686812"/>
                    <a:pt x="591304" y="643480"/>
                    <a:pt x="633987" y="610331"/>
                  </a:cubicBezTo>
                  <a:cubicBezTo>
                    <a:pt x="634853" y="609680"/>
                    <a:pt x="635070" y="608597"/>
                    <a:pt x="635720" y="607731"/>
                  </a:cubicBezTo>
                  <a:cubicBezTo>
                    <a:pt x="518073" y="568082"/>
                    <a:pt x="452858" y="443285"/>
                    <a:pt x="480591" y="326287"/>
                  </a:cubicBezTo>
                  <a:cubicBezTo>
                    <a:pt x="506373" y="216874"/>
                    <a:pt x="603221" y="141042"/>
                    <a:pt x="715018" y="141258"/>
                  </a:cubicBezTo>
                  <a:close/>
                  <a:moveTo>
                    <a:pt x="1244755" y="429"/>
                  </a:moveTo>
                  <a:cubicBezTo>
                    <a:pt x="1348753" y="6279"/>
                    <a:pt x="1440617" y="82977"/>
                    <a:pt x="1466400" y="186758"/>
                  </a:cubicBezTo>
                  <a:cubicBezTo>
                    <a:pt x="1492833" y="293355"/>
                    <a:pt x="1446251" y="411219"/>
                    <a:pt x="1335103" y="467767"/>
                  </a:cubicBezTo>
                  <a:cubicBezTo>
                    <a:pt x="1336403" y="468634"/>
                    <a:pt x="1337486" y="469717"/>
                    <a:pt x="1338570" y="469934"/>
                  </a:cubicBezTo>
                  <a:cubicBezTo>
                    <a:pt x="1431734" y="492900"/>
                    <a:pt x="1487633" y="554649"/>
                    <a:pt x="1516882" y="643263"/>
                  </a:cubicBezTo>
                  <a:cubicBezTo>
                    <a:pt x="1538115" y="707395"/>
                    <a:pt x="1543965" y="773693"/>
                    <a:pt x="1545048" y="840642"/>
                  </a:cubicBezTo>
                  <a:cubicBezTo>
                    <a:pt x="1545048" y="844108"/>
                    <a:pt x="1543315" y="848441"/>
                    <a:pt x="1540931" y="851042"/>
                  </a:cubicBezTo>
                  <a:cubicBezTo>
                    <a:pt x="1487633" y="911057"/>
                    <a:pt x="1481566" y="984505"/>
                    <a:pt x="1524249" y="1051237"/>
                  </a:cubicBezTo>
                  <a:cubicBezTo>
                    <a:pt x="1525982" y="1054053"/>
                    <a:pt x="1527282" y="1057953"/>
                    <a:pt x="1526632" y="1060986"/>
                  </a:cubicBezTo>
                  <a:cubicBezTo>
                    <a:pt x="1508432" y="1156317"/>
                    <a:pt x="1479400" y="1247532"/>
                    <a:pt x="1425884" y="1329646"/>
                  </a:cubicBezTo>
                  <a:cubicBezTo>
                    <a:pt x="1414835" y="1346546"/>
                    <a:pt x="1401618" y="1361929"/>
                    <a:pt x="1389702" y="1378179"/>
                  </a:cubicBezTo>
                  <a:cubicBezTo>
                    <a:pt x="1387319" y="1381429"/>
                    <a:pt x="1384935" y="1385545"/>
                    <a:pt x="1384935" y="1389445"/>
                  </a:cubicBezTo>
                  <a:lnTo>
                    <a:pt x="1384723" y="1692747"/>
                  </a:lnTo>
                  <a:lnTo>
                    <a:pt x="1070559" y="1692747"/>
                  </a:lnTo>
                  <a:lnTo>
                    <a:pt x="1070559" y="1415228"/>
                  </a:lnTo>
                  <a:cubicBezTo>
                    <a:pt x="1076626" y="1414578"/>
                    <a:pt x="1081826" y="1414144"/>
                    <a:pt x="1088109" y="1413494"/>
                  </a:cubicBezTo>
                  <a:cubicBezTo>
                    <a:pt x="1088109" y="1390962"/>
                    <a:pt x="1088976" y="1368862"/>
                    <a:pt x="1087893" y="1346546"/>
                  </a:cubicBezTo>
                  <a:cubicBezTo>
                    <a:pt x="1082476" y="1236699"/>
                    <a:pt x="1063626" y="1128801"/>
                    <a:pt x="1035027" y="1022637"/>
                  </a:cubicBezTo>
                  <a:cubicBezTo>
                    <a:pt x="1007728" y="921023"/>
                    <a:pt x="973062" y="822226"/>
                    <a:pt x="921930" y="729928"/>
                  </a:cubicBezTo>
                  <a:cubicBezTo>
                    <a:pt x="920413" y="727328"/>
                    <a:pt x="919113" y="723645"/>
                    <a:pt x="919546" y="720828"/>
                  </a:cubicBezTo>
                  <a:cubicBezTo>
                    <a:pt x="929079" y="664496"/>
                    <a:pt x="944463" y="610331"/>
                    <a:pt x="977612" y="562882"/>
                  </a:cubicBezTo>
                  <a:cubicBezTo>
                    <a:pt x="1010978" y="515216"/>
                    <a:pt x="1056910" y="485967"/>
                    <a:pt x="1112375" y="471017"/>
                  </a:cubicBezTo>
                  <a:cubicBezTo>
                    <a:pt x="1114759" y="470367"/>
                    <a:pt x="1116925" y="469717"/>
                    <a:pt x="1121475" y="468417"/>
                  </a:cubicBezTo>
                  <a:cubicBezTo>
                    <a:pt x="1063843" y="438735"/>
                    <a:pt x="1022461" y="396269"/>
                    <a:pt x="999061" y="337554"/>
                  </a:cubicBezTo>
                  <a:cubicBezTo>
                    <a:pt x="975662" y="278839"/>
                    <a:pt x="974795" y="219257"/>
                    <a:pt x="996895" y="159892"/>
                  </a:cubicBezTo>
                  <a:cubicBezTo>
                    <a:pt x="1035027" y="57411"/>
                    <a:pt x="1133608" y="-5855"/>
                    <a:pt x="1244755" y="429"/>
                  </a:cubicBezTo>
                  <a:close/>
                </a:path>
              </a:pathLst>
            </a:custGeom>
            <a:grpFill/>
            <a:ln w="600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81C29E3-1082-4EE8-B499-FD2A9FC0162F}"/>
                </a:ext>
              </a:extLst>
            </p:cNvPr>
            <p:cNvSpPr/>
            <p:nvPr/>
          </p:nvSpPr>
          <p:spPr>
            <a:xfrm>
              <a:off x="4794869" y="2803448"/>
              <a:ext cx="2781228" cy="2493501"/>
            </a:xfrm>
            <a:custGeom>
              <a:avLst/>
              <a:gdLst>
                <a:gd name="connsiteX0" fmla="*/ 30116 w 2781228"/>
                <a:gd name="connsiteY0" fmla="*/ 2210662 h 2493501"/>
                <a:gd name="connsiteX1" fmla="*/ 131947 w 2781228"/>
                <a:gd name="connsiteY1" fmla="*/ 2210879 h 2493501"/>
                <a:gd name="connsiteX2" fmla="*/ 149713 w 2781228"/>
                <a:gd name="connsiteY2" fmla="*/ 2228428 h 2493501"/>
                <a:gd name="connsiteX3" fmla="*/ 150580 w 2781228"/>
                <a:gd name="connsiteY3" fmla="*/ 2322676 h 2493501"/>
                <a:gd name="connsiteX4" fmla="*/ 174413 w 2781228"/>
                <a:gd name="connsiteY4" fmla="*/ 2346942 h 2493501"/>
                <a:gd name="connsiteX5" fmla="*/ 279494 w 2781228"/>
                <a:gd name="connsiteY5" fmla="*/ 2347159 h 2493501"/>
                <a:gd name="connsiteX6" fmla="*/ 498321 w 2781228"/>
                <a:gd name="connsiteY6" fmla="*/ 2347376 h 2493501"/>
                <a:gd name="connsiteX7" fmla="*/ 513054 w 2781228"/>
                <a:gd name="connsiteY7" fmla="*/ 2346726 h 2493501"/>
                <a:gd name="connsiteX8" fmla="*/ 513488 w 2781228"/>
                <a:gd name="connsiteY8" fmla="*/ 2336326 h 2493501"/>
                <a:gd name="connsiteX9" fmla="*/ 513486 w 2781228"/>
                <a:gd name="connsiteY9" fmla="*/ 2335002 h 2493501"/>
                <a:gd name="connsiteX10" fmla="*/ 741855 w 2781228"/>
                <a:gd name="connsiteY10" fmla="*/ 2335002 h 2493501"/>
                <a:gd name="connsiteX11" fmla="*/ 741849 w 2781228"/>
                <a:gd name="connsiteY11" fmla="*/ 2340009 h 2493501"/>
                <a:gd name="connsiteX12" fmla="*/ 742499 w 2781228"/>
                <a:gd name="connsiteY12" fmla="*/ 2346076 h 2493501"/>
                <a:gd name="connsiteX13" fmla="*/ 982560 w 2781228"/>
                <a:gd name="connsiteY13" fmla="*/ 2346076 h 2493501"/>
                <a:gd name="connsiteX14" fmla="*/ 982560 w 2781228"/>
                <a:gd name="connsiteY14" fmla="*/ 2335002 h 2493501"/>
                <a:gd name="connsiteX15" fmla="*/ 1237137 w 2781228"/>
                <a:gd name="connsiteY15" fmla="*/ 2335002 h 2493501"/>
                <a:gd name="connsiteX16" fmla="*/ 1237137 w 2781228"/>
                <a:gd name="connsiteY16" fmla="*/ 2346726 h 2493501"/>
                <a:gd name="connsiteX17" fmla="*/ 1466581 w 2781228"/>
                <a:gd name="connsiteY17" fmla="*/ 2346726 h 2493501"/>
                <a:gd name="connsiteX18" fmla="*/ 1466581 w 2781228"/>
                <a:gd name="connsiteY18" fmla="*/ 2335002 h 2493501"/>
                <a:gd name="connsiteX19" fmla="*/ 1780745 w 2781228"/>
                <a:gd name="connsiteY19" fmla="*/ 2335002 h 2493501"/>
                <a:gd name="connsiteX20" fmla="*/ 1780740 w 2781228"/>
                <a:gd name="connsiteY20" fmla="*/ 2341526 h 2493501"/>
                <a:gd name="connsiteX21" fmla="*/ 1781391 w 2781228"/>
                <a:gd name="connsiteY21" fmla="*/ 2346509 h 2493501"/>
                <a:gd name="connsiteX22" fmla="*/ 1973136 w 2781228"/>
                <a:gd name="connsiteY22" fmla="*/ 2346509 h 2493501"/>
                <a:gd name="connsiteX23" fmla="*/ 1973136 w 2781228"/>
                <a:gd name="connsiteY23" fmla="*/ 2335002 h 2493501"/>
                <a:gd name="connsiteX24" fmla="*/ 2127615 w 2781228"/>
                <a:gd name="connsiteY24" fmla="*/ 2335002 h 2493501"/>
                <a:gd name="connsiteX25" fmla="*/ 2127615 w 2781228"/>
                <a:gd name="connsiteY25" fmla="*/ 2347376 h 2493501"/>
                <a:gd name="connsiteX26" fmla="*/ 2138882 w 2781228"/>
                <a:gd name="connsiteY26" fmla="*/ 2347376 h 2493501"/>
                <a:gd name="connsiteX27" fmla="*/ 2600371 w 2781228"/>
                <a:gd name="connsiteY27" fmla="*/ 2347159 h 2493501"/>
                <a:gd name="connsiteX28" fmla="*/ 2631570 w 2781228"/>
                <a:gd name="connsiteY28" fmla="*/ 2315527 h 2493501"/>
                <a:gd name="connsiteX29" fmla="*/ 2631787 w 2781228"/>
                <a:gd name="connsiteY29" fmla="*/ 2229945 h 2493501"/>
                <a:gd name="connsiteX30" fmla="*/ 2650203 w 2781228"/>
                <a:gd name="connsiteY30" fmla="*/ 2211096 h 2493501"/>
                <a:gd name="connsiteX31" fmla="*/ 2762867 w 2781228"/>
                <a:gd name="connsiteY31" fmla="*/ 2211096 h 2493501"/>
                <a:gd name="connsiteX32" fmla="*/ 2781066 w 2781228"/>
                <a:gd name="connsiteY32" fmla="*/ 2228862 h 2493501"/>
                <a:gd name="connsiteX33" fmla="*/ 2781066 w 2781228"/>
                <a:gd name="connsiteY33" fmla="*/ 2474773 h 2493501"/>
                <a:gd name="connsiteX34" fmla="*/ 2762000 w 2781228"/>
                <a:gd name="connsiteY34" fmla="*/ 2493405 h 2493501"/>
                <a:gd name="connsiteX35" fmla="*/ 2745751 w 2781228"/>
                <a:gd name="connsiteY35" fmla="*/ 2493405 h 2493501"/>
                <a:gd name="connsiteX36" fmla="*/ 35533 w 2781228"/>
                <a:gd name="connsiteY36" fmla="*/ 2493405 h 2493501"/>
                <a:gd name="connsiteX37" fmla="*/ 11700 w 2781228"/>
                <a:gd name="connsiteY37" fmla="*/ 2492756 h 2493501"/>
                <a:gd name="connsiteX38" fmla="*/ 1084 w 2781228"/>
                <a:gd name="connsiteY38" fmla="*/ 2481923 h 2493501"/>
                <a:gd name="connsiteX39" fmla="*/ 0 w 2781228"/>
                <a:gd name="connsiteY39" fmla="*/ 2463506 h 2493501"/>
                <a:gd name="connsiteX40" fmla="*/ 0 w 2781228"/>
                <a:gd name="connsiteY40" fmla="*/ 2240345 h 2493501"/>
                <a:gd name="connsiteX41" fmla="*/ 30116 w 2781228"/>
                <a:gd name="connsiteY41" fmla="*/ 2210662 h 2493501"/>
                <a:gd name="connsiteX42" fmla="*/ 556187 w 2781228"/>
                <a:gd name="connsiteY42" fmla="*/ 185109 h 2493501"/>
                <a:gd name="connsiteX43" fmla="*/ 716516 w 2781228"/>
                <a:gd name="connsiteY43" fmla="*/ 185109 h 2493501"/>
                <a:gd name="connsiteX44" fmla="*/ 757032 w 2781228"/>
                <a:gd name="connsiteY44" fmla="*/ 227142 h 2493501"/>
                <a:gd name="connsiteX45" fmla="*/ 757032 w 2781228"/>
                <a:gd name="connsiteY45" fmla="*/ 423220 h 2493501"/>
                <a:gd name="connsiteX46" fmla="*/ 737533 w 2781228"/>
                <a:gd name="connsiteY46" fmla="*/ 467852 h 2493501"/>
                <a:gd name="connsiteX47" fmla="*/ 576119 w 2781228"/>
                <a:gd name="connsiteY47" fmla="*/ 613883 h 2493501"/>
                <a:gd name="connsiteX48" fmla="*/ 516321 w 2781228"/>
                <a:gd name="connsiteY48" fmla="*/ 610633 h 2493501"/>
                <a:gd name="connsiteX49" fmla="*/ 510038 w 2781228"/>
                <a:gd name="connsiteY49" fmla="*/ 587016 h 2493501"/>
                <a:gd name="connsiteX50" fmla="*/ 515671 w 2781228"/>
                <a:gd name="connsiteY50" fmla="*/ 221292 h 2493501"/>
                <a:gd name="connsiteX51" fmla="*/ 556187 w 2781228"/>
                <a:gd name="connsiteY51" fmla="*/ 185109 h 2493501"/>
                <a:gd name="connsiteX52" fmla="*/ 1200583 w 2781228"/>
                <a:gd name="connsiteY52" fmla="*/ 84400 h 2493501"/>
                <a:gd name="connsiteX53" fmla="*/ 1231295 w 2781228"/>
                <a:gd name="connsiteY53" fmla="*/ 98862 h 2493501"/>
                <a:gd name="connsiteX54" fmla="*/ 1294127 w 2781228"/>
                <a:gd name="connsiteY54" fmla="*/ 161694 h 2493501"/>
                <a:gd name="connsiteX55" fmla="*/ 1293910 w 2781228"/>
                <a:gd name="connsiteY55" fmla="*/ 222359 h 2493501"/>
                <a:gd name="connsiteX56" fmla="*/ 248519 w 2781228"/>
                <a:gd name="connsiteY56" fmla="*/ 1247384 h 2493501"/>
                <a:gd name="connsiteX57" fmla="*/ 208653 w 2781228"/>
                <a:gd name="connsiteY57" fmla="*/ 1263417 h 2493501"/>
                <a:gd name="connsiteX58" fmla="*/ 56990 w 2781228"/>
                <a:gd name="connsiteY58" fmla="*/ 1263201 h 2493501"/>
                <a:gd name="connsiteX59" fmla="*/ 16041 w 2781228"/>
                <a:gd name="connsiteY59" fmla="*/ 1231568 h 2493501"/>
                <a:gd name="connsiteX60" fmla="*/ 27307 w 2781228"/>
                <a:gd name="connsiteY60" fmla="*/ 1199502 h 2493501"/>
                <a:gd name="connsiteX61" fmla="*/ 1169546 w 2781228"/>
                <a:gd name="connsiteY61" fmla="*/ 98862 h 2493501"/>
                <a:gd name="connsiteX62" fmla="*/ 1200583 w 2781228"/>
                <a:gd name="connsiteY62" fmla="*/ 84400 h 2493501"/>
                <a:gd name="connsiteX63" fmla="*/ 1274612 w 2781228"/>
                <a:gd name="connsiteY63" fmla="*/ 1381 h 2493501"/>
                <a:gd name="connsiteX64" fmla="*/ 1490190 w 2781228"/>
                <a:gd name="connsiteY64" fmla="*/ 68546 h 2493501"/>
                <a:gd name="connsiteX65" fmla="*/ 1514889 w 2781228"/>
                <a:gd name="connsiteY65" fmla="*/ 83062 h 2493501"/>
                <a:gd name="connsiteX66" fmla="*/ 2635895 w 2781228"/>
                <a:gd name="connsiteY66" fmla="*/ 1173736 h 2493501"/>
                <a:gd name="connsiteX67" fmla="*/ 2650628 w 2781228"/>
                <a:gd name="connsiteY67" fmla="*/ 1211435 h 2493501"/>
                <a:gd name="connsiteX68" fmla="*/ 2609029 w 2781228"/>
                <a:gd name="connsiteY68" fmla="*/ 1242634 h 2493501"/>
                <a:gd name="connsiteX69" fmla="*/ 2469282 w 2781228"/>
                <a:gd name="connsiteY69" fmla="*/ 1242634 h 2493501"/>
                <a:gd name="connsiteX70" fmla="*/ 2422050 w 2781228"/>
                <a:gd name="connsiteY70" fmla="*/ 1223568 h 2493501"/>
                <a:gd name="connsiteX71" fmla="*/ 1244062 w 2781228"/>
                <a:gd name="connsiteY71" fmla="*/ 65729 h 2493501"/>
                <a:gd name="connsiteX72" fmla="*/ 1239512 w 2781228"/>
                <a:gd name="connsiteY72" fmla="*/ 12647 h 2493501"/>
                <a:gd name="connsiteX73" fmla="*/ 1274612 w 2781228"/>
                <a:gd name="connsiteY73" fmla="*/ 1381 h 2493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2781228" h="2493501">
                  <a:moveTo>
                    <a:pt x="30116" y="2210662"/>
                  </a:moveTo>
                  <a:cubicBezTo>
                    <a:pt x="64132" y="2210662"/>
                    <a:pt x="97931" y="2210662"/>
                    <a:pt x="131947" y="2210879"/>
                  </a:cubicBezTo>
                  <a:cubicBezTo>
                    <a:pt x="147547" y="2211096"/>
                    <a:pt x="149280" y="2212829"/>
                    <a:pt x="149713" y="2228428"/>
                  </a:cubicBezTo>
                  <a:cubicBezTo>
                    <a:pt x="150363" y="2259845"/>
                    <a:pt x="150363" y="2291260"/>
                    <a:pt x="150580" y="2322676"/>
                  </a:cubicBezTo>
                  <a:cubicBezTo>
                    <a:pt x="150797" y="2343259"/>
                    <a:pt x="153830" y="2346726"/>
                    <a:pt x="174413" y="2346942"/>
                  </a:cubicBezTo>
                  <a:cubicBezTo>
                    <a:pt x="209512" y="2347376"/>
                    <a:pt x="244394" y="2347159"/>
                    <a:pt x="279494" y="2347159"/>
                  </a:cubicBezTo>
                  <a:cubicBezTo>
                    <a:pt x="352508" y="2347159"/>
                    <a:pt x="425307" y="2347376"/>
                    <a:pt x="498321" y="2347376"/>
                  </a:cubicBezTo>
                  <a:cubicBezTo>
                    <a:pt x="503521" y="2346726"/>
                    <a:pt x="507638" y="2346726"/>
                    <a:pt x="513054" y="2346726"/>
                  </a:cubicBezTo>
                  <a:cubicBezTo>
                    <a:pt x="513271" y="2342176"/>
                    <a:pt x="513488" y="2339359"/>
                    <a:pt x="513488" y="2336326"/>
                  </a:cubicBezTo>
                  <a:lnTo>
                    <a:pt x="513486" y="2335002"/>
                  </a:lnTo>
                  <a:lnTo>
                    <a:pt x="741855" y="2335002"/>
                  </a:lnTo>
                  <a:lnTo>
                    <a:pt x="741849" y="2340009"/>
                  </a:lnTo>
                  <a:cubicBezTo>
                    <a:pt x="741849" y="2341742"/>
                    <a:pt x="742282" y="2343476"/>
                    <a:pt x="742499" y="2346076"/>
                  </a:cubicBezTo>
                  <a:cubicBezTo>
                    <a:pt x="822447" y="2346076"/>
                    <a:pt x="902179" y="2346076"/>
                    <a:pt x="982560" y="2346076"/>
                  </a:cubicBezTo>
                  <a:lnTo>
                    <a:pt x="982560" y="2335002"/>
                  </a:lnTo>
                  <a:lnTo>
                    <a:pt x="1237137" y="2335002"/>
                  </a:lnTo>
                  <a:lnTo>
                    <a:pt x="1237137" y="2346726"/>
                  </a:lnTo>
                  <a:cubicBezTo>
                    <a:pt x="1313619" y="2346726"/>
                    <a:pt x="1389667" y="2346726"/>
                    <a:pt x="1466581" y="2346726"/>
                  </a:cubicBezTo>
                  <a:lnTo>
                    <a:pt x="1466581" y="2335002"/>
                  </a:lnTo>
                  <a:lnTo>
                    <a:pt x="1780745" y="2335002"/>
                  </a:lnTo>
                  <a:lnTo>
                    <a:pt x="1780740" y="2341526"/>
                  </a:lnTo>
                  <a:cubicBezTo>
                    <a:pt x="1780740" y="2342826"/>
                    <a:pt x="1781174" y="2344343"/>
                    <a:pt x="1781391" y="2346509"/>
                  </a:cubicBezTo>
                  <a:cubicBezTo>
                    <a:pt x="1845306" y="2346509"/>
                    <a:pt x="1909004" y="2346509"/>
                    <a:pt x="1973136" y="2346509"/>
                  </a:cubicBezTo>
                  <a:lnTo>
                    <a:pt x="1973136" y="2335002"/>
                  </a:lnTo>
                  <a:lnTo>
                    <a:pt x="2127615" y="2335002"/>
                  </a:lnTo>
                  <a:lnTo>
                    <a:pt x="2127615" y="2347376"/>
                  </a:lnTo>
                  <a:cubicBezTo>
                    <a:pt x="2131299" y="2347376"/>
                    <a:pt x="2135199" y="2347376"/>
                    <a:pt x="2138882" y="2347376"/>
                  </a:cubicBezTo>
                  <a:cubicBezTo>
                    <a:pt x="2292712" y="2347376"/>
                    <a:pt x="2446541" y="2347159"/>
                    <a:pt x="2600371" y="2347159"/>
                  </a:cubicBezTo>
                  <a:cubicBezTo>
                    <a:pt x="2629403" y="2347159"/>
                    <a:pt x="2631353" y="2344776"/>
                    <a:pt x="2631570" y="2315527"/>
                  </a:cubicBezTo>
                  <a:cubicBezTo>
                    <a:pt x="2631570" y="2286927"/>
                    <a:pt x="2631570" y="2258544"/>
                    <a:pt x="2631787" y="2229945"/>
                  </a:cubicBezTo>
                  <a:cubicBezTo>
                    <a:pt x="2632003" y="2213262"/>
                    <a:pt x="2633737" y="2211312"/>
                    <a:pt x="2650203" y="2211096"/>
                  </a:cubicBezTo>
                  <a:cubicBezTo>
                    <a:pt x="2687685" y="2210879"/>
                    <a:pt x="2725384" y="2210879"/>
                    <a:pt x="2762867" y="2211096"/>
                  </a:cubicBezTo>
                  <a:cubicBezTo>
                    <a:pt x="2779117" y="2211312"/>
                    <a:pt x="2781066" y="2213046"/>
                    <a:pt x="2781066" y="2228862"/>
                  </a:cubicBezTo>
                  <a:cubicBezTo>
                    <a:pt x="2781283" y="2310760"/>
                    <a:pt x="2781283" y="2392658"/>
                    <a:pt x="2781066" y="2474773"/>
                  </a:cubicBezTo>
                  <a:cubicBezTo>
                    <a:pt x="2781066" y="2490806"/>
                    <a:pt x="2778250" y="2492972"/>
                    <a:pt x="2762000" y="2493405"/>
                  </a:cubicBezTo>
                  <a:cubicBezTo>
                    <a:pt x="2756584" y="2493622"/>
                    <a:pt x="2751167" y="2493405"/>
                    <a:pt x="2745751" y="2493405"/>
                  </a:cubicBezTo>
                  <a:cubicBezTo>
                    <a:pt x="1842273" y="2493405"/>
                    <a:pt x="938794" y="2493405"/>
                    <a:pt x="35533" y="2493405"/>
                  </a:cubicBezTo>
                  <a:cubicBezTo>
                    <a:pt x="27516" y="2493405"/>
                    <a:pt x="19717" y="2493189"/>
                    <a:pt x="11700" y="2492756"/>
                  </a:cubicBezTo>
                  <a:cubicBezTo>
                    <a:pt x="5200" y="2492322"/>
                    <a:pt x="1084" y="2489289"/>
                    <a:pt x="1084" y="2481923"/>
                  </a:cubicBezTo>
                  <a:cubicBezTo>
                    <a:pt x="1084" y="2475856"/>
                    <a:pt x="0" y="2469789"/>
                    <a:pt x="0" y="2463506"/>
                  </a:cubicBezTo>
                  <a:cubicBezTo>
                    <a:pt x="0" y="2389191"/>
                    <a:pt x="0" y="2314660"/>
                    <a:pt x="0" y="2240345"/>
                  </a:cubicBezTo>
                  <a:cubicBezTo>
                    <a:pt x="0" y="2210879"/>
                    <a:pt x="0" y="2210662"/>
                    <a:pt x="30116" y="2210662"/>
                  </a:cubicBezTo>
                  <a:close/>
                  <a:moveTo>
                    <a:pt x="556187" y="185109"/>
                  </a:moveTo>
                  <a:cubicBezTo>
                    <a:pt x="609702" y="184676"/>
                    <a:pt x="663001" y="184676"/>
                    <a:pt x="716516" y="185109"/>
                  </a:cubicBezTo>
                  <a:cubicBezTo>
                    <a:pt x="742083" y="185326"/>
                    <a:pt x="756816" y="200925"/>
                    <a:pt x="757032" y="227142"/>
                  </a:cubicBezTo>
                  <a:cubicBezTo>
                    <a:pt x="757249" y="260724"/>
                    <a:pt x="756816" y="391371"/>
                    <a:pt x="757032" y="423220"/>
                  </a:cubicBezTo>
                  <a:cubicBezTo>
                    <a:pt x="757249" y="441203"/>
                    <a:pt x="751399" y="455503"/>
                    <a:pt x="737533" y="467852"/>
                  </a:cubicBezTo>
                  <a:cubicBezTo>
                    <a:pt x="683367" y="516168"/>
                    <a:pt x="629852" y="565134"/>
                    <a:pt x="576119" y="613883"/>
                  </a:cubicBezTo>
                  <a:cubicBezTo>
                    <a:pt x="555970" y="632082"/>
                    <a:pt x="528671" y="630999"/>
                    <a:pt x="516321" y="610633"/>
                  </a:cubicBezTo>
                  <a:cubicBezTo>
                    <a:pt x="512204" y="603916"/>
                    <a:pt x="510038" y="595033"/>
                    <a:pt x="510038" y="587016"/>
                  </a:cubicBezTo>
                  <a:cubicBezTo>
                    <a:pt x="510688" y="506852"/>
                    <a:pt x="515021" y="226925"/>
                    <a:pt x="515671" y="221292"/>
                  </a:cubicBezTo>
                  <a:cubicBezTo>
                    <a:pt x="518921" y="197242"/>
                    <a:pt x="531921" y="185326"/>
                    <a:pt x="556187" y="185109"/>
                  </a:cubicBezTo>
                  <a:close/>
                  <a:moveTo>
                    <a:pt x="1200583" y="84400"/>
                  </a:moveTo>
                  <a:cubicBezTo>
                    <a:pt x="1211091" y="84400"/>
                    <a:pt x="1221545" y="89221"/>
                    <a:pt x="1231295" y="98862"/>
                  </a:cubicBezTo>
                  <a:cubicBezTo>
                    <a:pt x="1252311" y="119662"/>
                    <a:pt x="1273328" y="140678"/>
                    <a:pt x="1294127" y="161694"/>
                  </a:cubicBezTo>
                  <a:cubicBezTo>
                    <a:pt x="1313410" y="181194"/>
                    <a:pt x="1313410" y="203293"/>
                    <a:pt x="1293910" y="222359"/>
                  </a:cubicBezTo>
                  <a:cubicBezTo>
                    <a:pt x="1133581" y="379655"/>
                    <a:pt x="365949" y="1132121"/>
                    <a:pt x="248519" y="1247384"/>
                  </a:cubicBezTo>
                  <a:cubicBezTo>
                    <a:pt x="237252" y="1258434"/>
                    <a:pt x="224036" y="1263417"/>
                    <a:pt x="208653" y="1263417"/>
                  </a:cubicBezTo>
                  <a:cubicBezTo>
                    <a:pt x="183737" y="1263201"/>
                    <a:pt x="82556" y="1263417"/>
                    <a:pt x="56990" y="1263201"/>
                  </a:cubicBezTo>
                  <a:cubicBezTo>
                    <a:pt x="33157" y="1262984"/>
                    <a:pt x="20157" y="1253018"/>
                    <a:pt x="16041" y="1231568"/>
                  </a:cubicBezTo>
                  <a:cubicBezTo>
                    <a:pt x="13657" y="1219002"/>
                    <a:pt x="18207" y="1208169"/>
                    <a:pt x="27307" y="1199502"/>
                  </a:cubicBezTo>
                  <a:cubicBezTo>
                    <a:pt x="157304" y="1074272"/>
                    <a:pt x="1082882" y="182277"/>
                    <a:pt x="1169546" y="98862"/>
                  </a:cubicBezTo>
                  <a:cubicBezTo>
                    <a:pt x="1179513" y="89221"/>
                    <a:pt x="1190075" y="84400"/>
                    <a:pt x="1200583" y="84400"/>
                  </a:cubicBezTo>
                  <a:close/>
                  <a:moveTo>
                    <a:pt x="1274612" y="1381"/>
                  </a:moveTo>
                  <a:cubicBezTo>
                    <a:pt x="1320327" y="14814"/>
                    <a:pt x="1464190" y="59446"/>
                    <a:pt x="1490190" y="68546"/>
                  </a:cubicBezTo>
                  <a:cubicBezTo>
                    <a:pt x="1499073" y="71579"/>
                    <a:pt x="1508172" y="76562"/>
                    <a:pt x="1514889" y="83062"/>
                  </a:cubicBezTo>
                  <a:cubicBezTo>
                    <a:pt x="1573604" y="139611"/>
                    <a:pt x="2598412" y="1137337"/>
                    <a:pt x="2635895" y="1173736"/>
                  </a:cubicBezTo>
                  <a:cubicBezTo>
                    <a:pt x="2646511" y="1184136"/>
                    <a:pt x="2653228" y="1196052"/>
                    <a:pt x="2650628" y="1211435"/>
                  </a:cubicBezTo>
                  <a:cubicBezTo>
                    <a:pt x="2646945" y="1232018"/>
                    <a:pt x="2633078" y="1242418"/>
                    <a:pt x="2609029" y="1242634"/>
                  </a:cubicBezTo>
                  <a:cubicBezTo>
                    <a:pt x="2584546" y="1242634"/>
                    <a:pt x="2491382" y="1242201"/>
                    <a:pt x="2469282" y="1242634"/>
                  </a:cubicBezTo>
                  <a:cubicBezTo>
                    <a:pt x="2450650" y="1242851"/>
                    <a:pt x="2435700" y="1237001"/>
                    <a:pt x="2422050" y="1223568"/>
                  </a:cubicBezTo>
                  <a:cubicBezTo>
                    <a:pt x="2316319" y="1118921"/>
                    <a:pt x="1302994" y="124011"/>
                    <a:pt x="1244062" y="65729"/>
                  </a:cubicBezTo>
                  <a:cubicBezTo>
                    <a:pt x="1227379" y="49263"/>
                    <a:pt x="1225645" y="28464"/>
                    <a:pt x="1239512" y="12647"/>
                  </a:cubicBezTo>
                  <a:cubicBezTo>
                    <a:pt x="1248829" y="2031"/>
                    <a:pt x="1261178" y="-2519"/>
                    <a:pt x="1274612" y="1381"/>
                  </a:cubicBezTo>
                  <a:close/>
                </a:path>
              </a:pathLst>
            </a:custGeom>
            <a:grpFill/>
            <a:ln w="600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CAD878A3-0A6E-4AF5-9FC4-468C87941AE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2473585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6BB6EA7D-5BC3-4C42-9FA1-24DA8EB2CD4A}"/>
              </a:ext>
            </a:extLst>
          </p:cNvPr>
          <p:cNvSpPr/>
          <p:nvPr/>
        </p:nvSpPr>
        <p:spPr>
          <a:xfrm>
            <a:off x="1398336" y="2158975"/>
            <a:ext cx="10051442" cy="731520"/>
          </a:xfrm>
          <a:prstGeom prst="roundRect">
            <a:avLst>
              <a:gd name="adj" fmla="val 5329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" name="Rounded Rectangle 9">
            <a:extLst>
              <a:ext uri="{FF2B5EF4-FFF2-40B4-BE49-F238E27FC236}">
                <a16:creationId xmlns:a16="http://schemas.microsoft.com/office/drawing/2014/main" id="{14E9DE8A-6160-408A-B535-E99CB43103E7}"/>
              </a:ext>
            </a:extLst>
          </p:cNvPr>
          <p:cNvSpPr/>
          <p:nvPr/>
        </p:nvSpPr>
        <p:spPr>
          <a:xfrm rot="10800000">
            <a:off x="1398335" y="2999148"/>
            <a:ext cx="10051442" cy="731520"/>
          </a:xfrm>
          <a:prstGeom prst="roundRect">
            <a:avLst>
              <a:gd name="adj" fmla="val 5329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5" name="Rounded Rectangle 15">
            <a:extLst>
              <a:ext uri="{FF2B5EF4-FFF2-40B4-BE49-F238E27FC236}">
                <a16:creationId xmlns:a16="http://schemas.microsoft.com/office/drawing/2014/main" id="{7B64437F-E55B-45C1-85AA-1E12407DA458}"/>
              </a:ext>
            </a:extLst>
          </p:cNvPr>
          <p:cNvSpPr/>
          <p:nvPr/>
        </p:nvSpPr>
        <p:spPr>
          <a:xfrm>
            <a:off x="1398335" y="3839321"/>
            <a:ext cx="10051442" cy="731520"/>
          </a:xfrm>
          <a:prstGeom prst="roundRect">
            <a:avLst>
              <a:gd name="adj" fmla="val 5329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6" name="Rounded Rectangle 21">
            <a:extLst>
              <a:ext uri="{FF2B5EF4-FFF2-40B4-BE49-F238E27FC236}">
                <a16:creationId xmlns:a16="http://schemas.microsoft.com/office/drawing/2014/main" id="{318453A8-7F10-4971-9FAF-5E14B571C8AC}"/>
              </a:ext>
            </a:extLst>
          </p:cNvPr>
          <p:cNvSpPr/>
          <p:nvPr/>
        </p:nvSpPr>
        <p:spPr>
          <a:xfrm rot="10800000">
            <a:off x="1398335" y="4679494"/>
            <a:ext cx="10051442" cy="731520"/>
          </a:xfrm>
          <a:prstGeom prst="roundRect">
            <a:avLst>
              <a:gd name="adj" fmla="val 5329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9" name="Rounded Rectangle 21">
            <a:extLst>
              <a:ext uri="{FF2B5EF4-FFF2-40B4-BE49-F238E27FC236}">
                <a16:creationId xmlns:a16="http://schemas.microsoft.com/office/drawing/2014/main" id="{CBD055CB-4DE3-4952-AD9B-40275215D0BA}"/>
              </a:ext>
            </a:extLst>
          </p:cNvPr>
          <p:cNvSpPr/>
          <p:nvPr/>
        </p:nvSpPr>
        <p:spPr>
          <a:xfrm rot="10800000">
            <a:off x="1398335" y="5519669"/>
            <a:ext cx="10051442" cy="731520"/>
          </a:xfrm>
          <a:prstGeom prst="roundRect">
            <a:avLst>
              <a:gd name="adj" fmla="val 5329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36E1141C-2F22-47F7-A607-59BB64891F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6833024"/>
              </p:ext>
            </p:extLst>
          </p:nvPr>
        </p:nvGraphicFramePr>
        <p:xfrm>
          <a:off x="1398334" y="1673737"/>
          <a:ext cx="10051443" cy="457745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73067">
                  <a:extLst>
                    <a:ext uri="{9D8B030D-6E8A-4147-A177-3AD203B41FA5}">
                      <a16:colId xmlns:a16="http://schemas.microsoft.com/office/drawing/2014/main" val="1920603652"/>
                    </a:ext>
                  </a:extLst>
                </a:gridCol>
                <a:gridCol w="573198">
                  <a:extLst>
                    <a:ext uri="{9D8B030D-6E8A-4147-A177-3AD203B41FA5}">
                      <a16:colId xmlns:a16="http://schemas.microsoft.com/office/drawing/2014/main" val="20076574"/>
                    </a:ext>
                  </a:extLst>
                </a:gridCol>
                <a:gridCol w="573198">
                  <a:extLst>
                    <a:ext uri="{9D8B030D-6E8A-4147-A177-3AD203B41FA5}">
                      <a16:colId xmlns:a16="http://schemas.microsoft.com/office/drawing/2014/main" val="92692958"/>
                    </a:ext>
                  </a:extLst>
                </a:gridCol>
                <a:gridCol w="573198">
                  <a:extLst>
                    <a:ext uri="{9D8B030D-6E8A-4147-A177-3AD203B41FA5}">
                      <a16:colId xmlns:a16="http://schemas.microsoft.com/office/drawing/2014/main" val="1892297329"/>
                    </a:ext>
                  </a:extLst>
                </a:gridCol>
                <a:gridCol w="573198">
                  <a:extLst>
                    <a:ext uri="{9D8B030D-6E8A-4147-A177-3AD203B41FA5}">
                      <a16:colId xmlns:a16="http://schemas.microsoft.com/office/drawing/2014/main" val="2816025906"/>
                    </a:ext>
                  </a:extLst>
                </a:gridCol>
                <a:gridCol w="573198">
                  <a:extLst>
                    <a:ext uri="{9D8B030D-6E8A-4147-A177-3AD203B41FA5}">
                      <a16:colId xmlns:a16="http://schemas.microsoft.com/office/drawing/2014/main" val="1003049150"/>
                    </a:ext>
                  </a:extLst>
                </a:gridCol>
                <a:gridCol w="573198">
                  <a:extLst>
                    <a:ext uri="{9D8B030D-6E8A-4147-A177-3AD203B41FA5}">
                      <a16:colId xmlns:a16="http://schemas.microsoft.com/office/drawing/2014/main" val="2676757298"/>
                    </a:ext>
                  </a:extLst>
                </a:gridCol>
                <a:gridCol w="573198">
                  <a:extLst>
                    <a:ext uri="{9D8B030D-6E8A-4147-A177-3AD203B41FA5}">
                      <a16:colId xmlns:a16="http://schemas.microsoft.com/office/drawing/2014/main" val="2933213685"/>
                    </a:ext>
                  </a:extLst>
                </a:gridCol>
                <a:gridCol w="573198">
                  <a:extLst>
                    <a:ext uri="{9D8B030D-6E8A-4147-A177-3AD203B41FA5}">
                      <a16:colId xmlns:a16="http://schemas.microsoft.com/office/drawing/2014/main" val="1617553086"/>
                    </a:ext>
                  </a:extLst>
                </a:gridCol>
                <a:gridCol w="573198">
                  <a:extLst>
                    <a:ext uri="{9D8B030D-6E8A-4147-A177-3AD203B41FA5}">
                      <a16:colId xmlns:a16="http://schemas.microsoft.com/office/drawing/2014/main" val="1606730563"/>
                    </a:ext>
                  </a:extLst>
                </a:gridCol>
                <a:gridCol w="573198">
                  <a:extLst>
                    <a:ext uri="{9D8B030D-6E8A-4147-A177-3AD203B41FA5}">
                      <a16:colId xmlns:a16="http://schemas.microsoft.com/office/drawing/2014/main" val="1811026312"/>
                    </a:ext>
                  </a:extLst>
                </a:gridCol>
                <a:gridCol w="573198">
                  <a:extLst>
                    <a:ext uri="{9D8B030D-6E8A-4147-A177-3AD203B41FA5}">
                      <a16:colId xmlns:a16="http://schemas.microsoft.com/office/drawing/2014/main" val="3630387194"/>
                    </a:ext>
                  </a:extLst>
                </a:gridCol>
                <a:gridCol w="573198">
                  <a:extLst>
                    <a:ext uri="{9D8B030D-6E8A-4147-A177-3AD203B41FA5}">
                      <a16:colId xmlns:a16="http://schemas.microsoft.com/office/drawing/2014/main" val="1898721022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b="1" spc="600" dirty="0">
                          <a:solidFill>
                            <a:schemeClr val="bg1"/>
                          </a:solidFill>
                        </a:rPr>
                        <a:t>2022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Jan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Feb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Mar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Apr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May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Jun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Jul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Aug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Sep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Oct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Nov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Dec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8959937"/>
                  </a:ext>
                </a:extLst>
              </a:tr>
              <a:tr h="54221">
                <a:tc>
                  <a:txBody>
                    <a:bodyPr/>
                    <a:lstStyle/>
                    <a:p>
                      <a:pPr algn="ctr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60527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Add Contents Title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cs typeface="Arial" pitchFamily="34" charset="0"/>
                      </a:endParaRPr>
                    </a:p>
                  </a:txBody>
                  <a:tcPr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/>
                        </a:solidFill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1200" dirty="0">
                        <a:solidFill>
                          <a:schemeClr val="tx1"/>
                        </a:solidFill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9227403"/>
                  </a:ext>
                </a:extLst>
              </a:tr>
              <a:tr h="109728"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1035337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Clean Text Slide for your Presentation</a:t>
                      </a:r>
                    </a:p>
                  </a:txBody>
                  <a:tcPr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/>
                        </a:solidFill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7609982"/>
                  </a:ext>
                </a:extLst>
              </a:tr>
              <a:tr h="109728"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765655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Simple PowerPoint Presentation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Arial" pitchFamily="34" charset="0"/>
                      </a:endParaRPr>
                    </a:p>
                  </a:txBody>
                  <a:tcPr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1687348"/>
                  </a:ext>
                </a:extLst>
              </a:tr>
              <a:tr h="109728"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562272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Easy to change colors</a:t>
                      </a:r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6378911"/>
                  </a:ext>
                </a:extLst>
              </a:tr>
              <a:tr h="109728"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914188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r>
                        <a:rPr lang="en-US" altLang="ko-KR" sz="1200" dirty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We Create</a:t>
                      </a:r>
                    </a:p>
                    <a:p>
                      <a:r>
                        <a:rPr lang="en-US" altLang="ko-KR" sz="1200" dirty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Professional Presentation</a:t>
                      </a:r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221037"/>
                  </a:ext>
                </a:extLst>
              </a:tr>
            </a:tbl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E78ADC8-B8E1-422B-82F6-E049B65A11ED}"/>
              </a:ext>
            </a:extLst>
          </p:cNvPr>
          <p:cNvGrpSpPr/>
          <p:nvPr/>
        </p:nvGrpSpPr>
        <p:grpSpPr>
          <a:xfrm>
            <a:off x="702716" y="2158975"/>
            <a:ext cx="448344" cy="731520"/>
            <a:chOff x="702716" y="2158975"/>
            <a:chExt cx="448344" cy="731520"/>
          </a:xfrm>
          <a:solidFill>
            <a:schemeClr val="accent1"/>
          </a:solidFill>
        </p:grpSpPr>
        <p:sp>
          <p:nvSpPr>
            <p:cNvPr id="8" name="Rounded Rectangle 9">
              <a:extLst>
                <a:ext uri="{FF2B5EF4-FFF2-40B4-BE49-F238E27FC236}">
                  <a16:creationId xmlns:a16="http://schemas.microsoft.com/office/drawing/2014/main" id="{3D863A48-9227-407D-A7BA-13F27B25496B}"/>
                </a:ext>
              </a:extLst>
            </p:cNvPr>
            <p:cNvSpPr/>
            <p:nvPr/>
          </p:nvSpPr>
          <p:spPr>
            <a:xfrm>
              <a:off x="702716" y="2158975"/>
              <a:ext cx="448344" cy="731520"/>
            </a:xfrm>
            <a:custGeom>
              <a:avLst/>
              <a:gdLst/>
              <a:ahLst/>
              <a:cxnLst/>
              <a:rect l="l" t="t" r="r" b="b"/>
              <a:pathLst>
                <a:path w="5264968" h="1008113">
                  <a:moveTo>
                    <a:pt x="0" y="0"/>
                  </a:moveTo>
                  <a:lnTo>
                    <a:pt x="5211246" y="0"/>
                  </a:lnTo>
                  <a:cubicBezTo>
                    <a:pt x="5240916" y="0"/>
                    <a:pt x="5264968" y="24052"/>
                    <a:pt x="5264968" y="53722"/>
                  </a:cubicBezTo>
                  <a:lnTo>
                    <a:pt x="5264968" y="954391"/>
                  </a:lnTo>
                  <a:cubicBezTo>
                    <a:pt x="5264968" y="984061"/>
                    <a:pt x="5240916" y="1008113"/>
                    <a:pt x="5211246" y="1008113"/>
                  </a:cubicBezTo>
                  <a:lnTo>
                    <a:pt x="0" y="1008113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63500" sx="102000" sy="102000" algn="ctr" rotWithShape="0">
                <a:srgbClr val="000000">
                  <a:alpha val="2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21D030B-92A8-42FE-A808-E5AE0801643C}"/>
                </a:ext>
              </a:extLst>
            </p:cNvPr>
            <p:cNvSpPr txBox="1"/>
            <p:nvPr/>
          </p:nvSpPr>
          <p:spPr>
            <a:xfrm rot="16200000">
              <a:off x="596785" y="2340069"/>
              <a:ext cx="660207" cy="369332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Text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AD35D83-3E78-4B2D-8122-2C9C141E7470}"/>
              </a:ext>
            </a:extLst>
          </p:cNvPr>
          <p:cNvGrpSpPr/>
          <p:nvPr/>
        </p:nvGrpSpPr>
        <p:grpSpPr>
          <a:xfrm>
            <a:off x="702716" y="2999148"/>
            <a:ext cx="448344" cy="731520"/>
            <a:chOff x="702716" y="2999148"/>
            <a:chExt cx="448344" cy="731520"/>
          </a:xfrm>
          <a:solidFill>
            <a:schemeClr val="accent2"/>
          </a:solidFill>
        </p:grpSpPr>
        <p:sp>
          <p:nvSpPr>
            <p:cNvPr id="11" name="Rounded Rectangle 9">
              <a:extLst>
                <a:ext uri="{FF2B5EF4-FFF2-40B4-BE49-F238E27FC236}">
                  <a16:creationId xmlns:a16="http://schemas.microsoft.com/office/drawing/2014/main" id="{41B7F851-2689-480C-9514-BEAD36B3DF20}"/>
                </a:ext>
              </a:extLst>
            </p:cNvPr>
            <p:cNvSpPr/>
            <p:nvPr/>
          </p:nvSpPr>
          <p:spPr>
            <a:xfrm rot="10800000">
              <a:off x="702716" y="2999148"/>
              <a:ext cx="448344" cy="731520"/>
            </a:xfrm>
            <a:custGeom>
              <a:avLst/>
              <a:gdLst/>
              <a:ahLst/>
              <a:cxnLst/>
              <a:rect l="l" t="t" r="r" b="b"/>
              <a:pathLst>
                <a:path w="5264968" h="1008113">
                  <a:moveTo>
                    <a:pt x="0" y="0"/>
                  </a:moveTo>
                  <a:lnTo>
                    <a:pt x="5211246" y="0"/>
                  </a:lnTo>
                  <a:cubicBezTo>
                    <a:pt x="5240916" y="0"/>
                    <a:pt x="5264968" y="24052"/>
                    <a:pt x="5264968" y="53722"/>
                  </a:cubicBezTo>
                  <a:lnTo>
                    <a:pt x="5264968" y="954391"/>
                  </a:lnTo>
                  <a:cubicBezTo>
                    <a:pt x="5264968" y="984061"/>
                    <a:pt x="5240916" y="1008113"/>
                    <a:pt x="5211246" y="1008113"/>
                  </a:cubicBezTo>
                  <a:lnTo>
                    <a:pt x="0" y="1008113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63500" sx="102000" sy="102000" algn="ctr" rotWithShape="0">
                <a:srgbClr val="000000">
                  <a:alpha val="2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E69831F-8444-4FF8-903D-35DB691C8D43}"/>
                </a:ext>
              </a:extLst>
            </p:cNvPr>
            <p:cNvSpPr txBox="1"/>
            <p:nvPr/>
          </p:nvSpPr>
          <p:spPr>
            <a:xfrm rot="16200000">
              <a:off x="596785" y="3180242"/>
              <a:ext cx="660207" cy="369332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Text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10E75E8-F414-4E89-BBD2-53A3F6C1678B}"/>
              </a:ext>
            </a:extLst>
          </p:cNvPr>
          <p:cNvGrpSpPr/>
          <p:nvPr/>
        </p:nvGrpSpPr>
        <p:grpSpPr>
          <a:xfrm>
            <a:off x="702716" y="3839321"/>
            <a:ext cx="448344" cy="731520"/>
            <a:chOff x="702716" y="3839321"/>
            <a:chExt cx="448344" cy="731520"/>
          </a:xfrm>
          <a:solidFill>
            <a:schemeClr val="accent3"/>
          </a:solidFill>
        </p:grpSpPr>
        <p:sp>
          <p:nvSpPr>
            <p:cNvPr id="14" name="Rounded Rectangle 9">
              <a:extLst>
                <a:ext uri="{FF2B5EF4-FFF2-40B4-BE49-F238E27FC236}">
                  <a16:creationId xmlns:a16="http://schemas.microsoft.com/office/drawing/2014/main" id="{DBCCF5ED-88E6-484C-8A4D-781345E4E881}"/>
                </a:ext>
              </a:extLst>
            </p:cNvPr>
            <p:cNvSpPr/>
            <p:nvPr/>
          </p:nvSpPr>
          <p:spPr>
            <a:xfrm>
              <a:off x="702716" y="3839321"/>
              <a:ext cx="448344" cy="731520"/>
            </a:xfrm>
            <a:custGeom>
              <a:avLst/>
              <a:gdLst/>
              <a:ahLst/>
              <a:cxnLst/>
              <a:rect l="l" t="t" r="r" b="b"/>
              <a:pathLst>
                <a:path w="5264968" h="1008113">
                  <a:moveTo>
                    <a:pt x="0" y="0"/>
                  </a:moveTo>
                  <a:lnTo>
                    <a:pt x="5211246" y="0"/>
                  </a:lnTo>
                  <a:cubicBezTo>
                    <a:pt x="5240916" y="0"/>
                    <a:pt x="5264968" y="24052"/>
                    <a:pt x="5264968" y="53722"/>
                  </a:cubicBezTo>
                  <a:lnTo>
                    <a:pt x="5264968" y="954391"/>
                  </a:lnTo>
                  <a:cubicBezTo>
                    <a:pt x="5264968" y="984061"/>
                    <a:pt x="5240916" y="1008113"/>
                    <a:pt x="5211246" y="1008113"/>
                  </a:cubicBezTo>
                  <a:lnTo>
                    <a:pt x="0" y="1008113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63500" sx="102000" sy="102000" algn="ctr" rotWithShape="0">
                <a:srgbClr val="000000">
                  <a:alpha val="2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458E0D5-1A8C-43C3-8BC6-88894AF17A33}"/>
                </a:ext>
              </a:extLst>
            </p:cNvPr>
            <p:cNvSpPr txBox="1"/>
            <p:nvPr/>
          </p:nvSpPr>
          <p:spPr>
            <a:xfrm rot="16200000">
              <a:off x="596785" y="4020415"/>
              <a:ext cx="660207" cy="369332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Text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9473D41-F9E8-4DCE-8A26-4CA6FB0198FF}"/>
              </a:ext>
            </a:extLst>
          </p:cNvPr>
          <p:cNvGrpSpPr/>
          <p:nvPr/>
        </p:nvGrpSpPr>
        <p:grpSpPr>
          <a:xfrm>
            <a:off x="702716" y="4679494"/>
            <a:ext cx="448344" cy="731520"/>
            <a:chOff x="702716" y="4679494"/>
            <a:chExt cx="448344" cy="731520"/>
          </a:xfrm>
          <a:solidFill>
            <a:schemeClr val="accent4"/>
          </a:solidFill>
        </p:grpSpPr>
        <p:sp>
          <p:nvSpPr>
            <p:cNvPr id="17" name="Rounded Rectangle 9">
              <a:extLst>
                <a:ext uri="{FF2B5EF4-FFF2-40B4-BE49-F238E27FC236}">
                  <a16:creationId xmlns:a16="http://schemas.microsoft.com/office/drawing/2014/main" id="{43DD4A4C-67B0-4F57-95C1-AE9309E902C9}"/>
                </a:ext>
              </a:extLst>
            </p:cNvPr>
            <p:cNvSpPr/>
            <p:nvPr/>
          </p:nvSpPr>
          <p:spPr>
            <a:xfrm rot="10800000">
              <a:off x="702716" y="4679494"/>
              <a:ext cx="448344" cy="731520"/>
            </a:xfrm>
            <a:custGeom>
              <a:avLst/>
              <a:gdLst/>
              <a:ahLst/>
              <a:cxnLst/>
              <a:rect l="l" t="t" r="r" b="b"/>
              <a:pathLst>
                <a:path w="5264968" h="1008113">
                  <a:moveTo>
                    <a:pt x="0" y="0"/>
                  </a:moveTo>
                  <a:lnTo>
                    <a:pt x="5211246" y="0"/>
                  </a:lnTo>
                  <a:cubicBezTo>
                    <a:pt x="5240916" y="0"/>
                    <a:pt x="5264968" y="24052"/>
                    <a:pt x="5264968" y="53722"/>
                  </a:cubicBezTo>
                  <a:lnTo>
                    <a:pt x="5264968" y="954391"/>
                  </a:lnTo>
                  <a:cubicBezTo>
                    <a:pt x="5264968" y="984061"/>
                    <a:pt x="5240916" y="1008113"/>
                    <a:pt x="5211246" y="1008113"/>
                  </a:cubicBezTo>
                  <a:lnTo>
                    <a:pt x="0" y="1008113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63500" sx="102000" sy="102000" algn="ctr" rotWithShape="0">
                <a:srgbClr val="000000">
                  <a:alpha val="2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13A644B-0B24-4391-981A-B32635D5C85A}"/>
                </a:ext>
              </a:extLst>
            </p:cNvPr>
            <p:cNvSpPr txBox="1"/>
            <p:nvPr/>
          </p:nvSpPr>
          <p:spPr>
            <a:xfrm rot="16200000">
              <a:off x="596785" y="4860588"/>
              <a:ext cx="660207" cy="369332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Text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5C115D6-9025-43FE-9DA4-4948D74B44CD}"/>
              </a:ext>
            </a:extLst>
          </p:cNvPr>
          <p:cNvGrpSpPr/>
          <p:nvPr/>
        </p:nvGrpSpPr>
        <p:grpSpPr>
          <a:xfrm>
            <a:off x="702716" y="5519669"/>
            <a:ext cx="448344" cy="731520"/>
            <a:chOff x="702716" y="5519669"/>
            <a:chExt cx="448344" cy="731520"/>
          </a:xfrm>
          <a:solidFill>
            <a:schemeClr val="accent5"/>
          </a:solidFill>
        </p:grpSpPr>
        <p:sp>
          <p:nvSpPr>
            <p:cNvPr id="21" name="Rounded Rectangle 9">
              <a:extLst>
                <a:ext uri="{FF2B5EF4-FFF2-40B4-BE49-F238E27FC236}">
                  <a16:creationId xmlns:a16="http://schemas.microsoft.com/office/drawing/2014/main" id="{CF73C003-7BAC-41E3-9C35-7CAF2D2B5A6A}"/>
                </a:ext>
              </a:extLst>
            </p:cNvPr>
            <p:cNvSpPr/>
            <p:nvPr/>
          </p:nvSpPr>
          <p:spPr>
            <a:xfrm rot="10800000">
              <a:off x="702716" y="5519669"/>
              <a:ext cx="448344" cy="731520"/>
            </a:xfrm>
            <a:custGeom>
              <a:avLst/>
              <a:gdLst/>
              <a:ahLst/>
              <a:cxnLst/>
              <a:rect l="l" t="t" r="r" b="b"/>
              <a:pathLst>
                <a:path w="5264968" h="1008113">
                  <a:moveTo>
                    <a:pt x="0" y="0"/>
                  </a:moveTo>
                  <a:lnTo>
                    <a:pt x="5211246" y="0"/>
                  </a:lnTo>
                  <a:cubicBezTo>
                    <a:pt x="5240916" y="0"/>
                    <a:pt x="5264968" y="24052"/>
                    <a:pt x="5264968" y="53722"/>
                  </a:cubicBezTo>
                  <a:lnTo>
                    <a:pt x="5264968" y="954391"/>
                  </a:lnTo>
                  <a:cubicBezTo>
                    <a:pt x="5264968" y="984061"/>
                    <a:pt x="5240916" y="1008113"/>
                    <a:pt x="5211246" y="1008113"/>
                  </a:cubicBezTo>
                  <a:lnTo>
                    <a:pt x="0" y="1008113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63500" sx="102000" sy="102000" algn="ctr" rotWithShape="0">
                <a:srgbClr val="000000">
                  <a:alpha val="2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44B6011-9461-470E-B85C-927C7312F494}"/>
                </a:ext>
              </a:extLst>
            </p:cNvPr>
            <p:cNvSpPr txBox="1"/>
            <p:nvPr/>
          </p:nvSpPr>
          <p:spPr>
            <a:xfrm rot="16200000">
              <a:off x="596785" y="5700763"/>
              <a:ext cx="660207" cy="369332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Text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190D5AB0-05E5-4C12-BC07-7ECD5C36C1F0}"/>
              </a:ext>
            </a:extLst>
          </p:cNvPr>
          <p:cNvSpPr/>
          <p:nvPr/>
        </p:nvSpPr>
        <p:spPr>
          <a:xfrm>
            <a:off x="4957129" y="2229748"/>
            <a:ext cx="12742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en-US" sz="1200" dirty="0">
                <a:solidFill>
                  <a:schemeClr val="bg1"/>
                </a:solidFill>
              </a:rPr>
              <a:t>Clean Text Slide for your Presentation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B47584A-1EEC-43A2-8894-27D132079A28}"/>
              </a:ext>
            </a:extLst>
          </p:cNvPr>
          <p:cNvSpPr/>
          <p:nvPr/>
        </p:nvSpPr>
        <p:spPr>
          <a:xfrm>
            <a:off x="5945717" y="3892740"/>
            <a:ext cx="12742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We Create</a:t>
            </a: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Professional Presentation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99C8A6C-B130-439F-8774-1639278FFEF7}"/>
              </a:ext>
            </a:extLst>
          </p:cNvPr>
          <p:cNvSpPr/>
          <p:nvPr/>
        </p:nvSpPr>
        <p:spPr>
          <a:xfrm>
            <a:off x="8844038" y="5555325"/>
            <a:ext cx="12742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en-US" sz="1200" dirty="0">
                <a:solidFill>
                  <a:schemeClr val="bg1"/>
                </a:solidFill>
              </a:rPr>
              <a:t>Clean Text Slide for your Presentation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23A4B1C-7F2C-48C6-8616-D6BE839A3B74}"/>
              </a:ext>
            </a:extLst>
          </p:cNvPr>
          <p:cNvSpPr/>
          <p:nvPr/>
        </p:nvSpPr>
        <p:spPr>
          <a:xfrm>
            <a:off x="5590117" y="3134075"/>
            <a:ext cx="12742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4C6988A-FE2A-4971-822A-19276CBF92E5}"/>
              </a:ext>
            </a:extLst>
          </p:cNvPr>
          <p:cNvSpPr/>
          <p:nvPr/>
        </p:nvSpPr>
        <p:spPr>
          <a:xfrm>
            <a:off x="7219951" y="4736375"/>
            <a:ext cx="12742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Simple PowerPoint Presentation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5653D7A-1914-4770-A9F6-CE05AE3DCA67}"/>
              </a:ext>
            </a:extLst>
          </p:cNvPr>
          <p:cNvGrpSpPr/>
          <p:nvPr/>
        </p:nvGrpSpPr>
        <p:grpSpPr>
          <a:xfrm flipV="1">
            <a:off x="1" y="2481980"/>
            <a:ext cx="7595796" cy="3002528"/>
            <a:chOff x="1" y="2479698"/>
            <a:chExt cx="7595796" cy="300252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6A013B7-496F-43DC-9F29-0D2BFF8DBEED}"/>
                </a:ext>
              </a:extLst>
            </p:cNvPr>
            <p:cNvSpPr/>
            <p:nvPr/>
          </p:nvSpPr>
          <p:spPr>
            <a:xfrm rot="5400000">
              <a:off x="2786622" y="-304640"/>
              <a:ext cx="474979" cy="604822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Block Arc 4">
              <a:extLst>
                <a:ext uri="{FF2B5EF4-FFF2-40B4-BE49-F238E27FC236}">
                  <a16:creationId xmlns:a16="http://schemas.microsoft.com/office/drawing/2014/main" id="{8D0EC007-CC70-4498-B094-D47362D4F555}"/>
                </a:ext>
              </a:extLst>
            </p:cNvPr>
            <p:cNvSpPr/>
            <p:nvPr/>
          </p:nvSpPr>
          <p:spPr>
            <a:xfrm rot="16200000">
              <a:off x="4593268" y="2479697"/>
              <a:ext cx="3002528" cy="3002530"/>
            </a:xfrm>
            <a:prstGeom prst="blockArc">
              <a:avLst>
                <a:gd name="adj1" fmla="val 17030168"/>
                <a:gd name="adj2" fmla="val 21553905"/>
                <a:gd name="adj3" fmla="val 15995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BB61961-C477-4DEE-9E1D-504B65CEB25E}"/>
                </a:ext>
              </a:extLst>
            </p:cNvPr>
            <p:cNvSpPr txBox="1"/>
            <p:nvPr/>
          </p:nvSpPr>
          <p:spPr>
            <a:xfrm rot="8215818" flipV="1">
              <a:off x="4850418" y="2878533"/>
              <a:ext cx="1853224" cy="1478665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2348932"/>
                </a:avLst>
              </a:prstTxWarp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Text Here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" name="Isosceles Triangle 6">
              <a:extLst>
                <a:ext uri="{FF2B5EF4-FFF2-40B4-BE49-F238E27FC236}">
                  <a16:creationId xmlns:a16="http://schemas.microsoft.com/office/drawing/2014/main" id="{803F5C64-4358-496D-A678-3D7D2140713C}"/>
                </a:ext>
              </a:extLst>
            </p:cNvPr>
            <p:cNvSpPr/>
            <p:nvPr/>
          </p:nvSpPr>
          <p:spPr>
            <a:xfrm rot="11589999">
              <a:off x="4417070" y="3621771"/>
              <a:ext cx="835466" cy="346568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8909BF49-C60D-415D-A9A1-2897065502C6}"/>
              </a:ext>
            </a:extLst>
          </p:cNvPr>
          <p:cNvSpPr/>
          <p:nvPr/>
        </p:nvSpPr>
        <p:spPr>
          <a:xfrm rot="5400000">
            <a:off x="9619720" y="1863498"/>
            <a:ext cx="437038" cy="470752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F3DB176-02A9-4F2F-AC60-52C12374C6E3}"/>
              </a:ext>
            </a:extLst>
          </p:cNvPr>
          <p:cNvSpPr/>
          <p:nvPr/>
        </p:nvSpPr>
        <p:spPr>
          <a:xfrm rot="5400000">
            <a:off x="8939287" y="-318734"/>
            <a:ext cx="437038" cy="606839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0" name="Block Arc 9">
            <a:extLst>
              <a:ext uri="{FF2B5EF4-FFF2-40B4-BE49-F238E27FC236}">
                <a16:creationId xmlns:a16="http://schemas.microsoft.com/office/drawing/2014/main" id="{318C579B-E8B6-4498-8AAD-0EFC5B37B5AE}"/>
              </a:ext>
            </a:extLst>
          </p:cNvPr>
          <p:cNvSpPr/>
          <p:nvPr/>
        </p:nvSpPr>
        <p:spPr>
          <a:xfrm rot="5400000">
            <a:off x="4593268" y="2479697"/>
            <a:ext cx="3002528" cy="3002530"/>
          </a:xfrm>
          <a:prstGeom prst="blockArc">
            <a:avLst>
              <a:gd name="adj1" fmla="val 16234075"/>
              <a:gd name="adj2" fmla="val 20497631"/>
              <a:gd name="adj3" fmla="val 1610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11" name="Block Arc 10">
            <a:extLst>
              <a:ext uri="{FF2B5EF4-FFF2-40B4-BE49-F238E27FC236}">
                <a16:creationId xmlns:a16="http://schemas.microsoft.com/office/drawing/2014/main" id="{1628C7C1-2D67-45E6-BD81-7B6491095237}"/>
              </a:ext>
            </a:extLst>
          </p:cNvPr>
          <p:cNvSpPr/>
          <p:nvPr/>
        </p:nvSpPr>
        <p:spPr>
          <a:xfrm>
            <a:off x="4593267" y="2479698"/>
            <a:ext cx="3002530" cy="3002528"/>
          </a:xfrm>
          <a:prstGeom prst="blockArc">
            <a:avLst>
              <a:gd name="adj1" fmla="val 16267252"/>
              <a:gd name="adj2" fmla="val 20128195"/>
              <a:gd name="adj3" fmla="val 1560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2092F38-1E66-434E-970E-AB4C507A7938}"/>
              </a:ext>
            </a:extLst>
          </p:cNvPr>
          <p:cNvSpPr txBox="1"/>
          <p:nvPr/>
        </p:nvSpPr>
        <p:spPr>
          <a:xfrm rot="2041879">
            <a:off x="5484070" y="2851906"/>
            <a:ext cx="1853225" cy="1478664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2348932"/>
              </a:avLst>
            </a:prstTxWarp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Text Here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A1216E-5A54-46E8-91F7-F83F4B9402C8}"/>
              </a:ext>
            </a:extLst>
          </p:cNvPr>
          <p:cNvSpPr txBox="1"/>
          <p:nvPr/>
        </p:nvSpPr>
        <p:spPr>
          <a:xfrm rot="8100000">
            <a:off x="5518572" y="3555400"/>
            <a:ext cx="1853225" cy="1478664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2348932"/>
              </a:avLst>
            </a:prstTxWarp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Text Here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Rounded Rectangle 51">
            <a:extLst>
              <a:ext uri="{FF2B5EF4-FFF2-40B4-BE49-F238E27FC236}">
                <a16:creationId xmlns:a16="http://schemas.microsoft.com/office/drawing/2014/main" id="{E2874435-4D67-4B43-805A-D2F11217F15B}"/>
              </a:ext>
            </a:extLst>
          </p:cNvPr>
          <p:cNvSpPr/>
          <p:nvPr/>
        </p:nvSpPr>
        <p:spPr>
          <a:xfrm rot="16200000" flipH="1">
            <a:off x="5500262" y="3442565"/>
            <a:ext cx="1181138" cy="1112348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EDAEF5C-C2D9-4C89-84D7-6DC4F09A968F}"/>
              </a:ext>
            </a:extLst>
          </p:cNvPr>
          <p:cNvGrpSpPr/>
          <p:nvPr/>
        </p:nvGrpSpPr>
        <p:grpSpPr>
          <a:xfrm>
            <a:off x="468547" y="2490668"/>
            <a:ext cx="4075528" cy="923332"/>
            <a:chOff x="6210993" y="1433695"/>
            <a:chExt cx="2245430" cy="656879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9CBC798-9853-4E51-9351-A8679D6EC183}"/>
                </a:ext>
              </a:extLst>
            </p:cNvPr>
            <p:cNvSpPr txBox="1"/>
            <p:nvPr/>
          </p:nvSpPr>
          <p:spPr>
            <a:xfrm>
              <a:off x="6210998" y="1433695"/>
              <a:ext cx="2245425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79345CF-265A-4155-9760-0843796AFEE1}"/>
                </a:ext>
              </a:extLst>
            </p:cNvPr>
            <p:cNvSpPr txBox="1"/>
            <p:nvPr/>
          </p:nvSpPr>
          <p:spPr>
            <a:xfrm>
              <a:off x="6210993" y="1630759"/>
              <a:ext cx="2245425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BE00614-E6DC-4E48-A7E8-D046DE2543A0}"/>
              </a:ext>
            </a:extLst>
          </p:cNvPr>
          <p:cNvGrpSpPr/>
          <p:nvPr/>
        </p:nvGrpSpPr>
        <p:grpSpPr>
          <a:xfrm>
            <a:off x="1668351" y="5538963"/>
            <a:ext cx="4075528" cy="923332"/>
            <a:chOff x="6210993" y="1433695"/>
            <a:chExt cx="2245430" cy="65687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B593911-B4B5-4A6D-A03B-33CC3E38A540}"/>
                </a:ext>
              </a:extLst>
            </p:cNvPr>
            <p:cNvSpPr txBox="1"/>
            <p:nvPr/>
          </p:nvSpPr>
          <p:spPr>
            <a:xfrm>
              <a:off x="6210998" y="1433695"/>
              <a:ext cx="2245425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AC61A11-17B5-4989-AEAC-511DCF9289A0}"/>
                </a:ext>
              </a:extLst>
            </p:cNvPr>
            <p:cNvSpPr txBox="1"/>
            <p:nvPr/>
          </p:nvSpPr>
          <p:spPr>
            <a:xfrm>
              <a:off x="6210993" y="1630759"/>
              <a:ext cx="2245425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F3AA664-1BA4-4E1F-8704-804BC2380F04}"/>
              </a:ext>
            </a:extLst>
          </p:cNvPr>
          <p:cNvGrpSpPr/>
          <p:nvPr/>
        </p:nvGrpSpPr>
        <p:grpSpPr>
          <a:xfrm>
            <a:off x="6335701" y="1501576"/>
            <a:ext cx="4075528" cy="923332"/>
            <a:chOff x="6210993" y="1433695"/>
            <a:chExt cx="2245430" cy="656879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ED4205E-FFC8-44BE-86EC-5A840C82281C}"/>
                </a:ext>
              </a:extLst>
            </p:cNvPr>
            <p:cNvSpPr txBox="1"/>
            <p:nvPr/>
          </p:nvSpPr>
          <p:spPr>
            <a:xfrm>
              <a:off x="6210998" y="1433695"/>
              <a:ext cx="2245425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33D43B6-D96C-477F-A2D6-CD6DC2DCEFEF}"/>
                </a:ext>
              </a:extLst>
            </p:cNvPr>
            <p:cNvSpPr txBox="1"/>
            <p:nvPr/>
          </p:nvSpPr>
          <p:spPr>
            <a:xfrm>
              <a:off x="6210993" y="1630759"/>
              <a:ext cx="2245425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1684107-CD7F-47B4-8F4B-C36470D26F6F}"/>
              </a:ext>
            </a:extLst>
          </p:cNvPr>
          <p:cNvGrpSpPr/>
          <p:nvPr/>
        </p:nvGrpSpPr>
        <p:grpSpPr>
          <a:xfrm>
            <a:off x="7739862" y="4536989"/>
            <a:ext cx="4075528" cy="923332"/>
            <a:chOff x="6210993" y="1433695"/>
            <a:chExt cx="2245430" cy="656879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5DF6E28-113C-4A34-993E-F8FA2A989665}"/>
                </a:ext>
              </a:extLst>
            </p:cNvPr>
            <p:cNvSpPr txBox="1"/>
            <p:nvPr/>
          </p:nvSpPr>
          <p:spPr>
            <a:xfrm>
              <a:off x="6210998" y="1433695"/>
              <a:ext cx="2245425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88DFE6E-9B5A-4A3A-BAE4-04088FDE41F0}"/>
                </a:ext>
              </a:extLst>
            </p:cNvPr>
            <p:cNvSpPr txBox="1"/>
            <p:nvPr/>
          </p:nvSpPr>
          <p:spPr>
            <a:xfrm>
              <a:off x="6210993" y="1630759"/>
              <a:ext cx="2245425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F5A3D84-90EA-4CFB-B191-224ACAD1ABAA}"/>
              </a:ext>
            </a:extLst>
          </p:cNvPr>
          <p:cNvGrpSpPr/>
          <p:nvPr/>
        </p:nvGrpSpPr>
        <p:grpSpPr>
          <a:xfrm>
            <a:off x="-2" y="2329580"/>
            <a:ext cx="7595799" cy="3152646"/>
            <a:chOff x="-2" y="2329580"/>
            <a:chExt cx="7595799" cy="3152646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DE78C02-3DEF-496A-BAD3-92B4BA425423}"/>
                </a:ext>
              </a:extLst>
            </p:cNvPr>
            <p:cNvSpPr/>
            <p:nvPr/>
          </p:nvSpPr>
          <p:spPr>
            <a:xfrm rot="5400000">
              <a:off x="2145373" y="1361867"/>
              <a:ext cx="437038" cy="472778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29" name="Block Arc 28">
              <a:extLst>
                <a:ext uri="{FF2B5EF4-FFF2-40B4-BE49-F238E27FC236}">
                  <a16:creationId xmlns:a16="http://schemas.microsoft.com/office/drawing/2014/main" id="{9CE662DB-62C3-467C-A9EC-64A7B33E5A1F}"/>
                </a:ext>
              </a:extLst>
            </p:cNvPr>
            <p:cNvSpPr/>
            <p:nvPr/>
          </p:nvSpPr>
          <p:spPr>
            <a:xfrm rot="16200000">
              <a:off x="4593268" y="2479697"/>
              <a:ext cx="3002528" cy="3002530"/>
            </a:xfrm>
            <a:prstGeom prst="blockArc">
              <a:avLst>
                <a:gd name="adj1" fmla="val 16294378"/>
                <a:gd name="adj2" fmla="val 20340573"/>
                <a:gd name="adj3" fmla="val 1596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661B432-3D04-4CDA-BF24-9A2FDC68D24F}"/>
                </a:ext>
              </a:extLst>
            </p:cNvPr>
            <p:cNvSpPr txBox="1"/>
            <p:nvPr/>
          </p:nvSpPr>
          <p:spPr>
            <a:xfrm rot="18332389">
              <a:off x="4817267" y="2920999"/>
              <a:ext cx="1853224" cy="1478665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2348932"/>
                </a:avLst>
              </a:prstTxWarp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Text Here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3582A69A-FDEE-4670-8873-60B8EAEE2CA1}"/>
                </a:ext>
              </a:extLst>
            </p:cNvPr>
            <p:cNvSpPr/>
            <p:nvPr/>
          </p:nvSpPr>
          <p:spPr>
            <a:xfrm rot="4178198">
              <a:off x="5364620" y="2574029"/>
              <a:ext cx="835466" cy="346568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7F1B70CF-F808-45C0-A73B-E87762AC6B7B}"/>
              </a:ext>
            </a:extLst>
          </p:cNvPr>
          <p:cNvSpPr/>
          <p:nvPr/>
        </p:nvSpPr>
        <p:spPr>
          <a:xfrm rot="9366165">
            <a:off x="6876596" y="3427708"/>
            <a:ext cx="835466" cy="346568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96A6C9D3-7763-49C5-90F4-3A56446981BA}"/>
              </a:ext>
            </a:extLst>
          </p:cNvPr>
          <p:cNvSpPr/>
          <p:nvPr/>
        </p:nvSpPr>
        <p:spPr>
          <a:xfrm rot="15126762">
            <a:off x="5923702" y="5087217"/>
            <a:ext cx="835466" cy="346568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E7CB26D-721E-41BF-ACD0-E04F83B7EBA8}"/>
              </a:ext>
            </a:extLst>
          </p:cNvPr>
          <p:cNvSpPr txBox="1"/>
          <p:nvPr/>
        </p:nvSpPr>
        <p:spPr>
          <a:xfrm>
            <a:off x="770084" y="3429000"/>
            <a:ext cx="356844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4800" b="1" dirty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LIDE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E7AAB9-D2AC-4B15-B339-7F7317053081}"/>
              </a:ext>
            </a:extLst>
          </p:cNvPr>
          <p:cNvSpPr txBox="1"/>
          <p:nvPr/>
        </p:nvSpPr>
        <p:spPr>
          <a:xfrm>
            <a:off x="780712" y="5876804"/>
            <a:ext cx="3568439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1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1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718593-B1ED-433F-A867-0CD1E4A123B6}"/>
              </a:ext>
            </a:extLst>
          </p:cNvPr>
          <p:cNvSpPr txBox="1"/>
          <p:nvPr/>
        </p:nvSpPr>
        <p:spPr>
          <a:xfrm>
            <a:off x="770082" y="5115982"/>
            <a:ext cx="356844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Oval 110">
            <a:extLst>
              <a:ext uri="{FF2B5EF4-FFF2-40B4-BE49-F238E27FC236}">
                <a16:creationId xmlns:a16="http://schemas.microsoft.com/office/drawing/2014/main" id="{9C5A3CD4-3608-4BB5-8908-0967A47B6354}"/>
              </a:ext>
            </a:extLst>
          </p:cNvPr>
          <p:cNvSpPr/>
          <p:nvPr/>
        </p:nvSpPr>
        <p:spPr>
          <a:xfrm>
            <a:off x="6716065" y="2082658"/>
            <a:ext cx="646330" cy="6463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38D13BA3-F034-4C45-BBBB-818BD2C17F2C}"/>
              </a:ext>
            </a:extLst>
          </p:cNvPr>
          <p:cNvSpPr/>
          <p:nvPr/>
        </p:nvSpPr>
        <p:spPr>
          <a:xfrm>
            <a:off x="6716065" y="3503301"/>
            <a:ext cx="646330" cy="6463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F2CBD0B0-30FB-48B3-85AB-94462AD06140}"/>
              </a:ext>
            </a:extLst>
          </p:cNvPr>
          <p:cNvSpPr/>
          <p:nvPr/>
        </p:nvSpPr>
        <p:spPr>
          <a:xfrm>
            <a:off x="6716065" y="4923943"/>
            <a:ext cx="646330" cy="6463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A74240D-85B3-4C30-9E42-FA0BC4C28F38}"/>
              </a:ext>
            </a:extLst>
          </p:cNvPr>
          <p:cNvSpPr/>
          <p:nvPr/>
        </p:nvSpPr>
        <p:spPr>
          <a:xfrm>
            <a:off x="6716065" y="662015"/>
            <a:ext cx="646330" cy="6463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A4BDA0-C270-4764-9C18-A593BCE2C965}"/>
              </a:ext>
            </a:extLst>
          </p:cNvPr>
          <p:cNvSpPr txBox="1"/>
          <p:nvPr/>
        </p:nvSpPr>
        <p:spPr>
          <a:xfrm>
            <a:off x="775063" y="455514"/>
            <a:ext cx="2719767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D6BEE4D1-FB68-48E4-8EC7-5150CCF07454}"/>
              </a:ext>
            </a:extLst>
          </p:cNvPr>
          <p:cNvGrpSpPr/>
          <p:nvPr/>
        </p:nvGrpSpPr>
        <p:grpSpPr>
          <a:xfrm>
            <a:off x="6697959" y="723570"/>
            <a:ext cx="5205823" cy="5447081"/>
            <a:chOff x="6661747" y="786941"/>
            <a:chExt cx="5205823" cy="5447081"/>
          </a:xfrm>
        </p:grpSpPr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14C01DA4-BA87-4D26-B730-810D2EE7C499}"/>
                </a:ext>
              </a:extLst>
            </p:cNvPr>
            <p:cNvGrpSpPr/>
            <p:nvPr/>
          </p:nvGrpSpPr>
          <p:grpSpPr>
            <a:xfrm>
              <a:off x="6661747" y="786941"/>
              <a:ext cx="5205823" cy="1177459"/>
              <a:chOff x="5745432" y="936694"/>
              <a:chExt cx="5205823" cy="1177459"/>
            </a:xfrm>
          </p:grpSpPr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18AE02CC-C27D-4A2F-926B-43AE66C91B63}"/>
                  </a:ext>
                </a:extLst>
              </p:cNvPr>
              <p:cNvSpPr txBox="1"/>
              <p:nvPr/>
            </p:nvSpPr>
            <p:spPr>
              <a:xfrm>
                <a:off x="5808400" y="1594331"/>
                <a:ext cx="4980609" cy="51982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171450" indent="-171450">
                  <a:buFont typeface="Wingdings" panose="05000000000000000000" pitchFamily="2" charset="2"/>
                  <a:buChar char="ü"/>
                </a:pPr>
                <a:r>
                  <a:rPr lang="en-US" altLang="ko-KR" sz="1200" dirty="0">
                    <a:solidFill>
                      <a:schemeClr val="bg1"/>
                    </a:solidFill>
                  </a:rPr>
                  <a:t>Get a modern PowerPoint  Presentation that is beautifully designed. </a:t>
                </a:r>
                <a:endParaRPr lang="ko-KR" altLang="en-US" sz="1200" dirty="0">
                  <a:solidFill>
                    <a:schemeClr val="bg1"/>
                  </a:solidFill>
                </a:endParaRPr>
              </a:p>
              <a:p>
                <a:pPr marL="171450" indent="-171450">
                  <a:lnSpc>
                    <a:spcPct val="15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Easy to change colors, photos and Text.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86712C14-F72E-4A8E-95E9-5E7B6CBA6EC4}"/>
                  </a:ext>
                </a:extLst>
              </p:cNvPr>
              <p:cNvSpPr txBox="1"/>
              <p:nvPr/>
            </p:nvSpPr>
            <p:spPr>
              <a:xfrm>
                <a:off x="6443563" y="944389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cs typeface="Arial" pitchFamily="34" charset="0"/>
                  </a:rPr>
                  <a:t>Contents Here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A7079D29-4A6D-4054-9922-E34F5208DECB}"/>
                  </a:ext>
                </a:extLst>
              </p:cNvPr>
              <p:cNvSpPr txBox="1"/>
              <p:nvPr/>
            </p:nvSpPr>
            <p:spPr>
              <a:xfrm>
                <a:off x="5745432" y="936694"/>
                <a:ext cx="667574" cy="523220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2800" b="1" dirty="0">
                    <a:solidFill>
                      <a:schemeClr val="accent1"/>
                    </a:solidFill>
                    <a:cs typeface="Arial" pitchFamily="34" charset="0"/>
                  </a:rPr>
                  <a:t>01</a:t>
                </a:r>
                <a:endParaRPr lang="ko-KR" altLang="en-US" sz="2800" b="1" dirty="0">
                  <a:solidFill>
                    <a:schemeClr val="accent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846B577D-DCD6-41AD-9105-3E5574A7E147}"/>
                </a:ext>
              </a:extLst>
            </p:cNvPr>
            <p:cNvGrpSpPr/>
            <p:nvPr/>
          </p:nvGrpSpPr>
          <p:grpSpPr>
            <a:xfrm>
              <a:off x="6661747" y="2210148"/>
              <a:ext cx="5205823" cy="1177459"/>
              <a:chOff x="5745432" y="2406864"/>
              <a:chExt cx="5205823" cy="1177459"/>
            </a:xfrm>
          </p:grpSpPr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7A494A6B-5DF9-4AFB-9FDE-DA3F76A36A00}"/>
                  </a:ext>
                </a:extLst>
              </p:cNvPr>
              <p:cNvSpPr txBox="1"/>
              <p:nvPr/>
            </p:nvSpPr>
            <p:spPr>
              <a:xfrm>
                <a:off x="5808400" y="3064501"/>
                <a:ext cx="4980609" cy="51982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171450" indent="-171450">
                  <a:buFont typeface="Wingdings" panose="05000000000000000000" pitchFamily="2" charset="2"/>
                  <a:buChar char="ü"/>
                </a:pPr>
                <a:r>
                  <a:rPr lang="en-US" altLang="ko-KR" sz="1200" dirty="0">
                    <a:solidFill>
                      <a:schemeClr val="bg1"/>
                    </a:solidFill>
                  </a:rPr>
                  <a:t>Get a modern PowerPoint  Presentation that is beautifully designed. </a:t>
                </a:r>
                <a:endParaRPr lang="ko-KR" altLang="en-US" sz="1200" dirty="0">
                  <a:solidFill>
                    <a:schemeClr val="bg1"/>
                  </a:solidFill>
                </a:endParaRPr>
              </a:p>
              <a:p>
                <a:pPr marL="171450" indent="-171450">
                  <a:lnSpc>
                    <a:spcPct val="15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Easy to change colors, photos and Text.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6D2C830A-C8B0-4054-89C8-CE55271886BD}"/>
                  </a:ext>
                </a:extLst>
              </p:cNvPr>
              <p:cNvSpPr txBox="1"/>
              <p:nvPr/>
            </p:nvSpPr>
            <p:spPr>
              <a:xfrm>
                <a:off x="6443563" y="2414559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cs typeface="Arial" pitchFamily="34" charset="0"/>
                  </a:rPr>
                  <a:t>Contents Here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1DC12EE5-1271-4B1A-9170-BF2BFDDA8D8A}"/>
                  </a:ext>
                </a:extLst>
              </p:cNvPr>
              <p:cNvSpPr txBox="1"/>
              <p:nvPr/>
            </p:nvSpPr>
            <p:spPr>
              <a:xfrm>
                <a:off x="5745432" y="2406864"/>
                <a:ext cx="667574" cy="523220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2800" b="1" dirty="0">
                    <a:solidFill>
                      <a:schemeClr val="accent2"/>
                    </a:solidFill>
                    <a:cs typeface="Arial" pitchFamily="34" charset="0"/>
                  </a:rPr>
                  <a:t>02</a:t>
                </a:r>
                <a:endParaRPr lang="ko-KR" altLang="en-US" sz="2800" b="1" dirty="0">
                  <a:solidFill>
                    <a:schemeClr val="accent2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A6E180C6-42C1-435C-A257-ADF0739725A3}"/>
                </a:ext>
              </a:extLst>
            </p:cNvPr>
            <p:cNvGrpSpPr/>
            <p:nvPr/>
          </p:nvGrpSpPr>
          <p:grpSpPr>
            <a:xfrm>
              <a:off x="6661747" y="3633355"/>
              <a:ext cx="5205823" cy="1177459"/>
              <a:chOff x="5745432" y="3877034"/>
              <a:chExt cx="5205823" cy="1177459"/>
            </a:xfrm>
          </p:grpSpPr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573D6E76-FF50-417A-A514-3DBD8C0DD2FA}"/>
                  </a:ext>
                </a:extLst>
              </p:cNvPr>
              <p:cNvSpPr txBox="1"/>
              <p:nvPr/>
            </p:nvSpPr>
            <p:spPr>
              <a:xfrm>
                <a:off x="5808400" y="4534671"/>
                <a:ext cx="4980609" cy="51982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171450" indent="-171450">
                  <a:buFont typeface="Wingdings" panose="05000000000000000000" pitchFamily="2" charset="2"/>
                  <a:buChar char="ü"/>
                </a:pPr>
                <a:r>
                  <a:rPr lang="en-US" altLang="ko-KR" sz="1200" dirty="0">
                    <a:solidFill>
                      <a:schemeClr val="bg1"/>
                    </a:solidFill>
                  </a:rPr>
                  <a:t>Get a modern PowerPoint  Presentation that is beautifully designed. </a:t>
                </a:r>
                <a:endParaRPr lang="ko-KR" altLang="en-US" sz="1200" dirty="0">
                  <a:solidFill>
                    <a:schemeClr val="bg1"/>
                  </a:solidFill>
                </a:endParaRPr>
              </a:p>
              <a:p>
                <a:pPr marL="171450" indent="-171450">
                  <a:lnSpc>
                    <a:spcPct val="15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Easy to change colors, photos and Text.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F8956647-F4C1-4453-A407-A8AAB1BE3DCB}"/>
                  </a:ext>
                </a:extLst>
              </p:cNvPr>
              <p:cNvSpPr txBox="1"/>
              <p:nvPr/>
            </p:nvSpPr>
            <p:spPr>
              <a:xfrm>
                <a:off x="6443563" y="3884729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cs typeface="Arial" pitchFamily="34" charset="0"/>
                  </a:rPr>
                  <a:t>Contents Here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DD53993A-9610-4F6F-BB9C-CBBAED176A05}"/>
                  </a:ext>
                </a:extLst>
              </p:cNvPr>
              <p:cNvSpPr txBox="1"/>
              <p:nvPr/>
            </p:nvSpPr>
            <p:spPr>
              <a:xfrm>
                <a:off x="5745432" y="3877034"/>
                <a:ext cx="667574" cy="523220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2800" b="1" dirty="0">
                    <a:solidFill>
                      <a:schemeClr val="accent3"/>
                    </a:solidFill>
                    <a:cs typeface="Arial" pitchFamily="34" charset="0"/>
                  </a:rPr>
                  <a:t>03</a:t>
                </a:r>
                <a:endParaRPr lang="ko-KR" altLang="en-US" sz="2800" b="1" dirty="0">
                  <a:solidFill>
                    <a:schemeClr val="accent3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4533F758-5974-4439-8D4D-0EE7FE7213E6}"/>
                </a:ext>
              </a:extLst>
            </p:cNvPr>
            <p:cNvGrpSpPr/>
            <p:nvPr/>
          </p:nvGrpSpPr>
          <p:grpSpPr>
            <a:xfrm>
              <a:off x="6661747" y="5056563"/>
              <a:ext cx="5205823" cy="1177459"/>
              <a:chOff x="5745432" y="3877034"/>
              <a:chExt cx="5205823" cy="1177459"/>
            </a:xfrm>
          </p:grpSpPr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6DB2A53D-E609-45BF-96E0-1673FA0F8845}"/>
                  </a:ext>
                </a:extLst>
              </p:cNvPr>
              <p:cNvSpPr txBox="1"/>
              <p:nvPr/>
            </p:nvSpPr>
            <p:spPr>
              <a:xfrm>
                <a:off x="5808400" y="4534671"/>
                <a:ext cx="4980609" cy="51982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171450" indent="-171450">
                  <a:buFont typeface="Wingdings" panose="05000000000000000000" pitchFamily="2" charset="2"/>
                  <a:buChar char="ü"/>
                </a:pPr>
                <a:r>
                  <a:rPr lang="en-US" altLang="ko-KR" sz="1200" dirty="0">
                    <a:solidFill>
                      <a:schemeClr val="bg1"/>
                    </a:solidFill>
                  </a:rPr>
                  <a:t>Get a modern PowerPoint  Presentation that is beautifully designed. </a:t>
                </a:r>
                <a:endParaRPr lang="ko-KR" altLang="en-US" sz="1200" dirty="0">
                  <a:solidFill>
                    <a:schemeClr val="bg1"/>
                  </a:solidFill>
                </a:endParaRPr>
              </a:p>
              <a:p>
                <a:pPr marL="171450" indent="-171450">
                  <a:lnSpc>
                    <a:spcPct val="15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Easy to change colors, photos and Text.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BD17AD7D-9102-42B6-B44D-E71B676AF00C}"/>
                  </a:ext>
                </a:extLst>
              </p:cNvPr>
              <p:cNvSpPr txBox="1"/>
              <p:nvPr/>
            </p:nvSpPr>
            <p:spPr>
              <a:xfrm>
                <a:off x="6443563" y="3884729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cs typeface="Arial" pitchFamily="34" charset="0"/>
                  </a:rPr>
                  <a:t>Contents Here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40229C2B-2336-4D25-B816-F86A69851CCC}"/>
                  </a:ext>
                </a:extLst>
              </p:cNvPr>
              <p:cNvSpPr txBox="1"/>
              <p:nvPr/>
            </p:nvSpPr>
            <p:spPr>
              <a:xfrm>
                <a:off x="5745432" y="3877034"/>
                <a:ext cx="667574" cy="523220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2800" b="1" dirty="0">
                    <a:solidFill>
                      <a:schemeClr val="accent4"/>
                    </a:solidFill>
                    <a:cs typeface="Arial" pitchFamily="34" charset="0"/>
                  </a:rPr>
                  <a:t>04</a:t>
                </a:r>
                <a:endParaRPr lang="ko-KR" altLang="en-US" sz="2800" b="1" dirty="0">
                  <a:solidFill>
                    <a:schemeClr val="accent4"/>
                  </a:solidFill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488225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5EDBB5C9-B6E6-4199-A5CA-AF9DEACA90AE}"/>
              </a:ext>
            </a:extLst>
          </p:cNvPr>
          <p:cNvSpPr/>
          <p:nvPr/>
        </p:nvSpPr>
        <p:spPr>
          <a:xfrm>
            <a:off x="5519927" y="3924894"/>
            <a:ext cx="820615" cy="820615"/>
          </a:xfrm>
          <a:custGeom>
            <a:avLst/>
            <a:gdLst>
              <a:gd name="connsiteX0" fmla="*/ 321548 w 643094"/>
              <a:gd name="connsiteY0" fmla="*/ 117901 h 643094"/>
              <a:gd name="connsiteX1" fmla="*/ 525195 w 643094"/>
              <a:gd name="connsiteY1" fmla="*/ 321548 h 643094"/>
              <a:gd name="connsiteX2" fmla="*/ 321548 w 643094"/>
              <a:gd name="connsiteY2" fmla="*/ 525195 h 643094"/>
              <a:gd name="connsiteX3" fmla="*/ 117901 w 643094"/>
              <a:gd name="connsiteY3" fmla="*/ 321548 h 643094"/>
              <a:gd name="connsiteX4" fmla="*/ 321548 w 643094"/>
              <a:gd name="connsiteY4" fmla="*/ 117901 h 643094"/>
              <a:gd name="connsiteX5" fmla="*/ 321547 w 643094"/>
              <a:gd name="connsiteY5" fmla="*/ 48181 h 643094"/>
              <a:gd name="connsiteX6" fmla="*/ 48181 w 643094"/>
              <a:gd name="connsiteY6" fmla="*/ 321547 h 643094"/>
              <a:gd name="connsiteX7" fmla="*/ 321547 w 643094"/>
              <a:gd name="connsiteY7" fmla="*/ 594913 h 643094"/>
              <a:gd name="connsiteX8" fmla="*/ 594913 w 643094"/>
              <a:gd name="connsiteY8" fmla="*/ 321547 h 643094"/>
              <a:gd name="connsiteX9" fmla="*/ 321547 w 643094"/>
              <a:gd name="connsiteY9" fmla="*/ 48181 h 643094"/>
              <a:gd name="connsiteX10" fmla="*/ 321547 w 643094"/>
              <a:gd name="connsiteY10" fmla="*/ 0 h 643094"/>
              <a:gd name="connsiteX11" fmla="*/ 643094 w 643094"/>
              <a:gd name="connsiteY11" fmla="*/ 321547 h 643094"/>
              <a:gd name="connsiteX12" fmla="*/ 321547 w 643094"/>
              <a:gd name="connsiteY12" fmla="*/ 643094 h 643094"/>
              <a:gd name="connsiteX13" fmla="*/ 0 w 643094"/>
              <a:gd name="connsiteY13" fmla="*/ 321547 h 643094"/>
              <a:gd name="connsiteX14" fmla="*/ 321547 w 643094"/>
              <a:gd name="connsiteY14" fmla="*/ 0 h 643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43094" h="643094">
                <a:moveTo>
                  <a:pt x="321548" y="117901"/>
                </a:moveTo>
                <a:cubicBezTo>
                  <a:pt x="434019" y="117901"/>
                  <a:pt x="525195" y="209077"/>
                  <a:pt x="525195" y="321548"/>
                </a:cubicBezTo>
                <a:cubicBezTo>
                  <a:pt x="525195" y="434019"/>
                  <a:pt x="434019" y="525195"/>
                  <a:pt x="321548" y="525195"/>
                </a:cubicBezTo>
                <a:cubicBezTo>
                  <a:pt x="209077" y="525195"/>
                  <a:pt x="117901" y="434019"/>
                  <a:pt x="117901" y="321548"/>
                </a:cubicBezTo>
                <a:cubicBezTo>
                  <a:pt x="117901" y="209077"/>
                  <a:pt x="209077" y="117901"/>
                  <a:pt x="321548" y="117901"/>
                </a:cubicBezTo>
                <a:close/>
                <a:moveTo>
                  <a:pt x="321547" y="48181"/>
                </a:moveTo>
                <a:cubicBezTo>
                  <a:pt x="170571" y="48181"/>
                  <a:pt x="48181" y="170571"/>
                  <a:pt x="48181" y="321547"/>
                </a:cubicBezTo>
                <a:cubicBezTo>
                  <a:pt x="48181" y="472523"/>
                  <a:pt x="170571" y="594913"/>
                  <a:pt x="321547" y="594913"/>
                </a:cubicBezTo>
                <a:cubicBezTo>
                  <a:pt x="472523" y="594913"/>
                  <a:pt x="594913" y="472523"/>
                  <a:pt x="594913" y="321547"/>
                </a:cubicBezTo>
                <a:cubicBezTo>
                  <a:pt x="594913" y="170571"/>
                  <a:pt x="472523" y="48181"/>
                  <a:pt x="321547" y="48181"/>
                </a:cubicBezTo>
                <a:close/>
                <a:moveTo>
                  <a:pt x="321547" y="0"/>
                </a:moveTo>
                <a:cubicBezTo>
                  <a:pt x="499133" y="0"/>
                  <a:pt x="643094" y="143961"/>
                  <a:pt x="643094" y="321547"/>
                </a:cubicBezTo>
                <a:cubicBezTo>
                  <a:pt x="643094" y="499133"/>
                  <a:pt x="499133" y="643094"/>
                  <a:pt x="321547" y="643094"/>
                </a:cubicBezTo>
                <a:cubicBezTo>
                  <a:pt x="143961" y="643094"/>
                  <a:pt x="0" y="499133"/>
                  <a:pt x="0" y="321547"/>
                </a:cubicBezTo>
                <a:cubicBezTo>
                  <a:pt x="0" y="143961"/>
                  <a:pt x="143961" y="0"/>
                  <a:pt x="32154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113B9BC-43EE-43B5-B2C4-B3810CF81651}"/>
              </a:ext>
            </a:extLst>
          </p:cNvPr>
          <p:cNvGrpSpPr/>
          <p:nvPr/>
        </p:nvGrpSpPr>
        <p:grpSpPr>
          <a:xfrm>
            <a:off x="5373450" y="4335202"/>
            <a:ext cx="1586375" cy="2094269"/>
            <a:chOff x="4020203" y="419231"/>
            <a:chExt cx="4367084" cy="5765249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5" name="Rectangle 36">
              <a:extLst>
                <a:ext uri="{FF2B5EF4-FFF2-40B4-BE49-F238E27FC236}">
                  <a16:creationId xmlns:a16="http://schemas.microsoft.com/office/drawing/2014/main" id="{3ACAE5BE-81B5-49C5-A6E6-B5789D60AB0D}"/>
                </a:ext>
              </a:extLst>
            </p:cNvPr>
            <p:cNvSpPr/>
            <p:nvPr/>
          </p:nvSpPr>
          <p:spPr>
            <a:xfrm>
              <a:off x="4045205" y="619882"/>
              <a:ext cx="4294509" cy="5398073"/>
            </a:xfrm>
            <a:custGeom>
              <a:avLst/>
              <a:gdLst/>
              <a:ahLst/>
              <a:cxnLst/>
              <a:rect l="l" t="t" r="r" b="b"/>
              <a:pathLst>
                <a:path w="4294511" h="5398073">
                  <a:moveTo>
                    <a:pt x="1162213" y="0"/>
                  </a:moveTo>
                  <a:lnTo>
                    <a:pt x="1680726" y="0"/>
                  </a:lnTo>
                  <a:lnTo>
                    <a:pt x="1680726" y="2407824"/>
                  </a:lnTo>
                  <a:lnTo>
                    <a:pt x="1881378" y="2407824"/>
                  </a:lnTo>
                  <a:lnTo>
                    <a:pt x="1881378" y="1306295"/>
                  </a:lnTo>
                  <a:lnTo>
                    <a:pt x="2508555" y="1306295"/>
                  </a:lnTo>
                  <a:lnTo>
                    <a:pt x="2508555" y="2407824"/>
                  </a:lnTo>
                  <a:lnTo>
                    <a:pt x="2683986" y="2407824"/>
                  </a:lnTo>
                  <a:lnTo>
                    <a:pt x="2683986" y="1456809"/>
                  </a:lnTo>
                  <a:lnTo>
                    <a:pt x="3311163" y="1456809"/>
                  </a:lnTo>
                  <a:lnTo>
                    <a:pt x="3311163" y="2407824"/>
                  </a:lnTo>
                  <a:lnTo>
                    <a:pt x="3320378" y="2407824"/>
                  </a:lnTo>
                  <a:lnTo>
                    <a:pt x="3320378" y="1649240"/>
                  </a:lnTo>
                  <a:lnTo>
                    <a:pt x="3940780" y="1649240"/>
                  </a:lnTo>
                  <a:lnTo>
                    <a:pt x="3940780" y="2107035"/>
                  </a:lnTo>
                  <a:lnTo>
                    <a:pt x="4294511" y="2107035"/>
                  </a:lnTo>
                  <a:lnTo>
                    <a:pt x="4294511" y="3912904"/>
                  </a:lnTo>
                  <a:lnTo>
                    <a:pt x="3940780" y="3912904"/>
                  </a:lnTo>
                  <a:lnTo>
                    <a:pt x="3940780" y="4715513"/>
                  </a:lnTo>
                  <a:lnTo>
                    <a:pt x="3847228" y="4715513"/>
                  </a:lnTo>
                  <a:lnTo>
                    <a:pt x="3847228" y="5398073"/>
                  </a:lnTo>
                  <a:lnTo>
                    <a:pt x="1083968" y="5398073"/>
                  </a:lnTo>
                  <a:lnTo>
                    <a:pt x="1083968" y="4814946"/>
                  </a:lnTo>
                  <a:lnTo>
                    <a:pt x="959432" y="4814946"/>
                  </a:lnTo>
                  <a:lnTo>
                    <a:pt x="959432" y="4325080"/>
                  </a:lnTo>
                  <a:lnTo>
                    <a:pt x="708694" y="4325080"/>
                  </a:lnTo>
                  <a:lnTo>
                    <a:pt x="708694" y="3823450"/>
                  </a:lnTo>
                  <a:lnTo>
                    <a:pt x="457956" y="3823450"/>
                  </a:lnTo>
                  <a:lnTo>
                    <a:pt x="457956" y="3319551"/>
                  </a:lnTo>
                  <a:lnTo>
                    <a:pt x="261425" y="3319551"/>
                  </a:lnTo>
                  <a:lnTo>
                    <a:pt x="261425" y="2935233"/>
                  </a:lnTo>
                  <a:lnTo>
                    <a:pt x="0" y="2935233"/>
                  </a:lnTo>
                  <a:lnTo>
                    <a:pt x="0" y="2441147"/>
                  </a:lnTo>
                  <a:lnTo>
                    <a:pt x="627177" y="2441147"/>
                  </a:lnTo>
                  <a:lnTo>
                    <a:pt x="627177" y="2470757"/>
                  </a:lnTo>
                  <a:lnTo>
                    <a:pt x="888602" y="2470757"/>
                  </a:lnTo>
                  <a:lnTo>
                    <a:pt x="888602" y="2510208"/>
                  </a:lnTo>
                  <a:lnTo>
                    <a:pt x="1083968" y="2510208"/>
                  </a:lnTo>
                  <a:lnTo>
                    <a:pt x="1083968" y="2407824"/>
                  </a:lnTo>
                  <a:lnTo>
                    <a:pt x="1162213" y="240782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id="{D75C8BEC-3957-4E35-A24C-E00716C34667}"/>
                </a:ext>
              </a:extLst>
            </p:cNvPr>
            <p:cNvSpPr/>
            <p:nvPr/>
          </p:nvSpPr>
          <p:spPr>
            <a:xfrm>
              <a:off x="4020203" y="419231"/>
              <a:ext cx="4367084" cy="5765249"/>
            </a:xfrm>
            <a:custGeom>
              <a:avLst/>
              <a:gdLst/>
              <a:ahLst/>
              <a:cxnLst/>
              <a:rect l="l" t="t" r="r" b="b"/>
              <a:pathLst>
                <a:path w="4367084" h="5765249">
                  <a:moveTo>
                    <a:pt x="3965780" y="4113557"/>
                  </a:moveTo>
                  <a:lnTo>
                    <a:pt x="4166432" y="4113557"/>
                  </a:lnTo>
                  <a:lnTo>
                    <a:pt x="4166432" y="4916165"/>
                  </a:lnTo>
                  <a:lnTo>
                    <a:pt x="3972555" y="4916165"/>
                  </a:lnTo>
                  <a:lnTo>
                    <a:pt x="3972555" y="5763466"/>
                  </a:lnTo>
                  <a:lnTo>
                    <a:pt x="3771903" y="5763466"/>
                  </a:lnTo>
                  <a:lnTo>
                    <a:pt x="3771903" y="5763465"/>
                  </a:lnTo>
                  <a:lnTo>
                    <a:pt x="1193520" y="5763465"/>
                  </a:lnTo>
                  <a:lnTo>
                    <a:pt x="1193520" y="5765249"/>
                  </a:lnTo>
                  <a:lnTo>
                    <a:pt x="992868" y="5765249"/>
                  </a:lnTo>
                  <a:lnTo>
                    <a:pt x="992868" y="5009248"/>
                  </a:lnTo>
                  <a:lnTo>
                    <a:pt x="1193520" y="5009248"/>
                  </a:lnTo>
                  <a:lnTo>
                    <a:pt x="1193520" y="5562813"/>
                  </a:lnTo>
                  <a:lnTo>
                    <a:pt x="3771903" y="5562813"/>
                  </a:lnTo>
                  <a:lnTo>
                    <a:pt x="3771903" y="4916165"/>
                  </a:lnTo>
                  <a:lnTo>
                    <a:pt x="3965780" y="4916165"/>
                  </a:lnTo>
                  <a:close/>
                  <a:moveTo>
                    <a:pt x="404924" y="3516123"/>
                  </a:moveTo>
                  <a:lnTo>
                    <a:pt x="605576" y="3516123"/>
                  </a:lnTo>
                  <a:lnTo>
                    <a:pt x="605576" y="4024102"/>
                  </a:lnTo>
                  <a:lnTo>
                    <a:pt x="794053" y="4024102"/>
                  </a:lnTo>
                  <a:lnTo>
                    <a:pt x="794053" y="4525732"/>
                  </a:lnTo>
                  <a:lnTo>
                    <a:pt x="991620" y="4525732"/>
                  </a:lnTo>
                  <a:lnTo>
                    <a:pt x="991620" y="5027362"/>
                  </a:lnTo>
                  <a:lnTo>
                    <a:pt x="790968" y="5027362"/>
                  </a:lnTo>
                  <a:lnTo>
                    <a:pt x="790968" y="4525732"/>
                  </a:lnTo>
                  <a:lnTo>
                    <a:pt x="593401" y="4525732"/>
                  </a:lnTo>
                  <a:lnTo>
                    <a:pt x="593401" y="4056122"/>
                  </a:lnTo>
                  <a:lnTo>
                    <a:pt x="404924" y="4056122"/>
                  </a:lnTo>
                  <a:close/>
                  <a:moveTo>
                    <a:pt x="4166432" y="2307688"/>
                  </a:moveTo>
                  <a:lnTo>
                    <a:pt x="4367084" y="2307688"/>
                  </a:lnTo>
                  <a:lnTo>
                    <a:pt x="4367084" y="4113556"/>
                  </a:lnTo>
                  <a:lnTo>
                    <a:pt x="4166432" y="4113556"/>
                  </a:lnTo>
                  <a:close/>
                  <a:moveTo>
                    <a:pt x="3965780" y="1906384"/>
                  </a:moveTo>
                  <a:lnTo>
                    <a:pt x="4166432" y="1906384"/>
                  </a:lnTo>
                  <a:lnTo>
                    <a:pt x="4166432" y="2307688"/>
                  </a:lnTo>
                  <a:lnTo>
                    <a:pt x="3965780" y="2307688"/>
                  </a:lnTo>
                  <a:close/>
                  <a:moveTo>
                    <a:pt x="2520856" y="1506947"/>
                  </a:moveTo>
                  <a:lnTo>
                    <a:pt x="2721508" y="1506947"/>
                  </a:lnTo>
                  <a:lnTo>
                    <a:pt x="3336164" y="1506947"/>
                  </a:lnTo>
                  <a:lnTo>
                    <a:pt x="3336164" y="1685040"/>
                  </a:lnTo>
                  <a:lnTo>
                    <a:pt x="3464150" y="1685040"/>
                  </a:lnTo>
                  <a:lnTo>
                    <a:pt x="3464150" y="1682197"/>
                  </a:lnTo>
                  <a:lnTo>
                    <a:pt x="3965780" y="1682197"/>
                  </a:lnTo>
                  <a:lnTo>
                    <a:pt x="3965780" y="1882849"/>
                  </a:lnTo>
                  <a:lnTo>
                    <a:pt x="3536816" y="1882849"/>
                  </a:lnTo>
                  <a:lnTo>
                    <a:pt x="3536816" y="2788626"/>
                  </a:lnTo>
                  <a:lnTo>
                    <a:pt x="3336164" y="2788626"/>
                  </a:lnTo>
                  <a:lnTo>
                    <a:pt x="3336164" y="1707599"/>
                  </a:lnTo>
                  <a:lnTo>
                    <a:pt x="2721508" y="1707599"/>
                  </a:lnTo>
                  <a:lnTo>
                    <a:pt x="2721508" y="2710859"/>
                  </a:lnTo>
                  <a:lnTo>
                    <a:pt x="2520856" y="2710859"/>
                  </a:lnTo>
                  <a:close/>
                  <a:moveTo>
                    <a:pt x="1705727" y="200652"/>
                  </a:moveTo>
                  <a:lnTo>
                    <a:pt x="1906379" y="200652"/>
                  </a:lnTo>
                  <a:lnTo>
                    <a:pt x="1906379" y="1306295"/>
                  </a:lnTo>
                  <a:lnTo>
                    <a:pt x="2508335" y="1306295"/>
                  </a:lnTo>
                  <a:lnTo>
                    <a:pt x="2508335" y="1506947"/>
                  </a:lnTo>
                  <a:lnTo>
                    <a:pt x="1906379" y="1506947"/>
                  </a:lnTo>
                  <a:lnTo>
                    <a:pt x="1906379" y="2608477"/>
                  </a:lnTo>
                  <a:lnTo>
                    <a:pt x="1705727" y="2608477"/>
                  </a:lnTo>
                  <a:close/>
                  <a:moveTo>
                    <a:pt x="986562" y="200652"/>
                  </a:moveTo>
                  <a:lnTo>
                    <a:pt x="1187214" y="200652"/>
                  </a:lnTo>
                  <a:lnTo>
                    <a:pt x="1187214" y="3612116"/>
                  </a:lnTo>
                  <a:lnTo>
                    <a:pt x="986562" y="3612116"/>
                  </a:lnTo>
                  <a:lnTo>
                    <a:pt x="986562" y="2838909"/>
                  </a:lnTo>
                  <a:lnTo>
                    <a:pt x="600014" y="2838909"/>
                  </a:lnTo>
                  <a:lnTo>
                    <a:pt x="600014" y="2641799"/>
                  </a:lnTo>
                  <a:lnTo>
                    <a:pt x="200652" y="2641799"/>
                  </a:lnTo>
                  <a:lnTo>
                    <a:pt x="200652" y="3118899"/>
                  </a:lnTo>
                  <a:lnTo>
                    <a:pt x="384605" y="3118899"/>
                  </a:lnTo>
                  <a:lnTo>
                    <a:pt x="384605" y="3520203"/>
                  </a:lnTo>
                  <a:lnTo>
                    <a:pt x="183953" y="3520203"/>
                  </a:lnTo>
                  <a:lnTo>
                    <a:pt x="183953" y="3141857"/>
                  </a:lnTo>
                  <a:lnTo>
                    <a:pt x="0" y="3141857"/>
                  </a:lnTo>
                  <a:lnTo>
                    <a:pt x="0" y="2439575"/>
                  </a:lnTo>
                  <a:lnTo>
                    <a:pt x="200652" y="2439575"/>
                  </a:lnTo>
                  <a:lnTo>
                    <a:pt x="200652" y="2441147"/>
                  </a:lnTo>
                  <a:lnTo>
                    <a:pt x="610687" y="2441147"/>
                  </a:lnTo>
                  <a:lnTo>
                    <a:pt x="610687" y="2638257"/>
                  </a:lnTo>
                  <a:lnTo>
                    <a:pt x="986562" y="2638257"/>
                  </a:lnTo>
                  <a:close/>
                  <a:moveTo>
                    <a:pt x="1187214" y="0"/>
                  </a:moveTo>
                  <a:lnTo>
                    <a:pt x="1688844" y="0"/>
                  </a:lnTo>
                  <a:lnTo>
                    <a:pt x="1688844" y="200652"/>
                  </a:lnTo>
                  <a:lnTo>
                    <a:pt x="1187214" y="20065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D04B579-E3F3-4608-AF8A-AE0D55FE84C7}"/>
              </a:ext>
            </a:extLst>
          </p:cNvPr>
          <p:cNvGrpSpPr/>
          <p:nvPr/>
        </p:nvGrpSpPr>
        <p:grpSpPr>
          <a:xfrm>
            <a:off x="3075567" y="3635311"/>
            <a:ext cx="786508" cy="1309462"/>
            <a:chOff x="756338" y="2636912"/>
            <a:chExt cx="1152128" cy="1918185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2685DFF-4D7C-4DAC-8994-25ADCDA6579A}"/>
                </a:ext>
              </a:extLst>
            </p:cNvPr>
            <p:cNvGrpSpPr/>
            <p:nvPr/>
          </p:nvGrpSpPr>
          <p:grpSpPr>
            <a:xfrm>
              <a:off x="756338" y="2636912"/>
              <a:ext cx="1152128" cy="1918185"/>
              <a:chOff x="3631246" y="4903910"/>
              <a:chExt cx="446244" cy="742954"/>
            </a:xfrm>
          </p:grpSpPr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F7B2B6FF-AB94-4DD8-80A8-3516D633805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31246" y="4903910"/>
                <a:ext cx="446244" cy="742954"/>
              </a:xfrm>
              <a:custGeom>
                <a:avLst/>
                <a:gdLst>
                  <a:gd name="T0" fmla="*/ 530 w 566"/>
                  <a:gd name="T1" fmla="*/ 0 h 1053"/>
                  <a:gd name="T2" fmla="*/ 36 w 566"/>
                  <a:gd name="T3" fmla="*/ 0 h 1053"/>
                  <a:gd name="T4" fmla="*/ 0 w 566"/>
                  <a:gd name="T5" fmla="*/ 36 h 1053"/>
                  <a:gd name="T6" fmla="*/ 0 w 566"/>
                  <a:gd name="T7" fmla="*/ 1017 h 1053"/>
                  <a:gd name="T8" fmla="*/ 36 w 566"/>
                  <a:gd name="T9" fmla="*/ 1053 h 1053"/>
                  <a:gd name="T10" fmla="*/ 530 w 566"/>
                  <a:gd name="T11" fmla="*/ 1053 h 1053"/>
                  <a:gd name="T12" fmla="*/ 566 w 566"/>
                  <a:gd name="T13" fmla="*/ 1017 h 1053"/>
                  <a:gd name="T14" fmla="*/ 566 w 566"/>
                  <a:gd name="T15" fmla="*/ 36 h 1053"/>
                  <a:gd name="T16" fmla="*/ 530 w 566"/>
                  <a:gd name="T17" fmla="*/ 0 h 1053"/>
                  <a:gd name="T18" fmla="*/ 520 w 566"/>
                  <a:gd name="T19" fmla="*/ 911 h 1053"/>
                  <a:gd name="T20" fmla="*/ 48 w 566"/>
                  <a:gd name="T21" fmla="*/ 911 h 1053"/>
                  <a:gd name="T22" fmla="*/ 48 w 566"/>
                  <a:gd name="T23" fmla="*/ 108 h 1053"/>
                  <a:gd name="T24" fmla="*/ 520 w 566"/>
                  <a:gd name="T25" fmla="*/ 108 h 1053"/>
                  <a:gd name="T26" fmla="*/ 520 w 566"/>
                  <a:gd name="T27" fmla="*/ 911 h 10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66" h="1053">
                    <a:moveTo>
                      <a:pt x="530" y="0"/>
                    </a:moveTo>
                    <a:cubicBezTo>
                      <a:pt x="36" y="0"/>
                      <a:pt x="36" y="0"/>
                      <a:pt x="36" y="0"/>
                    </a:cubicBezTo>
                    <a:cubicBezTo>
                      <a:pt x="16" y="0"/>
                      <a:pt x="0" y="16"/>
                      <a:pt x="0" y="36"/>
                    </a:cubicBezTo>
                    <a:cubicBezTo>
                      <a:pt x="0" y="1017"/>
                      <a:pt x="0" y="1017"/>
                      <a:pt x="0" y="1017"/>
                    </a:cubicBezTo>
                    <a:cubicBezTo>
                      <a:pt x="0" y="1037"/>
                      <a:pt x="16" y="1053"/>
                      <a:pt x="36" y="1053"/>
                    </a:cubicBezTo>
                    <a:cubicBezTo>
                      <a:pt x="530" y="1053"/>
                      <a:pt x="530" y="1053"/>
                      <a:pt x="530" y="1053"/>
                    </a:cubicBezTo>
                    <a:cubicBezTo>
                      <a:pt x="550" y="1053"/>
                      <a:pt x="566" y="1037"/>
                      <a:pt x="566" y="1017"/>
                    </a:cubicBezTo>
                    <a:cubicBezTo>
                      <a:pt x="566" y="36"/>
                      <a:pt x="566" y="36"/>
                      <a:pt x="566" y="36"/>
                    </a:cubicBezTo>
                    <a:cubicBezTo>
                      <a:pt x="566" y="16"/>
                      <a:pt x="550" y="0"/>
                      <a:pt x="530" y="0"/>
                    </a:cubicBezTo>
                    <a:close/>
                    <a:moveTo>
                      <a:pt x="520" y="911"/>
                    </a:moveTo>
                    <a:cubicBezTo>
                      <a:pt x="48" y="911"/>
                      <a:pt x="48" y="911"/>
                      <a:pt x="48" y="911"/>
                    </a:cubicBezTo>
                    <a:cubicBezTo>
                      <a:pt x="48" y="108"/>
                      <a:pt x="48" y="108"/>
                      <a:pt x="48" y="108"/>
                    </a:cubicBezTo>
                    <a:cubicBezTo>
                      <a:pt x="520" y="108"/>
                      <a:pt x="520" y="108"/>
                      <a:pt x="520" y="108"/>
                    </a:cubicBezTo>
                    <a:lnTo>
                      <a:pt x="520" y="911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700" dirty="0"/>
              </a:p>
            </p:txBody>
          </p:sp>
          <p:sp>
            <p:nvSpPr>
              <p:cNvPr id="12" name="Rounded Rectangle 49">
                <a:extLst>
                  <a:ext uri="{FF2B5EF4-FFF2-40B4-BE49-F238E27FC236}">
                    <a16:creationId xmlns:a16="http://schemas.microsoft.com/office/drawing/2014/main" id="{5D5FD580-05FF-4138-890C-919B9B6D4D2D}"/>
                  </a:ext>
                </a:extLst>
              </p:cNvPr>
              <p:cNvSpPr/>
              <p:nvPr/>
            </p:nvSpPr>
            <p:spPr>
              <a:xfrm>
                <a:off x="3802267" y="4938019"/>
                <a:ext cx="104202" cy="20042"/>
              </a:xfrm>
              <a:prstGeom prst="roundRect">
                <a:avLst>
                  <a:gd name="adj" fmla="val 50000"/>
                </a:avLst>
              </a:prstGeom>
              <a:solidFill>
                <a:srgbClr val="87BCE6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6D659DF5-CC48-4ED0-ABAE-5DFEB91F3315}"/>
                  </a:ext>
                </a:extLst>
              </p:cNvPr>
              <p:cNvSpPr/>
              <p:nvPr/>
            </p:nvSpPr>
            <p:spPr>
              <a:xfrm>
                <a:off x="3822161" y="5563917"/>
                <a:ext cx="64414" cy="64414"/>
              </a:xfrm>
              <a:prstGeom prst="ellipse">
                <a:avLst/>
              </a:prstGeom>
              <a:solidFill>
                <a:srgbClr val="87BCE6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  <p:sp>
            <p:nvSpPr>
              <p:cNvPr id="14" name="Right Triangle 3">
                <a:extLst>
                  <a:ext uri="{FF2B5EF4-FFF2-40B4-BE49-F238E27FC236}">
                    <a16:creationId xmlns:a16="http://schemas.microsoft.com/office/drawing/2014/main" id="{6895742E-8329-4C88-85D3-DC74B58EA1B6}"/>
                  </a:ext>
                </a:extLst>
              </p:cNvPr>
              <p:cNvSpPr/>
              <p:nvPr/>
            </p:nvSpPr>
            <p:spPr>
              <a:xfrm flipV="1">
                <a:off x="3667586" y="4984405"/>
                <a:ext cx="353926" cy="561866"/>
              </a:xfrm>
              <a:custGeom>
                <a:avLst/>
                <a:gdLst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9070" h="660238">
                    <a:moveTo>
                      <a:pt x="0" y="660238"/>
                    </a:moveTo>
                    <a:lnTo>
                      <a:pt x="0" y="0"/>
                    </a:lnTo>
                    <a:cubicBezTo>
                      <a:pt x="179823" y="397879"/>
                      <a:pt x="710167" y="602719"/>
                      <a:pt x="1149070" y="660238"/>
                    </a:cubicBezTo>
                    <a:lnTo>
                      <a:pt x="0" y="660238"/>
                    </a:lnTo>
                    <a:close/>
                  </a:path>
                </a:pathLst>
              </a:custGeom>
              <a:solidFill>
                <a:schemeClr val="accent1">
                  <a:alpha val="2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sp>
          <p:nvSpPr>
            <p:cNvPr id="9" name="Rounded Rectangle 6">
              <a:extLst>
                <a:ext uri="{FF2B5EF4-FFF2-40B4-BE49-F238E27FC236}">
                  <a16:creationId xmlns:a16="http://schemas.microsoft.com/office/drawing/2014/main" id="{436FEDE8-F950-41C0-BB54-782ABAA837AD}"/>
                </a:ext>
              </a:extLst>
            </p:cNvPr>
            <p:cNvSpPr/>
            <p:nvPr/>
          </p:nvSpPr>
          <p:spPr>
            <a:xfrm>
              <a:off x="1141457" y="2704713"/>
              <a:ext cx="381891" cy="493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517B56E8-FD9C-494C-998C-2E02315C2C29}"/>
                </a:ext>
              </a:extLst>
            </p:cNvPr>
            <p:cNvSpPr/>
            <p:nvPr/>
          </p:nvSpPr>
          <p:spPr>
            <a:xfrm>
              <a:off x="1260394" y="4352086"/>
              <a:ext cx="144016" cy="14401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749652F-F19A-4917-9AE1-303C2481A6B5}"/>
              </a:ext>
            </a:extLst>
          </p:cNvPr>
          <p:cNvGrpSpPr/>
          <p:nvPr/>
        </p:nvGrpSpPr>
        <p:grpSpPr>
          <a:xfrm>
            <a:off x="5180108" y="1903017"/>
            <a:ext cx="1826387" cy="1029263"/>
            <a:chOff x="4798460" y="2075033"/>
            <a:chExt cx="1826387" cy="1029263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0CFDD8C-331B-4829-8B9F-AC84A2FB5443}"/>
                </a:ext>
              </a:extLst>
            </p:cNvPr>
            <p:cNvSpPr/>
            <p:nvPr/>
          </p:nvSpPr>
          <p:spPr>
            <a:xfrm rot="10800000">
              <a:off x="4798460" y="2075033"/>
              <a:ext cx="1826387" cy="1029263"/>
            </a:xfrm>
            <a:custGeom>
              <a:avLst/>
              <a:gdLst>
                <a:gd name="connsiteX0" fmla="*/ 1826387 w 1826387"/>
                <a:gd name="connsiteY0" fmla="*/ 36528 h 1029263"/>
                <a:gd name="connsiteX1" fmla="*/ 0 w 1826387"/>
                <a:gd name="connsiteY1" fmla="*/ 36528 h 1029263"/>
                <a:gd name="connsiteX2" fmla="*/ 47432 w 1826387"/>
                <a:gd name="connsiteY2" fmla="*/ 0 h 1029263"/>
                <a:gd name="connsiteX3" fmla="*/ 1778955 w 1826387"/>
                <a:gd name="connsiteY3" fmla="*/ 0 h 1029263"/>
                <a:gd name="connsiteX4" fmla="*/ 1010101 w 1826387"/>
                <a:gd name="connsiteY4" fmla="*/ 78555 h 1029263"/>
                <a:gd name="connsiteX5" fmla="*/ 1010101 w 1826387"/>
                <a:gd name="connsiteY5" fmla="*/ 60976 h 1029263"/>
                <a:gd name="connsiteX6" fmla="*/ 816287 w 1826387"/>
                <a:gd name="connsiteY6" fmla="*/ 60976 h 1029263"/>
                <a:gd name="connsiteX7" fmla="*/ 816287 w 1826387"/>
                <a:gd name="connsiteY7" fmla="*/ 78555 h 1029263"/>
                <a:gd name="connsiteX8" fmla="*/ 1826387 w 1826387"/>
                <a:gd name="connsiteY8" fmla="*/ 93229 h 1029263"/>
                <a:gd name="connsiteX9" fmla="*/ 0 w 1826387"/>
                <a:gd name="connsiteY9" fmla="*/ 93229 h 1029263"/>
                <a:gd name="connsiteX10" fmla="*/ 0 w 1826387"/>
                <a:gd name="connsiteY10" fmla="*/ 44525 h 1029263"/>
                <a:gd name="connsiteX11" fmla="*/ 1826387 w 1826387"/>
                <a:gd name="connsiteY11" fmla="*/ 44525 h 1029263"/>
                <a:gd name="connsiteX12" fmla="*/ 1582869 w 1826387"/>
                <a:gd name="connsiteY12" fmla="*/ 980559 h 1029263"/>
                <a:gd name="connsiteX13" fmla="*/ 1582869 w 1826387"/>
                <a:gd name="connsiteY13" fmla="*/ 176949 h 1029263"/>
                <a:gd name="connsiteX14" fmla="*/ 243518 w 1826387"/>
                <a:gd name="connsiteY14" fmla="*/ 176949 h 1029263"/>
                <a:gd name="connsiteX15" fmla="*/ 243518 w 1826387"/>
                <a:gd name="connsiteY15" fmla="*/ 980559 h 1029263"/>
                <a:gd name="connsiteX16" fmla="*/ 1591216 w 1826387"/>
                <a:gd name="connsiteY16" fmla="*/ 1029263 h 1029263"/>
                <a:gd name="connsiteX17" fmla="*/ 235170 w 1826387"/>
                <a:gd name="connsiteY17" fmla="*/ 1029263 h 1029263"/>
                <a:gd name="connsiteX18" fmla="*/ 194814 w 1826387"/>
                <a:gd name="connsiteY18" fmla="*/ 988907 h 1029263"/>
                <a:gd name="connsiteX19" fmla="*/ 194814 w 1826387"/>
                <a:gd name="connsiteY19" fmla="*/ 103893 h 1029263"/>
                <a:gd name="connsiteX20" fmla="*/ 1631572 w 1826387"/>
                <a:gd name="connsiteY20" fmla="*/ 103893 h 1029263"/>
                <a:gd name="connsiteX21" fmla="*/ 1631572 w 1826387"/>
                <a:gd name="connsiteY21" fmla="*/ 988907 h 1029263"/>
                <a:gd name="connsiteX22" fmla="*/ 1591216 w 1826387"/>
                <a:gd name="connsiteY22" fmla="*/ 1029263 h 1029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826387" h="1029263">
                  <a:moveTo>
                    <a:pt x="1826387" y="36528"/>
                  </a:moveTo>
                  <a:lnTo>
                    <a:pt x="0" y="36528"/>
                  </a:lnTo>
                  <a:lnTo>
                    <a:pt x="47432" y="0"/>
                  </a:lnTo>
                  <a:lnTo>
                    <a:pt x="1778955" y="0"/>
                  </a:lnTo>
                  <a:close/>
                  <a:moveTo>
                    <a:pt x="1010101" y="78555"/>
                  </a:moveTo>
                  <a:lnTo>
                    <a:pt x="1010101" y="60976"/>
                  </a:lnTo>
                  <a:lnTo>
                    <a:pt x="816287" y="60976"/>
                  </a:lnTo>
                  <a:lnTo>
                    <a:pt x="816287" y="78555"/>
                  </a:lnTo>
                  <a:close/>
                  <a:moveTo>
                    <a:pt x="1826387" y="93229"/>
                  </a:moveTo>
                  <a:lnTo>
                    <a:pt x="0" y="93229"/>
                  </a:lnTo>
                  <a:lnTo>
                    <a:pt x="0" y="44525"/>
                  </a:lnTo>
                  <a:lnTo>
                    <a:pt x="1826387" y="44525"/>
                  </a:lnTo>
                  <a:close/>
                  <a:moveTo>
                    <a:pt x="1582869" y="980559"/>
                  </a:moveTo>
                  <a:lnTo>
                    <a:pt x="1582869" y="176949"/>
                  </a:lnTo>
                  <a:lnTo>
                    <a:pt x="243518" y="176949"/>
                  </a:lnTo>
                  <a:lnTo>
                    <a:pt x="243518" y="980559"/>
                  </a:lnTo>
                  <a:close/>
                  <a:moveTo>
                    <a:pt x="1591216" y="1029263"/>
                  </a:moveTo>
                  <a:lnTo>
                    <a:pt x="235170" y="1029263"/>
                  </a:lnTo>
                  <a:cubicBezTo>
                    <a:pt x="212882" y="1029263"/>
                    <a:pt x="194814" y="1011195"/>
                    <a:pt x="194814" y="988907"/>
                  </a:cubicBezTo>
                  <a:lnTo>
                    <a:pt x="194814" y="103893"/>
                  </a:lnTo>
                  <a:lnTo>
                    <a:pt x="1631572" y="103893"/>
                  </a:lnTo>
                  <a:lnTo>
                    <a:pt x="1631572" y="988907"/>
                  </a:lnTo>
                  <a:cubicBezTo>
                    <a:pt x="1631572" y="1011195"/>
                    <a:pt x="1613504" y="1029263"/>
                    <a:pt x="1591216" y="1029263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en-US" sz="2700" dirty="0"/>
            </a:p>
          </p:txBody>
        </p:sp>
        <p:sp>
          <p:nvSpPr>
            <p:cNvPr id="17" name="Right Triangle 3">
              <a:extLst>
                <a:ext uri="{FF2B5EF4-FFF2-40B4-BE49-F238E27FC236}">
                  <a16:creationId xmlns:a16="http://schemas.microsoft.com/office/drawing/2014/main" id="{D5024697-DB65-4368-A41E-E796FB56E296}"/>
                </a:ext>
              </a:extLst>
            </p:cNvPr>
            <p:cNvSpPr/>
            <p:nvPr userDrawn="1"/>
          </p:nvSpPr>
          <p:spPr>
            <a:xfrm flipV="1">
              <a:off x="5044872" y="2114425"/>
              <a:ext cx="1385161" cy="798951"/>
            </a:xfrm>
            <a:custGeom>
              <a:avLst/>
              <a:gdLst>
                <a:gd name="connsiteX0" fmla="*/ 0 w 1149070"/>
                <a:gd name="connsiteY0" fmla="*/ 660238 h 660238"/>
                <a:gd name="connsiteX1" fmla="*/ 0 w 1149070"/>
                <a:gd name="connsiteY1" fmla="*/ 0 h 660238"/>
                <a:gd name="connsiteX2" fmla="*/ 1149070 w 1149070"/>
                <a:gd name="connsiteY2" fmla="*/ 660238 h 660238"/>
                <a:gd name="connsiteX3" fmla="*/ 0 w 1149070"/>
                <a:gd name="connsiteY3" fmla="*/ 660238 h 660238"/>
                <a:gd name="connsiteX0" fmla="*/ 0 w 1149070"/>
                <a:gd name="connsiteY0" fmla="*/ 660238 h 660238"/>
                <a:gd name="connsiteX1" fmla="*/ 0 w 1149070"/>
                <a:gd name="connsiteY1" fmla="*/ 0 h 660238"/>
                <a:gd name="connsiteX2" fmla="*/ 1149070 w 1149070"/>
                <a:gd name="connsiteY2" fmla="*/ 660238 h 660238"/>
                <a:gd name="connsiteX3" fmla="*/ 0 w 1149070"/>
                <a:gd name="connsiteY3" fmla="*/ 660238 h 660238"/>
                <a:gd name="connsiteX0" fmla="*/ 0 w 1149070"/>
                <a:gd name="connsiteY0" fmla="*/ 660238 h 660238"/>
                <a:gd name="connsiteX1" fmla="*/ 0 w 1149070"/>
                <a:gd name="connsiteY1" fmla="*/ 0 h 660238"/>
                <a:gd name="connsiteX2" fmla="*/ 1149070 w 1149070"/>
                <a:gd name="connsiteY2" fmla="*/ 660238 h 660238"/>
                <a:gd name="connsiteX3" fmla="*/ 0 w 1149070"/>
                <a:gd name="connsiteY3" fmla="*/ 660238 h 660238"/>
                <a:gd name="connsiteX0" fmla="*/ 0 w 1149070"/>
                <a:gd name="connsiteY0" fmla="*/ 660238 h 660238"/>
                <a:gd name="connsiteX1" fmla="*/ 0 w 1149070"/>
                <a:gd name="connsiteY1" fmla="*/ 0 h 660238"/>
                <a:gd name="connsiteX2" fmla="*/ 1149070 w 1149070"/>
                <a:gd name="connsiteY2" fmla="*/ 660238 h 660238"/>
                <a:gd name="connsiteX3" fmla="*/ 0 w 1149070"/>
                <a:gd name="connsiteY3" fmla="*/ 660238 h 660238"/>
                <a:gd name="connsiteX0" fmla="*/ 0 w 1149070"/>
                <a:gd name="connsiteY0" fmla="*/ 660238 h 660238"/>
                <a:gd name="connsiteX1" fmla="*/ 0 w 1149070"/>
                <a:gd name="connsiteY1" fmla="*/ 0 h 660238"/>
                <a:gd name="connsiteX2" fmla="*/ 1149070 w 1149070"/>
                <a:gd name="connsiteY2" fmla="*/ 660238 h 660238"/>
                <a:gd name="connsiteX3" fmla="*/ 0 w 1149070"/>
                <a:gd name="connsiteY3" fmla="*/ 660238 h 660238"/>
                <a:gd name="connsiteX0" fmla="*/ 0 w 1149070"/>
                <a:gd name="connsiteY0" fmla="*/ 660238 h 660238"/>
                <a:gd name="connsiteX1" fmla="*/ 0 w 1149070"/>
                <a:gd name="connsiteY1" fmla="*/ 0 h 660238"/>
                <a:gd name="connsiteX2" fmla="*/ 1149070 w 1149070"/>
                <a:gd name="connsiteY2" fmla="*/ 660238 h 660238"/>
                <a:gd name="connsiteX3" fmla="*/ 0 w 1149070"/>
                <a:gd name="connsiteY3" fmla="*/ 660238 h 66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9070" h="660238">
                  <a:moveTo>
                    <a:pt x="0" y="660238"/>
                  </a:moveTo>
                  <a:lnTo>
                    <a:pt x="0" y="0"/>
                  </a:lnTo>
                  <a:cubicBezTo>
                    <a:pt x="179823" y="397879"/>
                    <a:pt x="710167" y="602719"/>
                    <a:pt x="1149070" y="660238"/>
                  </a:cubicBezTo>
                  <a:lnTo>
                    <a:pt x="0" y="660238"/>
                  </a:lnTo>
                  <a:close/>
                </a:path>
              </a:pathLst>
            </a:custGeom>
            <a:solidFill>
              <a:schemeClr val="accent3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B28EA5F-AD08-4380-9656-CD796ECE26F2}"/>
              </a:ext>
            </a:extLst>
          </p:cNvPr>
          <p:cNvGrpSpPr/>
          <p:nvPr/>
        </p:nvGrpSpPr>
        <p:grpSpPr>
          <a:xfrm>
            <a:off x="7998394" y="3808691"/>
            <a:ext cx="1182693" cy="962702"/>
            <a:chOff x="7922244" y="3248064"/>
            <a:chExt cx="1182693" cy="962702"/>
          </a:xfrm>
        </p:grpSpPr>
        <p:sp>
          <p:nvSpPr>
            <p:cNvPr id="19" name="Rounded Rectangle 3">
              <a:extLst>
                <a:ext uri="{FF2B5EF4-FFF2-40B4-BE49-F238E27FC236}">
                  <a16:creationId xmlns:a16="http://schemas.microsoft.com/office/drawing/2014/main" id="{33F58440-D6AF-4304-93DB-A3113E884177}"/>
                </a:ext>
              </a:extLst>
            </p:cNvPr>
            <p:cNvSpPr/>
            <p:nvPr/>
          </p:nvSpPr>
          <p:spPr>
            <a:xfrm>
              <a:off x="7922244" y="3248064"/>
              <a:ext cx="1182693" cy="962702"/>
            </a:xfrm>
            <a:custGeom>
              <a:avLst/>
              <a:gdLst/>
              <a:ahLst/>
              <a:cxnLst/>
              <a:rect l="l" t="t" r="r" b="b"/>
              <a:pathLst>
                <a:path w="2481182" h="2019660">
                  <a:moveTo>
                    <a:pt x="1240591" y="1481245"/>
                  </a:moveTo>
                  <a:cubicBezTo>
                    <a:pt x="1201062" y="1481245"/>
                    <a:pt x="1169018" y="1511885"/>
                    <a:pt x="1169018" y="1549682"/>
                  </a:cubicBezTo>
                  <a:cubicBezTo>
                    <a:pt x="1169018" y="1587479"/>
                    <a:pt x="1201062" y="1618119"/>
                    <a:pt x="1240591" y="1618119"/>
                  </a:cubicBezTo>
                  <a:cubicBezTo>
                    <a:pt x="1280120" y="1618119"/>
                    <a:pt x="1312164" y="1587479"/>
                    <a:pt x="1312164" y="1549682"/>
                  </a:cubicBezTo>
                  <a:cubicBezTo>
                    <a:pt x="1312164" y="1511885"/>
                    <a:pt x="1280120" y="1481245"/>
                    <a:pt x="1240591" y="1481245"/>
                  </a:cubicBezTo>
                  <a:close/>
                  <a:moveTo>
                    <a:pt x="95430" y="81527"/>
                  </a:moveTo>
                  <a:lnTo>
                    <a:pt x="95430" y="91249"/>
                  </a:lnTo>
                  <a:lnTo>
                    <a:pt x="95430" y="1336786"/>
                  </a:lnTo>
                  <a:lnTo>
                    <a:pt x="95430" y="1414360"/>
                  </a:lnTo>
                  <a:lnTo>
                    <a:pt x="2385752" y="1414360"/>
                  </a:lnTo>
                  <a:lnTo>
                    <a:pt x="2385752" y="1336786"/>
                  </a:lnTo>
                  <a:lnTo>
                    <a:pt x="2385752" y="91249"/>
                  </a:lnTo>
                  <a:lnTo>
                    <a:pt x="2385752" y="81527"/>
                  </a:lnTo>
                  <a:close/>
                  <a:moveTo>
                    <a:pt x="82232" y="0"/>
                  </a:moveTo>
                  <a:lnTo>
                    <a:pt x="2398950" y="0"/>
                  </a:lnTo>
                  <a:cubicBezTo>
                    <a:pt x="2444366" y="0"/>
                    <a:pt x="2481182" y="33399"/>
                    <a:pt x="2481182" y="74597"/>
                  </a:cubicBezTo>
                  <a:lnTo>
                    <a:pt x="2481182" y="1613510"/>
                  </a:lnTo>
                  <a:cubicBezTo>
                    <a:pt x="2481182" y="1654709"/>
                    <a:pt x="2444366" y="1688107"/>
                    <a:pt x="2398950" y="1688107"/>
                  </a:cubicBezTo>
                  <a:lnTo>
                    <a:pt x="1569038" y="1688107"/>
                  </a:lnTo>
                  <a:lnTo>
                    <a:pt x="1643796" y="1974036"/>
                  </a:lnTo>
                  <a:lnTo>
                    <a:pt x="1876791" y="1974036"/>
                  </a:lnTo>
                  <a:cubicBezTo>
                    <a:pt x="1881184" y="1974036"/>
                    <a:pt x="1884744" y="1977440"/>
                    <a:pt x="1884744" y="1981640"/>
                  </a:cubicBezTo>
                  <a:lnTo>
                    <a:pt x="1884744" y="2012056"/>
                  </a:lnTo>
                  <a:cubicBezTo>
                    <a:pt x="1884744" y="2016256"/>
                    <a:pt x="1881184" y="2019660"/>
                    <a:pt x="1876791" y="2019660"/>
                  </a:cubicBezTo>
                  <a:lnTo>
                    <a:pt x="604391" y="2019660"/>
                  </a:lnTo>
                  <a:cubicBezTo>
                    <a:pt x="599998" y="2019660"/>
                    <a:pt x="596438" y="2016256"/>
                    <a:pt x="596438" y="2012056"/>
                  </a:cubicBezTo>
                  <a:lnTo>
                    <a:pt x="596438" y="1981640"/>
                  </a:lnTo>
                  <a:cubicBezTo>
                    <a:pt x="596438" y="1977440"/>
                    <a:pt x="599998" y="1974036"/>
                    <a:pt x="604391" y="1974036"/>
                  </a:cubicBezTo>
                  <a:lnTo>
                    <a:pt x="837388" y="1974036"/>
                  </a:lnTo>
                  <a:lnTo>
                    <a:pt x="912145" y="1688107"/>
                  </a:lnTo>
                  <a:lnTo>
                    <a:pt x="82232" y="1688107"/>
                  </a:lnTo>
                  <a:cubicBezTo>
                    <a:pt x="36817" y="1688107"/>
                    <a:pt x="0" y="1654709"/>
                    <a:pt x="0" y="1613510"/>
                  </a:cubicBezTo>
                  <a:lnTo>
                    <a:pt x="0" y="74597"/>
                  </a:lnTo>
                  <a:cubicBezTo>
                    <a:pt x="0" y="33399"/>
                    <a:pt x="36817" y="0"/>
                    <a:pt x="82232" y="0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2700" dirty="0"/>
            </a:p>
          </p:txBody>
        </p:sp>
        <p:sp>
          <p:nvSpPr>
            <p:cNvPr id="20" name="Right Triangle 3">
              <a:extLst>
                <a:ext uri="{FF2B5EF4-FFF2-40B4-BE49-F238E27FC236}">
                  <a16:creationId xmlns:a16="http://schemas.microsoft.com/office/drawing/2014/main" id="{9A5A13CA-F592-40DB-8D6F-E1690CA5ED32}"/>
                </a:ext>
              </a:extLst>
            </p:cNvPr>
            <p:cNvSpPr/>
            <p:nvPr/>
          </p:nvSpPr>
          <p:spPr>
            <a:xfrm flipV="1">
              <a:off x="7922244" y="3297959"/>
              <a:ext cx="1182693" cy="717954"/>
            </a:xfrm>
            <a:custGeom>
              <a:avLst/>
              <a:gdLst>
                <a:gd name="connsiteX0" fmla="*/ 0 w 1149070"/>
                <a:gd name="connsiteY0" fmla="*/ 660238 h 660238"/>
                <a:gd name="connsiteX1" fmla="*/ 0 w 1149070"/>
                <a:gd name="connsiteY1" fmla="*/ 0 h 660238"/>
                <a:gd name="connsiteX2" fmla="*/ 1149070 w 1149070"/>
                <a:gd name="connsiteY2" fmla="*/ 660238 h 660238"/>
                <a:gd name="connsiteX3" fmla="*/ 0 w 1149070"/>
                <a:gd name="connsiteY3" fmla="*/ 660238 h 660238"/>
                <a:gd name="connsiteX0" fmla="*/ 0 w 1149070"/>
                <a:gd name="connsiteY0" fmla="*/ 660238 h 660238"/>
                <a:gd name="connsiteX1" fmla="*/ 0 w 1149070"/>
                <a:gd name="connsiteY1" fmla="*/ 0 h 660238"/>
                <a:gd name="connsiteX2" fmla="*/ 1149070 w 1149070"/>
                <a:gd name="connsiteY2" fmla="*/ 660238 h 660238"/>
                <a:gd name="connsiteX3" fmla="*/ 0 w 1149070"/>
                <a:gd name="connsiteY3" fmla="*/ 660238 h 660238"/>
                <a:gd name="connsiteX0" fmla="*/ 0 w 1149070"/>
                <a:gd name="connsiteY0" fmla="*/ 660238 h 660238"/>
                <a:gd name="connsiteX1" fmla="*/ 0 w 1149070"/>
                <a:gd name="connsiteY1" fmla="*/ 0 h 660238"/>
                <a:gd name="connsiteX2" fmla="*/ 1149070 w 1149070"/>
                <a:gd name="connsiteY2" fmla="*/ 660238 h 660238"/>
                <a:gd name="connsiteX3" fmla="*/ 0 w 1149070"/>
                <a:gd name="connsiteY3" fmla="*/ 660238 h 660238"/>
                <a:gd name="connsiteX0" fmla="*/ 0 w 1149070"/>
                <a:gd name="connsiteY0" fmla="*/ 660238 h 660238"/>
                <a:gd name="connsiteX1" fmla="*/ 0 w 1149070"/>
                <a:gd name="connsiteY1" fmla="*/ 0 h 660238"/>
                <a:gd name="connsiteX2" fmla="*/ 1149070 w 1149070"/>
                <a:gd name="connsiteY2" fmla="*/ 660238 h 660238"/>
                <a:gd name="connsiteX3" fmla="*/ 0 w 1149070"/>
                <a:gd name="connsiteY3" fmla="*/ 660238 h 660238"/>
                <a:gd name="connsiteX0" fmla="*/ 0 w 1149070"/>
                <a:gd name="connsiteY0" fmla="*/ 660238 h 660238"/>
                <a:gd name="connsiteX1" fmla="*/ 0 w 1149070"/>
                <a:gd name="connsiteY1" fmla="*/ 0 h 660238"/>
                <a:gd name="connsiteX2" fmla="*/ 1149070 w 1149070"/>
                <a:gd name="connsiteY2" fmla="*/ 660238 h 660238"/>
                <a:gd name="connsiteX3" fmla="*/ 0 w 1149070"/>
                <a:gd name="connsiteY3" fmla="*/ 660238 h 660238"/>
                <a:gd name="connsiteX0" fmla="*/ 0 w 1149070"/>
                <a:gd name="connsiteY0" fmla="*/ 660238 h 660238"/>
                <a:gd name="connsiteX1" fmla="*/ 0 w 1149070"/>
                <a:gd name="connsiteY1" fmla="*/ 0 h 660238"/>
                <a:gd name="connsiteX2" fmla="*/ 1149070 w 1149070"/>
                <a:gd name="connsiteY2" fmla="*/ 660238 h 660238"/>
                <a:gd name="connsiteX3" fmla="*/ 0 w 1149070"/>
                <a:gd name="connsiteY3" fmla="*/ 660238 h 66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9070" h="660238">
                  <a:moveTo>
                    <a:pt x="0" y="660238"/>
                  </a:moveTo>
                  <a:lnTo>
                    <a:pt x="0" y="0"/>
                  </a:lnTo>
                  <a:cubicBezTo>
                    <a:pt x="179823" y="397879"/>
                    <a:pt x="710167" y="602719"/>
                    <a:pt x="1149070" y="660238"/>
                  </a:cubicBezTo>
                  <a:lnTo>
                    <a:pt x="0" y="660238"/>
                  </a:lnTo>
                  <a:close/>
                </a:path>
              </a:pathLst>
            </a:custGeom>
            <a:solidFill>
              <a:schemeClr val="accent2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4C6F7329-54D7-4E9D-BFFC-EA713CF20A1D}"/>
              </a:ext>
            </a:extLst>
          </p:cNvPr>
          <p:cNvCxnSpPr>
            <a:cxnSpLocks/>
          </p:cNvCxnSpPr>
          <p:nvPr/>
        </p:nvCxnSpPr>
        <p:spPr>
          <a:xfrm>
            <a:off x="3909890" y="3901707"/>
            <a:ext cx="1511375" cy="393050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9819B689-0699-44FD-8960-35A0E513D7A3}"/>
              </a:ext>
            </a:extLst>
          </p:cNvPr>
          <p:cNvCxnSpPr>
            <a:cxnSpLocks/>
          </p:cNvCxnSpPr>
          <p:nvPr/>
        </p:nvCxnSpPr>
        <p:spPr>
          <a:xfrm rot="16200000" flipH="1">
            <a:off x="5344104" y="3218429"/>
            <a:ext cx="734580" cy="382930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6D2B7621-2732-4B51-B4E4-B0640A4A3DAD}"/>
              </a:ext>
            </a:extLst>
          </p:cNvPr>
          <p:cNvCxnSpPr>
            <a:cxnSpLocks/>
          </p:cNvCxnSpPr>
          <p:nvPr/>
        </p:nvCxnSpPr>
        <p:spPr>
          <a:xfrm flipV="1">
            <a:off x="6477449" y="4101220"/>
            <a:ext cx="1399066" cy="233982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0E6E0AF-7600-4D4F-A437-16C0489E9C6F}"/>
              </a:ext>
            </a:extLst>
          </p:cNvPr>
          <p:cNvGrpSpPr/>
          <p:nvPr/>
        </p:nvGrpSpPr>
        <p:grpSpPr>
          <a:xfrm>
            <a:off x="8589740" y="4973722"/>
            <a:ext cx="2818592" cy="1120982"/>
            <a:chOff x="2135876" y="1607735"/>
            <a:chExt cx="2138114" cy="112098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32E5639-6C80-4AB8-BC18-3232931106C0}"/>
                </a:ext>
              </a:extLst>
            </p:cNvPr>
            <p:cNvSpPr txBox="1"/>
            <p:nvPr/>
          </p:nvSpPr>
          <p:spPr>
            <a:xfrm>
              <a:off x="2135876" y="1897720"/>
              <a:ext cx="21381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223A65C-AC78-4B4A-A16B-6091F94CEE4E}"/>
                </a:ext>
              </a:extLst>
            </p:cNvPr>
            <p:cNvSpPr txBox="1"/>
            <p:nvPr/>
          </p:nvSpPr>
          <p:spPr>
            <a:xfrm>
              <a:off x="2135876" y="1607735"/>
              <a:ext cx="213811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79E99AE-E59E-460E-83C0-FD81B4315558}"/>
              </a:ext>
            </a:extLst>
          </p:cNvPr>
          <p:cNvGrpSpPr/>
          <p:nvPr/>
        </p:nvGrpSpPr>
        <p:grpSpPr>
          <a:xfrm>
            <a:off x="783668" y="5128926"/>
            <a:ext cx="2818592" cy="1120982"/>
            <a:chOff x="2135876" y="1607735"/>
            <a:chExt cx="2138114" cy="1120982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FD05A89-66D5-4A50-B62A-FF23E6F6167E}"/>
                </a:ext>
              </a:extLst>
            </p:cNvPr>
            <p:cNvSpPr txBox="1"/>
            <p:nvPr/>
          </p:nvSpPr>
          <p:spPr>
            <a:xfrm>
              <a:off x="2135876" y="1897720"/>
              <a:ext cx="21381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ED6B388-72EB-4DD0-B5FE-3A67A146698B}"/>
                </a:ext>
              </a:extLst>
            </p:cNvPr>
            <p:cNvSpPr txBox="1"/>
            <p:nvPr/>
          </p:nvSpPr>
          <p:spPr>
            <a:xfrm>
              <a:off x="2135876" y="1607735"/>
              <a:ext cx="213811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2332E8C2-B72E-492D-AA47-FFBD06779AB1}"/>
              </a:ext>
            </a:extLst>
          </p:cNvPr>
          <p:cNvSpPr txBox="1"/>
          <p:nvPr/>
        </p:nvSpPr>
        <p:spPr>
          <a:xfrm>
            <a:off x="7368735" y="1955983"/>
            <a:ext cx="2478222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solidFill>
                  <a:schemeClr val="accent2"/>
                </a:solidFill>
                <a:cs typeface="Arial" pitchFamily="34" charset="0"/>
              </a:rPr>
              <a:t>ALLPPT Layout</a:t>
            </a:r>
          </a:p>
          <a:p>
            <a:r>
              <a:rPr lang="en-GB" altLang="ko-KR" dirty="0">
                <a:solidFill>
                  <a:schemeClr val="accent2"/>
                </a:solidFill>
                <a:cs typeface="Arial" pitchFamily="34" charset="0"/>
              </a:rPr>
              <a:t>Clean Text Slide </a:t>
            </a:r>
          </a:p>
          <a:p>
            <a:r>
              <a:rPr lang="en-GB" altLang="ko-KR" dirty="0">
                <a:solidFill>
                  <a:schemeClr val="accent2"/>
                </a:solidFill>
                <a:cs typeface="Arial" pitchFamily="34" charset="0"/>
              </a:rPr>
              <a:t>for your Presentation</a:t>
            </a:r>
            <a:endParaRPr lang="ko-KR" altLang="en-US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A5367D7-23C3-44BA-884F-CA0D8E0C8AA8}"/>
              </a:ext>
            </a:extLst>
          </p:cNvPr>
          <p:cNvSpPr txBox="1"/>
          <p:nvPr/>
        </p:nvSpPr>
        <p:spPr>
          <a:xfrm>
            <a:off x="2339645" y="1955983"/>
            <a:ext cx="2478222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dirty="0">
                <a:solidFill>
                  <a:schemeClr val="accent1"/>
                </a:solidFill>
                <a:cs typeface="Arial" pitchFamily="34" charset="0"/>
              </a:rPr>
              <a:t>ALLPPT Layout</a:t>
            </a:r>
          </a:p>
          <a:p>
            <a:pPr algn="r"/>
            <a:r>
              <a:rPr lang="en-GB" altLang="ko-KR" dirty="0">
                <a:solidFill>
                  <a:schemeClr val="accent1"/>
                </a:solidFill>
                <a:cs typeface="Arial" pitchFamily="34" charset="0"/>
              </a:rPr>
              <a:t>Clean Text Slide </a:t>
            </a:r>
          </a:p>
          <a:p>
            <a:pPr algn="r"/>
            <a:r>
              <a:rPr lang="en-GB" altLang="ko-KR" dirty="0">
                <a:solidFill>
                  <a:schemeClr val="accent1"/>
                </a:solidFill>
                <a:cs typeface="Arial" pitchFamily="34" charset="0"/>
              </a:rPr>
              <a:t>for your Presentation</a:t>
            </a:r>
            <a:endParaRPr lang="ko-KR" altLang="en-US" dirty="0">
              <a:solidFill>
                <a:schemeClr val="accent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Bent Arrow 97">
            <a:extLst>
              <a:ext uri="{FF2B5EF4-FFF2-40B4-BE49-F238E27FC236}">
                <a16:creationId xmlns:a16="http://schemas.microsoft.com/office/drawing/2014/main" id="{D496AE78-E96C-490B-8CFC-7C2DD646FD51}"/>
              </a:ext>
            </a:extLst>
          </p:cNvPr>
          <p:cNvSpPr/>
          <p:nvPr/>
        </p:nvSpPr>
        <p:spPr>
          <a:xfrm flipH="1">
            <a:off x="884257" y="1646411"/>
            <a:ext cx="3947983" cy="2116544"/>
          </a:xfrm>
          <a:prstGeom prst="bentArrow">
            <a:avLst>
              <a:gd name="adj1" fmla="val 18479"/>
              <a:gd name="adj2" fmla="val 19294"/>
              <a:gd name="adj3" fmla="val 0"/>
              <a:gd name="adj4" fmla="val 3274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" name="Bent Arrow 98">
            <a:extLst>
              <a:ext uri="{FF2B5EF4-FFF2-40B4-BE49-F238E27FC236}">
                <a16:creationId xmlns:a16="http://schemas.microsoft.com/office/drawing/2014/main" id="{E5F01BB3-C9E7-485E-85F1-39FDC38C11A8}"/>
              </a:ext>
            </a:extLst>
          </p:cNvPr>
          <p:cNvSpPr/>
          <p:nvPr/>
        </p:nvSpPr>
        <p:spPr>
          <a:xfrm flipH="1" flipV="1">
            <a:off x="884257" y="4094683"/>
            <a:ext cx="3947983" cy="2116544"/>
          </a:xfrm>
          <a:prstGeom prst="bentArrow">
            <a:avLst>
              <a:gd name="adj1" fmla="val 18479"/>
              <a:gd name="adj2" fmla="val 19294"/>
              <a:gd name="adj3" fmla="val 0"/>
              <a:gd name="adj4" fmla="val 3274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" name="Bent Arrow 99">
            <a:extLst>
              <a:ext uri="{FF2B5EF4-FFF2-40B4-BE49-F238E27FC236}">
                <a16:creationId xmlns:a16="http://schemas.microsoft.com/office/drawing/2014/main" id="{FC54AAFC-5343-4E7A-87C3-F2F16B58B016}"/>
              </a:ext>
            </a:extLst>
          </p:cNvPr>
          <p:cNvSpPr/>
          <p:nvPr/>
        </p:nvSpPr>
        <p:spPr>
          <a:xfrm flipH="1">
            <a:off x="884257" y="2591141"/>
            <a:ext cx="3947983" cy="1180440"/>
          </a:xfrm>
          <a:prstGeom prst="bentArrow">
            <a:avLst>
              <a:gd name="adj1" fmla="val 34261"/>
              <a:gd name="adj2" fmla="val 33606"/>
              <a:gd name="adj3" fmla="val 0"/>
              <a:gd name="adj4" fmla="val 7647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" name="Bent Arrow 101">
            <a:extLst>
              <a:ext uri="{FF2B5EF4-FFF2-40B4-BE49-F238E27FC236}">
                <a16:creationId xmlns:a16="http://schemas.microsoft.com/office/drawing/2014/main" id="{41E94C52-FBE8-4C09-82E6-BD1AA1F2EA0C}"/>
              </a:ext>
            </a:extLst>
          </p:cNvPr>
          <p:cNvSpPr/>
          <p:nvPr/>
        </p:nvSpPr>
        <p:spPr>
          <a:xfrm flipH="1" flipV="1">
            <a:off x="884257" y="4104627"/>
            <a:ext cx="3947983" cy="1180440"/>
          </a:xfrm>
          <a:prstGeom prst="bentArrow">
            <a:avLst>
              <a:gd name="adj1" fmla="val 34261"/>
              <a:gd name="adj2" fmla="val 33606"/>
              <a:gd name="adj3" fmla="val 0"/>
              <a:gd name="adj4" fmla="val 7647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6F7E13-5A6D-4DBA-B4FD-0685B4B1BE80}"/>
              </a:ext>
            </a:extLst>
          </p:cNvPr>
          <p:cNvSpPr txBox="1"/>
          <p:nvPr/>
        </p:nvSpPr>
        <p:spPr>
          <a:xfrm flipH="1">
            <a:off x="1307667" y="1905200"/>
            <a:ext cx="22150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12EBB1-E2D5-4872-A3ED-3FC113BD19A5}"/>
              </a:ext>
            </a:extLst>
          </p:cNvPr>
          <p:cNvSpPr txBox="1"/>
          <p:nvPr/>
        </p:nvSpPr>
        <p:spPr>
          <a:xfrm flipH="1">
            <a:off x="1307667" y="2841522"/>
            <a:ext cx="22150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7F02AE-3B13-4B50-9A63-A7F15EFFCC8D}"/>
              </a:ext>
            </a:extLst>
          </p:cNvPr>
          <p:cNvSpPr txBox="1"/>
          <p:nvPr/>
        </p:nvSpPr>
        <p:spPr>
          <a:xfrm flipH="1">
            <a:off x="1307667" y="4714166"/>
            <a:ext cx="22150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7AD0E7-EAF0-4A8A-B7C1-78A346655EE8}"/>
              </a:ext>
            </a:extLst>
          </p:cNvPr>
          <p:cNvSpPr txBox="1"/>
          <p:nvPr/>
        </p:nvSpPr>
        <p:spPr>
          <a:xfrm flipH="1">
            <a:off x="1307667" y="5650490"/>
            <a:ext cx="22150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Right Arrow 106">
            <a:extLst>
              <a:ext uri="{FF2B5EF4-FFF2-40B4-BE49-F238E27FC236}">
                <a16:creationId xmlns:a16="http://schemas.microsoft.com/office/drawing/2014/main" id="{C5852DB2-AF1E-487E-96F7-A039B38F7175}"/>
              </a:ext>
            </a:extLst>
          </p:cNvPr>
          <p:cNvSpPr/>
          <p:nvPr/>
        </p:nvSpPr>
        <p:spPr>
          <a:xfrm>
            <a:off x="884256" y="3530172"/>
            <a:ext cx="10353133" cy="797294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15D97E-25AD-45DC-85AD-478B7B1FAC24}"/>
              </a:ext>
            </a:extLst>
          </p:cNvPr>
          <p:cNvSpPr txBox="1"/>
          <p:nvPr/>
        </p:nvSpPr>
        <p:spPr>
          <a:xfrm flipH="1">
            <a:off x="1307667" y="3777844"/>
            <a:ext cx="22150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3" name="그룹 2">
            <a:extLst>
              <a:ext uri="{FF2B5EF4-FFF2-40B4-BE49-F238E27FC236}">
                <a16:creationId xmlns:a16="http://schemas.microsoft.com/office/drawing/2014/main" id="{ACEF618F-6B04-43C4-B5DE-E2DFA0B58B40}"/>
              </a:ext>
            </a:extLst>
          </p:cNvPr>
          <p:cNvGrpSpPr/>
          <p:nvPr/>
        </p:nvGrpSpPr>
        <p:grpSpPr>
          <a:xfrm flipH="1">
            <a:off x="5347978" y="3422027"/>
            <a:ext cx="1838432" cy="1013961"/>
            <a:chOff x="5653183" y="3500384"/>
            <a:chExt cx="1551069" cy="855470"/>
          </a:xfrm>
        </p:grpSpPr>
        <p:sp>
          <p:nvSpPr>
            <p:cNvPr id="14" name="Rounded Rectangle 108">
              <a:extLst>
                <a:ext uri="{FF2B5EF4-FFF2-40B4-BE49-F238E27FC236}">
                  <a16:creationId xmlns:a16="http://schemas.microsoft.com/office/drawing/2014/main" id="{CDA3062E-9A5C-46B4-9D27-DB4C54409F9A}"/>
                </a:ext>
              </a:extLst>
            </p:cNvPr>
            <p:cNvSpPr/>
            <p:nvPr/>
          </p:nvSpPr>
          <p:spPr>
            <a:xfrm rot="1800000">
              <a:off x="6844212" y="3500384"/>
              <a:ext cx="360040" cy="85547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5" name="Rounded Rectangle 109">
              <a:extLst>
                <a:ext uri="{FF2B5EF4-FFF2-40B4-BE49-F238E27FC236}">
                  <a16:creationId xmlns:a16="http://schemas.microsoft.com/office/drawing/2014/main" id="{576FFED3-295A-44B7-84B5-D5B52AA3EE23}"/>
                </a:ext>
              </a:extLst>
            </p:cNvPr>
            <p:cNvSpPr/>
            <p:nvPr/>
          </p:nvSpPr>
          <p:spPr>
            <a:xfrm rot="1800000">
              <a:off x="6447203" y="3500384"/>
              <a:ext cx="360040" cy="85547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6" name="Rounded Rectangle 110">
              <a:extLst>
                <a:ext uri="{FF2B5EF4-FFF2-40B4-BE49-F238E27FC236}">
                  <a16:creationId xmlns:a16="http://schemas.microsoft.com/office/drawing/2014/main" id="{18DDBEF2-9838-4983-B64F-E271D57EDC17}"/>
                </a:ext>
              </a:extLst>
            </p:cNvPr>
            <p:cNvSpPr/>
            <p:nvPr/>
          </p:nvSpPr>
          <p:spPr>
            <a:xfrm rot="1800000">
              <a:off x="6050193" y="3500384"/>
              <a:ext cx="360040" cy="85547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7" name="Rounded Rectangle 111">
              <a:extLst>
                <a:ext uri="{FF2B5EF4-FFF2-40B4-BE49-F238E27FC236}">
                  <a16:creationId xmlns:a16="http://schemas.microsoft.com/office/drawing/2014/main" id="{98179869-C15E-444C-B09F-2DE3B440FEBC}"/>
                </a:ext>
              </a:extLst>
            </p:cNvPr>
            <p:cNvSpPr/>
            <p:nvPr/>
          </p:nvSpPr>
          <p:spPr>
            <a:xfrm rot="1800000">
              <a:off x="5653183" y="3500384"/>
              <a:ext cx="360040" cy="85547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C0A1D0C1-6335-4CF4-8523-8A3E81EEA1A0}"/>
              </a:ext>
            </a:extLst>
          </p:cNvPr>
          <p:cNvSpPr txBox="1"/>
          <p:nvPr/>
        </p:nvSpPr>
        <p:spPr>
          <a:xfrm flipH="1">
            <a:off x="8202787" y="3776610"/>
            <a:ext cx="2783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Title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151DC06-9D65-4CA2-A6A0-E02B7D2A3937}"/>
              </a:ext>
            </a:extLst>
          </p:cNvPr>
          <p:cNvGrpSpPr/>
          <p:nvPr/>
        </p:nvGrpSpPr>
        <p:grpSpPr>
          <a:xfrm flipH="1">
            <a:off x="7497394" y="1749031"/>
            <a:ext cx="3055868" cy="875705"/>
            <a:chOff x="2911792" y="4330939"/>
            <a:chExt cx="1996919" cy="87570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5C6D879-B209-4820-89E6-1178A634615F}"/>
                </a:ext>
              </a:extLst>
            </p:cNvPr>
            <p:cNvSpPr txBox="1"/>
            <p:nvPr/>
          </p:nvSpPr>
          <p:spPr>
            <a:xfrm>
              <a:off x="2911795" y="4560313"/>
              <a:ext cx="19969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A2A8268-7670-498C-AD2C-3C62D8E95C96}"/>
                </a:ext>
              </a:extLst>
            </p:cNvPr>
            <p:cNvSpPr txBox="1"/>
            <p:nvPr/>
          </p:nvSpPr>
          <p:spPr>
            <a:xfrm>
              <a:off x="2911792" y="4330939"/>
              <a:ext cx="19969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F35B199-4D25-4464-99A3-1B6B62776AEF}"/>
              </a:ext>
            </a:extLst>
          </p:cNvPr>
          <p:cNvGrpSpPr/>
          <p:nvPr/>
        </p:nvGrpSpPr>
        <p:grpSpPr>
          <a:xfrm flipH="1">
            <a:off x="8111163" y="2757281"/>
            <a:ext cx="3055868" cy="875705"/>
            <a:chOff x="2911792" y="4330939"/>
            <a:chExt cx="1996919" cy="87570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3F41E6D-191C-42A4-9C40-6BE77EE79611}"/>
                </a:ext>
              </a:extLst>
            </p:cNvPr>
            <p:cNvSpPr txBox="1"/>
            <p:nvPr/>
          </p:nvSpPr>
          <p:spPr>
            <a:xfrm>
              <a:off x="2911795" y="4560313"/>
              <a:ext cx="19969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B1F7BFC-2D7B-4B7B-A761-608829CB4A5E}"/>
                </a:ext>
              </a:extLst>
            </p:cNvPr>
            <p:cNvSpPr txBox="1"/>
            <p:nvPr/>
          </p:nvSpPr>
          <p:spPr>
            <a:xfrm>
              <a:off x="2911792" y="4330939"/>
              <a:ext cx="19969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C471A6A-86F9-4655-88FF-20925ADF9367}"/>
              </a:ext>
            </a:extLst>
          </p:cNvPr>
          <p:cNvGrpSpPr/>
          <p:nvPr/>
        </p:nvGrpSpPr>
        <p:grpSpPr>
          <a:xfrm flipH="1">
            <a:off x="8111163" y="4207641"/>
            <a:ext cx="3055868" cy="875705"/>
            <a:chOff x="2911792" y="4330939"/>
            <a:chExt cx="1996919" cy="87570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AF6AF11-3B0E-479B-9CA7-A98C6ECFEB65}"/>
                </a:ext>
              </a:extLst>
            </p:cNvPr>
            <p:cNvSpPr txBox="1"/>
            <p:nvPr/>
          </p:nvSpPr>
          <p:spPr>
            <a:xfrm>
              <a:off x="2911795" y="4560313"/>
              <a:ext cx="19969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FDCE452-F224-49FB-B4DD-C492902DB9D9}"/>
                </a:ext>
              </a:extLst>
            </p:cNvPr>
            <p:cNvSpPr txBox="1"/>
            <p:nvPr/>
          </p:nvSpPr>
          <p:spPr>
            <a:xfrm>
              <a:off x="2911792" y="4330939"/>
              <a:ext cx="19969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21EE7AC-A4F8-4F47-88D8-9364F2A84417}"/>
              </a:ext>
            </a:extLst>
          </p:cNvPr>
          <p:cNvGrpSpPr/>
          <p:nvPr/>
        </p:nvGrpSpPr>
        <p:grpSpPr>
          <a:xfrm flipH="1">
            <a:off x="7497394" y="5225939"/>
            <a:ext cx="3055868" cy="875705"/>
            <a:chOff x="2911792" y="4330939"/>
            <a:chExt cx="1996919" cy="875705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82117D1-D4F1-45D0-8C31-48A7CEB177B2}"/>
                </a:ext>
              </a:extLst>
            </p:cNvPr>
            <p:cNvSpPr txBox="1"/>
            <p:nvPr/>
          </p:nvSpPr>
          <p:spPr>
            <a:xfrm>
              <a:off x="2911795" y="4560313"/>
              <a:ext cx="19969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56E493D-3DE1-48BE-9A27-982079E2A3EE}"/>
                </a:ext>
              </a:extLst>
            </p:cNvPr>
            <p:cNvSpPr txBox="1"/>
            <p:nvPr/>
          </p:nvSpPr>
          <p:spPr>
            <a:xfrm>
              <a:off x="2911792" y="4330939"/>
              <a:ext cx="19969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31" name="Elbow Connector 125">
            <a:extLst>
              <a:ext uri="{FF2B5EF4-FFF2-40B4-BE49-F238E27FC236}">
                <a16:creationId xmlns:a16="http://schemas.microsoft.com/office/drawing/2014/main" id="{F154B063-274A-4DF9-ACC5-4BC7C556AF10}"/>
              </a:ext>
            </a:extLst>
          </p:cNvPr>
          <p:cNvCxnSpPr>
            <a:cxnSpLocks/>
            <a:stCxn id="17" idx="0"/>
          </p:cNvCxnSpPr>
          <p:nvPr/>
        </p:nvCxnSpPr>
        <p:spPr>
          <a:xfrm rot="5400000" flipH="1" flipV="1">
            <a:off x="7265819" y="2603028"/>
            <a:ext cx="340650" cy="1433194"/>
          </a:xfrm>
          <a:prstGeom prst="bentConnector2">
            <a:avLst/>
          </a:prstGeom>
          <a:ln w="25400">
            <a:solidFill>
              <a:schemeClr val="bg1">
                <a:lumMod val="65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126">
            <a:extLst>
              <a:ext uri="{FF2B5EF4-FFF2-40B4-BE49-F238E27FC236}">
                <a16:creationId xmlns:a16="http://schemas.microsoft.com/office/drawing/2014/main" id="{16D9415A-1E1A-4A0D-865C-A8894304A336}"/>
              </a:ext>
            </a:extLst>
          </p:cNvPr>
          <p:cNvCxnSpPr>
            <a:cxnSpLocks/>
            <a:stCxn id="15" idx="0"/>
          </p:cNvCxnSpPr>
          <p:nvPr/>
        </p:nvCxnSpPr>
        <p:spPr>
          <a:xfrm rot="5400000" flipH="1" flipV="1">
            <a:off x="5953037" y="1945586"/>
            <a:ext cx="1369747" cy="1718980"/>
          </a:xfrm>
          <a:prstGeom prst="bentConnector2">
            <a:avLst/>
          </a:prstGeom>
          <a:ln w="25400">
            <a:solidFill>
              <a:schemeClr val="bg1">
                <a:lumMod val="65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127">
            <a:extLst>
              <a:ext uri="{FF2B5EF4-FFF2-40B4-BE49-F238E27FC236}">
                <a16:creationId xmlns:a16="http://schemas.microsoft.com/office/drawing/2014/main" id="{C38EE9E1-1509-42D5-9F74-073853A440A9}"/>
              </a:ext>
            </a:extLst>
          </p:cNvPr>
          <p:cNvCxnSpPr>
            <a:stCxn id="16" idx="2"/>
            <a:endCxn id="26" idx="3"/>
          </p:cNvCxnSpPr>
          <p:nvPr/>
        </p:nvCxnSpPr>
        <p:spPr>
          <a:xfrm rot="16200000" flipH="1">
            <a:off x="7237506" y="3886524"/>
            <a:ext cx="392116" cy="1355198"/>
          </a:xfrm>
          <a:prstGeom prst="bentConnector2">
            <a:avLst/>
          </a:prstGeom>
          <a:ln w="25400">
            <a:solidFill>
              <a:schemeClr val="bg1">
                <a:lumMod val="65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128">
            <a:extLst>
              <a:ext uri="{FF2B5EF4-FFF2-40B4-BE49-F238E27FC236}">
                <a16:creationId xmlns:a16="http://schemas.microsoft.com/office/drawing/2014/main" id="{33EFF7A5-3CE4-4AC9-81C7-C97A96081A33}"/>
              </a:ext>
            </a:extLst>
          </p:cNvPr>
          <p:cNvCxnSpPr>
            <a:stCxn id="14" idx="2"/>
            <a:endCxn id="29" idx="3"/>
          </p:cNvCxnSpPr>
          <p:nvPr/>
        </p:nvCxnSpPr>
        <p:spPr>
          <a:xfrm rot="16200000" flipH="1">
            <a:off x="5950910" y="4231995"/>
            <a:ext cx="1410414" cy="1682554"/>
          </a:xfrm>
          <a:prstGeom prst="bentConnector2">
            <a:avLst/>
          </a:prstGeom>
          <a:ln w="25400">
            <a:solidFill>
              <a:schemeClr val="bg1">
                <a:lumMod val="65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32A1CF8-7E1D-477E-9C78-FB54C5670FF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49552240-B549-4A05-AEC8-1A25C641203D}"/>
              </a:ext>
            </a:extLst>
          </p:cNvPr>
          <p:cNvSpPr/>
          <p:nvPr/>
        </p:nvSpPr>
        <p:spPr>
          <a:xfrm>
            <a:off x="5322516" y="4766617"/>
            <a:ext cx="4218052" cy="42727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1472AAD-0798-46AA-BC40-CEA057B51C88}"/>
              </a:ext>
            </a:extLst>
          </p:cNvPr>
          <p:cNvGrpSpPr/>
          <p:nvPr/>
        </p:nvGrpSpPr>
        <p:grpSpPr>
          <a:xfrm>
            <a:off x="6889418" y="2875371"/>
            <a:ext cx="1190775" cy="2093319"/>
            <a:chOff x="7182034" y="5192862"/>
            <a:chExt cx="825553" cy="1451278"/>
          </a:xfrm>
        </p:grpSpPr>
        <p:grpSp>
          <p:nvGrpSpPr>
            <p:cNvPr id="40" name="Group 3">
              <a:extLst>
                <a:ext uri="{FF2B5EF4-FFF2-40B4-BE49-F238E27FC236}">
                  <a16:creationId xmlns:a16="http://schemas.microsoft.com/office/drawing/2014/main" id="{F1046DF0-02B9-4FA9-9E88-58591AF7A84B}"/>
                </a:ext>
              </a:extLst>
            </p:cNvPr>
            <p:cNvGrpSpPr/>
            <p:nvPr/>
          </p:nvGrpSpPr>
          <p:grpSpPr>
            <a:xfrm>
              <a:off x="7182034" y="5192862"/>
              <a:ext cx="825553" cy="1451278"/>
              <a:chOff x="445712" y="1449040"/>
              <a:chExt cx="2113018" cy="3924176"/>
            </a:xfrm>
          </p:grpSpPr>
          <p:sp>
            <p:nvSpPr>
              <p:cNvPr id="43" name="Rounded Rectangle 4">
                <a:extLst>
                  <a:ext uri="{FF2B5EF4-FFF2-40B4-BE49-F238E27FC236}">
                    <a16:creationId xmlns:a16="http://schemas.microsoft.com/office/drawing/2014/main" id="{1C39E779-041C-4B7A-B0BA-C35B40F3FD36}"/>
                  </a:ext>
                </a:extLst>
              </p:cNvPr>
              <p:cNvSpPr/>
              <p:nvPr userDrawn="1"/>
            </p:nvSpPr>
            <p:spPr>
              <a:xfrm>
                <a:off x="445712" y="1449040"/>
                <a:ext cx="2113018" cy="392417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 dirty="0"/>
              </a:p>
            </p:txBody>
          </p:sp>
          <p:sp>
            <p:nvSpPr>
              <p:cNvPr id="44" name="Rectangle 5">
                <a:extLst>
                  <a:ext uri="{FF2B5EF4-FFF2-40B4-BE49-F238E27FC236}">
                    <a16:creationId xmlns:a16="http://schemas.microsoft.com/office/drawing/2014/main" id="{0D2151B8-A69F-4874-9C95-039BEB944B35}"/>
                  </a:ext>
                </a:extLst>
              </p:cNvPr>
              <p:cNvSpPr/>
              <p:nvPr userDrawn="1"/>
            </p:nvSpPr>
            <p:spPr>
              <a:xfrm>
                <a:off x="1379920" y="1650572"/>
                <a:ext cx="216024" cy="34350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grpSp>
            <p:nvGrpSpPr>
              <p:cNvPr id="45" name="Group 6">
                <a:extLst>
                  <a:ext uri="{FF2B5EF4-FFF2-40B4-BE49-F238E27FC236}">
                    <a16:creationId xmlns:a16="http://schemas.microsoft.com/office/drawing/2014/main" id="{2BE99B46-2576-417C-A04B-857D80E7EF6E}"/>
                  </a:ext>
                </a:extLst>
              </p:cNvPr>
              <p:cNvGrpSpPr/>
              <p:nvPr userDrawn="1"/>
            </p:nvGrpSpPr>
            <p:grpSpPr>
              <a:xfrm>
                <a:off x="1407705" y="5045834"/>
                <a:ext cx="211967" cy="211967"/>
                <a:chOff x="1549420" y="5712364"/>
                <a:chExt cx="312583" cy="312583"/>
              </a:xfrm>
            </p:grpSpPr>
            <p:sp>
              <p:nvSpPr>
                <p:cNvPr id="46" name="Oval 7">
                  <a:extLst>
                    <a:ext uri="{FF2B5EF4-FFF2-40B4-BE49-F238E27FC236}">
                      <a16:creationId xmlns:a16="http://schemas.microsoft.com/office/drawing/2014/main" id="{CD5DC5BC-A975-4110-A581-0BFE75705CD2}"/>
                    </a:ext>
                  </a:extLst>
                </p:cNvPr>
                <p:cNvSpPr/>
                <p:nvPr userDrawn="1"/>
              </p:nvSpPr>
              <p:spPr>
                <a:xfrm>
                  <a:off x="1549420" y="5712364"/>
                  <a:ext cx="312583" cy="31258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  <p:sp>
              <p:nvSpPr>
                <p:cNvPr id="47" name="Rounded Rectangle 8">
                  <a:extLst>
                    <a:ext uri="{FF2B5EF4-FFF2-40B4-BE49-F238E27FC236}">
                      <a16:creationId xmlns:a16="http://schemas.microsoft.com/office/drawing/2014/main" id="{F1282972-AF63-4647-9C4E-386E69818892}"/>
                    </a:ext>
                  </a:extLst>
                </p:cNvPr>
                <p:cNvSpPr/>
                <p:nvPr userDrawn="1"/>
              </p:nvSpPr>
              <p:spPr>
                <a:xfrm>
                  <a:off x="1634225" y="5796647"/>
                  <a:ext cx="142969" cy="144016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</p:grpSp>
        </p:grp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177442AC-407F-4AF4-A893-B75689EA112B}"/>
                </a:ext>
              </a:extLst>
            </p:cNvPr>
            <p:cNvSpPr/>
            <p:nvPr/>
          </p:nvSpPr>
          <p:spPr>
            <a:xfrm>
              <a:off x="7230874" y="5344412"/>
              <a:ext cx="734603" cy="1149173"/>
            </a:xfrm>
            <a:custGeom>
              <a:avLst/>
              <a:gdLst>
                <a:gd name="connsiteX0" fmla="*/ 7144 w 333375"/>
                <a:gd name="connsiteY0" fmla="*/ 7144 h 590550"/>
                <a:gd name="connsiteX1" fmla="*/ 331946 w 333375"/>
                <a:gd name="connsiteY1" fmla="*/ 7144 h 590550"/>
                <a:gd name="connsiteX2" fmla="*/ 331946 w 333375"/>
                <a:gd name="connsiteY2" fmla="*/ 586264 h 590550"/>
                <a:gd name="connsiteX3" fmla="*/ 7144 w 333375"/>
                <a:gd name="connsiteY3" fmla="*/ 586264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590550">
                  <a:moveTo>
                    <a:pt x="7144" y="7144"/>
                  </a:moveTo>
                  <a:lnTo>
                    <a:pt x="331946" y="7144"/>
                  </a:lnTo>
                  <a:lnTo>
                    <a:pt x="331946" y="586264"/>
                  </a:lnTo>
                  <a:lnTo>
                    <a:pt x="7144" y="5862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E27D7AB7-3D22-4526-9E69-18DBEEFBEBFD}"/>
                </a:ext>
              </a:extLst>
            </p:cNvPr>
            <p:cNvSpPr/>
            <p:nvPr/>
          </p:nvSpPr>
          <p:spPr>
            <a:xfrm>
              <a:off x="7360030" y="5363794"/>
              <a:ext cx="604560" cy="1111721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C4AE2CB-5353-4367-917C-AA5F442293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A281F3E-EC69-47E8-AE61-BB72DC5241AC}"/>
              </a:ext>
            </a:extLst>
          </p:cNvPr>
          <p:cNvSpPr txBox="1"/>
          <p:nvPr/>
        </p:nvSpPr>
        <p:spPr>
          <a:xfrm>
            <a:off x="723900" y="5461994"/>
            <a:ext cx="10773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I hope and I believe that this Template will your Time, Money and Reputation. Easy to change colors, photos and Text. You can simply impress your audience and add a unique zing and appeal to your Presentations. Easy to change colors, photos and Text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grpSp>
        <p:nvGrpSpPr>
          <p:cNvPr id="33" name="그룹 25">
            <a:extLst>
              <a:ext uri="{FF2B5EF4-FFF2-40B4-BE49-F238E27FC236}">
                <a16:creationId xmlns:a16="http://schemas.microsoft.com/office/drawing/2014/main" id="{8AC75E67-E4F8-48E3-B10A-A42ECC2DC71C}"/>
              </a:ext>
            </a:extLst>
          </p:cNvPr>
          <p:cNvGrpSpPr/>
          <p:nvPr/>
        </p:nvGrpSpPr>
        <p:grpSpPr>
          <a:xfrm>
            <a:off x="8932450" y="3291526"/>
            <a:ext cx="2592000" cy="1256566"/>
            <a:chOff x="7461167" y="4181935"/>
            <a:chExt cx="3861018" cy="1256566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AAD23CE-19E7-4D5F-81E7-F5D00D7B2C0C}"/>
                </a:ext>
              </a:extLst>
            </p:cNvPr>
            <p:cNvSpPr txBox="1"/>
            <p:nvPr/>
          </p:nvSpPr>
          <p:spPr>
            <a:xfrm>
              <a:off x="7461167" y="4422838"/>
              <a:ext cx="3861018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E5D7B4C-83D4-441C-9E01-FDBC69200255}"/>
                </a:ext>
              </a:extLst>
            </p:cNvPr>
            <p:cNvSpPr txBox="1"/>
            <p:nvPr/>
          </p:nvSpPr>
          <p:spPr>
            <a:xfrm>
              <a:off x="7461167" y="4181935"/>
              <a:ext cx="386101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6" name="그룹 28">
            <a:extLst>
              <a:ext uri="{FF2B5EF4-FFF2-40B4-BE49-F238E27FC236}">
                <a16:creationId xmlns:a16="http://schemas.microsoft.com/office/drawing/2014/main" id="{D85F225C-C977-4892-9690-20840826AC95}"/>
              </a:ext>
            </a:extLst>
          </p:cNvPr>
          <p:cNvGrpSpPr/>
          <p:nvPr/>
        </p:nvGrpSpPr>
        <p:grpSpPr>
          <a:xfrm>
            <a:off x="667550" y="2292629"/>
            <a:ext cx="2592000" cy="1256566"/>
            <a:chOff x="7461167" y="4181935"/>
            <a:chExt cx="3861018" cy="1256566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000C679-4565-48A8-BD15-4ACA4D1510D7}"/>
                </a:ext>
              </a:extLst>
            </p:cNvPr>
            <p:cNvSpPr txBox="1"/>
            <p:nvPr/>
          </p:nvSpPr>
          <p:spPr>
            <a:xfrm>
              <a:off x="7461167" y="4422838"/>
              <a:ext cx="3861018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D3E4E83-B38C-4F60-B153-A50E46438A0C}"/>
                </a:ext>
              </a:extLst>
            </p:cNvPr>
            <p:cNvSpPr txBox="1"/>
            <p:nvPr/>
          </p:nvSpPr>
          <p:spPr>
            <a:xfrm>
              <a:off x="7461167" y="4181935"/>
              <a:ext cx="386101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157B7AEC-C757-40A2-8890-E83F871CF006}"/>
              </a:ext>
            </a:extLst>
          </p:cNvPr>
          <p:cNvSpPr/>
          <p:nvPr/>
        </p:nvSpPr>
        <p:spPr>
          <a:xfrm>
            <a:off x="8318544" y="3742969"/>
            <a:ext cx="375555" cy="426306"/>
          </a:xfrm>
          <a:custGeom>
            <a:avLst/>
            <a:gdLst>
              <a:gd name="connsiteX0" fmla="*/ 353854 w 352425"/>
              <a:gd name="connsiteY0" fmla="*/ 203700 h 400050"/>
              <a:gd name="connsiteX1" fmla="*/ 353854 w 352425"/>
              <a:gd name="connsiteY1" fmla="*/ 328478 h 400050"/>
              <a:gd name="connsiteX2" fmla="*/ 343376 w 352425"/>
              <a:gd name="connsiteY2" fmla="*/ 339908 h 400050"/>
              <a:gd name="connsiteX3" fmla="*/ 336709 w 352425"/>
              <a:gd name="connsiteY3" fmla="*/ 347528 h 400050"/>
              <a:gd name="connsiteX4" fmla="*/ 336709 w 352425"/>
              <a:gd name="connsiteY4" fmla="*/ 386580 h 400050"/>
              <a:gd name="connsiteX5" fmla="*/ 328136 w 352425"/>
              <a:gd name="connsiteY5" fmla="*/ 395153 h 400050"/>
              <a:gd name="connsiteX6" fmla="*/ 279559 w 352425"/>
              <a:gd name="connsiteY6" fmla="*/ 395153 h 400050"/>
              <a:gd name="connsiteX7" fmla="*/ 271939 w 352425"/>
              <a:gd name="connsiteY7" fmla="*/ 387533 h 400050"/>
              <a:gd name="connsiteX8" fmla="*/ 271939 w 352425"/>
              <a:gd name="connsiteY8" fmla="*/ 347528 h 400050"/>
              <a:gd name="connsiteX9" fmla="*/ 264319 w 352425"/>
              <a:gd name="connsiteY9" fmla="*/ 339908 h 400050"/>
              <a:gd name="connsiteX10" fmla="*/ 94774 w 352425"/>
              <a:gd name="connsiteY10" fmla="*/ 339908 h 400050"/>
              <a:gd name="connsiteX11" fmla="*/ 87154 w 352425"/>
              <a:gd name="connsiteY11" fmla="*/ 347528 h 400050"/>
              <a:gd name="connsiteX12" fmla="*/ 87154 w 352425"/>
              <a:gd name="connsiteY12" fmla="*/ 387533 h 400050"/>
              <a:gd name="connsiteX13" fmla="*/ 80486 w 352425"/>
              <a:gd name="connsiteY13" fmla="*/ 395153 h 400050"/>
              <a:gd name="connsiteX14" fmla="*/ 30956 w 352425"/>
              <a:gd name="connsiteY14" fmla="*/ 395153 h 400050"/>
              <a:gd name="connsiteX15" fmla="*/ 23336 w 352425"/>
              <a:gd name="connsiteY15" fmla="*/ 387533 h 400050"/>
              <a:gd name="connsiteX16" fmla="*/ 23336 w 352425"/>
              <a:gd name="connsiteY16" fmla="*/ 348480 h 400050"/>
              <a:gd name="connsiteX17" fmla="*/ 15716 w 352425"/>
              <a:gd name="connsiteY17" fmla="*/ 339908 h 400050"/>
              <a:gd name="connsiteX18" fmla="*/ 7144 w 352425"/>
              <a:gd name="connsiteY18" fmla="*/ 329430 h 400050"/>
              <a:gd name="connsiteX19" fmla="*/ 7144 w 352425"/>
              <a:gd name="connsiteY19" fmla="*/ 80828 h 400050"/>
              <a:gd name="connsiteX20" fmla="*/ 38576 w 352425"/>
              <a:gd name="connsiteY20" fmla="*/ 28440 h 400050"/>
              <a:gd name="connsiteX21" fmla="*/ 114776 w 352425"/>
              <a:gd name="connsiteY21" fmla="*/ 10343 h 400050"/>
              <a:gd name="connsiteX22" fmla="*/ 275749 w 352425"/>
              <a:gd name="connsiteY22" fmla="*/ 14153 h 400050"/>
              <a:gd name="connsiteX23" fmla="*/ 324326 w 352425"/>
              <a:gd name="connsiteY23" fmla="*/ 30345 h 400050"/>
              <a:gd name="connsiteX24" fmla="*/ 352901 w 352425"/>
              <a:gd name="connsiteY24" fmla="*/ 78923 h 400050"/>
              <a:gd name="connsiteX25" fmla="*/ 353854 w 352425"/>
              <a:gd name="connsiteY25" fmla="*/ 203700 h 400050"/>
              <a:gd name="connsiteX26" fmla="*/ 98584 w 352425"/>
              <a:gd name="connsiteY26" fmla="*/ 77018 h 400050"/>
              <a:gd name="connsiteX27" fmla="*/ 33814 w 352425"/>
              <a:gd name="connsiteY27" fmla="*/ 77018 h 400050"/>
              <a:gd name="connsiteX28" fmla="*/ 25241 w 352425"/>
              <a:gd name="connsiteY28" fmla="*/ 84638 h 400050"/>
              <a:gd name="connsiteX29" fmla="*/ 25241 w 352425"/>
              <a:gd name="connsiteY29" fmla="*/ 175125 h 400050"/>
              <a:gd name="connsiteX30" fmla="*/ 32861 w 352425"/>
              <a:gd name="connsiteY30" fmla="*/ 182745 h 400050"/>
              <a:gd name="connsiteX31" fmla="*/ 162401 w 352425"/>
              <a:gd name="connsiteY31" fmla="*/ 182745 h 400050"/>
              <a:gd name="connsiteX32" fmla="*/ 170974 w 352425"/>
              <a:gd name="connsiteY32" fmla="*/ 174173 h 400050"/>
              <a:gd name="connsiteX33" fmla="*/ 170974 w 352425"/>
              <a:gd name="connsiteY33" fmla="*/ 86543 h 400050"/>
              <a:gd name="connsiteX34" fmla="*/ 161449 w 352425"/>
              <a:gd name="connsiteY34" fmla="*/ 77970 h 400050"/>
              <a:gd name="connsiteX35" fmla="*/ 98584 w 352425"/>
              <a:gd name="connsiteY35" fmla="*/ 77018 h 400050"/>
              <a:gd name="connsiteX36" fmla="*/ 263366 w 352425"/>
              <a:gd name="connsiteY36" fmla="*/ 181793 h 400050"/>
              <a:gd name="connsiteX37" fmla="*/ 328136 w 352425"/>
              <a:gd name="connsiteY37" fmla="*/ 181793 h 400050"/>
              <a:gd name="connsiteX38" fmla="*/ 336709 w 352425"/>
              <a:gd name="connsiteY38" fmla="*/ 174173 h 400050"/>
              <a:gd name="connsiteX39" fmla="*/ 336709 w 352425"/>
              <a:gd name="connsiteY39" fmla="*/ 83685 h 400050"/>
              <a:gd name="connsiteX40" fmla="*/ 329089 w 352425"/>
              <a:gd name="connsiteY40" fmla="*/ 76065 h 400050"/>
              <a:gd name="connsiteX41" fmla="*/ 199549 w 352425"/>
              <a:gd name="connsiteY41" fmla="*/ 76065 h 400050"/>
              <a:gd name="connsiteX42" fmla="*/ 190976 w 352425"/>
              <a:gd name="connsiteY42" fmla="*/ 84638 h 400050"/>
              <a:gd name="connsiteX43" fmla="*/ 190976 w 352425"/>
              <a:gd name="connsiteY43" fmla="*/ 172268 h 400050"/>
              <a:gd name="connsiteX44" fmla="*/ 200501 w 352425"/>
              <a:gd name="connsiteY44" fmla="*/ 180840 h 400050"/>
              <a:gd name="connsiteX45" fmla="*/ 263366 w 352425"/>
              <a:gd name="connsiteY45" fmla="*/ 181793 h 400050"/>
              <a:gd name="connsiteX46" fmla="*/ 179546 w 352425"/>
              <a:gd name="connsiteY46" fmla="*/ 321810 h 400050"/>
              <a:gd name="connsiteX47" fmla="*/ 264319 w 352425"/>
              <a:gd name="connsiteY47" fmla="*/ 321810 h 400050"/>
              <a:gd name="connsiteX48" fmla="*/ 273844 w 352425"/>
              <a:gd name="connsiteY48" fmla="*/ 315143 h 400050"/>
              <a:gd name="connsiteX49" fmla="*/ 265271 w 352425"/>
              <a:gd name="connsiteY49" fmla="*/ 307523 h 400050"/>
              <a:gd name="connsiteX50" fmla="*/ 96679 w 352425"/>
              <a:gd name="connsiteY50" fmla="*/ 307523 h 400050"/>
              <a:gd name="connsiteX51" fmla="*/ 88106 w 352425"/>
              <a:gd name="connsiteY51" fmla="*/ 314190 h 400050"/>
              <a:gd name="connsiteX52" fmla="*/ 96679 w 352425"/>
              <a:gd name="connsiteY52" fmla="*/ 320858 h 400050"/>
              <a:gd name="connsiteX53" fmla="*/ 179546 w 352425"/>
              <a:gd name="connsiteY53" fmla="*/ 321810 h 400050"/>
              <a:gd name="connsiteX54" fmla="*/ 180499 w 352425"/>
              <a:gd name="connsiteY54" fmla="*/ 282758 h 400050"/>
              <a:gd name="connsiteX55" fmla="*/ 96679 w 352425"/>
              <a:gd name="connsiteY55" fmla="*/ 282758 h 400050"/>
              <a:gd name="connsiteX56" fmla="*/ 88106 w 352425"/>
              <a:gd name="connsiteY56" fmla="*/ 288473 h 400050"/>
              <a:gd name="connsiteX57" fmla="*/ 96679 w 352425"/>
              <a:gd name="connsiteY57" fmla="*/ 295140 h 400050"/>
              <a:gd name="connsiteX58" fmla="*/ 265271 w 352425"/>
              <a:gd name="connsiteY58" fmla="*/ 295140 h 400050"/>
              <a:gd name="connsiteX59" fmla="*/ 273844 w 352425"/>
              <a:gd name="connsiteY59" fmla="*/ 289425 h 400050"/>
              <a:gd name="connsiteX60" fmla="*/ 265271 w 352425"/>
              <a:gd name="connsiteY60" fmla="*/ 282758 h 400050"/>
              <a:gd name="connsiteX61" fmla="*/ 180499 w 352425"/>
              <a:gd name="connsiteY61" fmla="*/ 282758 h 400050"/>
              <a:gd name="connsiteX62" fmla="*/ 48101 w 352425"/>
              <a:gd name="connsiteY62" fmla="*/ 278948 h 400050"/>
              <a:gd name="connsiteX63" fmla="*/ 26194 w 352425"/>
              <a:gd name="connsiteY63" fmla="*/ 299903 h 400050"/>
              <a:gd name="connsiteX64" fmla="*/ 47149 w 352425"/>
              <a:gd name="connsiteY64" fmla="*/ 322763 h 400050"/>
              <a:gd name="connsiteX65" fmla="*/ 70009 w 352425"/>
              <a:gd name="connsiteY65" fmla="*/ 300855 h 400050"/>
              <a:gd name="connsiteX66" fmla="*/ 48101 w 352425"/>
              <a:gd name="connsiteY66" fmla="*/ 278948 h 400050"/>
              <a:gd name="connsiteX67" fmla="*/ 335756 w 352425"/>
              <a:gd name="connsiteY67" fmla="*/ 300855 h 400050"/>
              <a:gd name="connsiteX68" fmla="*/ 313849 w 352425"/>
              <a:gd name="connsiteY68" fmla="*/ 278948 h 400050"/>
              <a:gd name="connsiteX69" fmla="*/ 290989 w 352425"/>
              <a:gd name="connsiteY69" fmla="*/ 301808 h 400050"/>
              <a:gd name="connsiteX70" fmla="*/ 313849 w 352425"/>
              <a:gd name="connsiteY70" fmla="*/ 322763 h 400050"/>
              <a:gd name="connsiteX71" fmla="*/ 335756 w 352425"/>
              <a:gd name="connsiteY71" fmla="*/ 300855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352425" h="400050">
                <a:moveTo>
                  <a:pt x="353854" y="203700"/>
                </a:moveTo>
                <a:cubicBezTo>
                  <a:pt x="353854" y="245610"/>
                  <a:pt x="353854" y="286568"/>
                  <a:pt x="353854" y="328478"/>
                </a:cubicBezTo>
                <a:cubicBezTo>
                  <a:pt x="353854" y="336098"/>
                  <a:pt x="352901" y="341813"/>
                  <a:pt x="343376" y="339908"/>
                </a:cubicBezTo>
                <a:cubicBezTo>
                  <a:pt x="337661" y="338955"/>
                  <a:pt x="336709" y="342765"/>
                  <a:pt x="336709" y="347528"/>
                </a:cubicBezTo>
                <a:cubicBezTo>
                  <a:pt x="336709" y="360863"/>
                  <a:pt x="336709" y="374198"/>
                  <a:pt x="336709" y="386580"/>
                </a:cubicBezTo>
                <a:cubicBezTo>
                  <a:pt x="336709" y="393248"/>
                  <a:pt x="334804" y="395153"/>
                  <a:pt x="328136" y="395153"/>
                </a:cubicBezTo>
                <a:cubicBezTo>
                  <a:pt x="311944" y="395153"/>
                  <a:pt x="295751" y="395153"/>
                  <a:pt x="279559" y="395153"/>
                </a:cubicBezTo>
                <a:cubicBezTo>
                  <a:pt x="273844" y="395153"/>
                  <a:pt x="271939" y="393248"/>
                  <a:pt x="271939" y="387533"/>
                </a:cubicBezTo>
                <a:cubicBezTo>
                  <a:pt x="271939" y="374198"/>
                  <a:pt x="271939" y="360863"/>
                  <a:pt x="271939" y="347528"/>
                </a:cubicBezTo>
                <a:cubicBezTo>
                  <a:pt x="271939" y="341813"/>
                  <a:pt x="270034" y="339908"/>
                  <a:pt x="264319" y="339908"/>
                </a:cubicBezTo>
                <a:cubicBezTo>
                  <a:pt x="208121" y="339908"/>
                  <a:pt x="150971" y="339908"/>
                  <a:pt x="94774" y="339908"/>
                </a:cubicBezTo>
                <a:cubicBezTo>
                  <a:pt x="89059" y="339908"/>
                  <a:pt x="87154" y="341813"/>
                  <a:pt x="87154" y="347528"/>
                </a:cubicBezTo>
                <a:cubicBezTo>
                  <a:pt x="87154" y="360863"/>
                  <a:pt x="87154" y="374198"/>
                  <a:pt x="87154" y="387533"/>
                </a:cubicBezTo>
                <a:cubicBezTo>
                  <a:pt x="87154" y="393248"/>
                  <a:pt x="86201" y="395153"/>
                  <a:pt x="80486" y="395153"/>
                </a:cubicBezTo>
                <a:cubicBezTo>
                  <a:pt x="64294" y="395153"/>
                  <a:pt x="47149" y="395153"/>
                  <a:pt x="30956" y="395153"/>
                </a:cubicBezTo>
                <a:cubicBezTo>
                  <a:pt x="25241" y="395153"/>
                  <a:pt x="23336" y="393248"/>
                  <a:pt x="23336" y="387533"/>
                </a:cubicBezTo>
                <a:cubicBezTo>
                  <a:pt x="23336" y="374198"/>
                  <a:pt x="23336" y="360863"/>
                  <a:pt x="23336" y="348480"/>
                </a:cubicBezTo>
                <a:cubicBezTo>
                  <a:pt x="23336" y="342765"/>
                  <a:pt x="22384" y="338955"/>
                  <a:pt x="15716" y="339908"/>
                </a:cubicBezTo>
                <a:cubicBezTo>
                  <a:pt x="7144" y="340860"/>
                  <a:pt x="7144" y="336098"/>
                  <a:pt x="7144" y="329430"/>
                </a:cubicBezTo>
                <a:cubicBezTo>
                  <a:pt x="7144" y="246563"/>
                  <a:pt x="7144" y="163695"/>
                  <a:pt x="7144" y="80828"/>
                </a:cubicBezTo>
                <a:cubicBezTo>
                  <a:pt x="7144" y="57015"/>
                  <a:pt x="17621" y="39870"/>
                  <a:pt x="38576" y="28440"/>
                </a:cubicBezTo>
                <a:cubicBezTo>
                  <a:pt x="62389" y="16058"/>
                  <a:pt x="88106" y="12248"/>
                  <a:pt x="114776" y="10343"/>
                </a:cubicBezTo>
                <a:cubicBezTo>
                  <a:pt x="169069" y="5580"/>
                  <a:pt x="222409" y="5580"/>
                  <a:pt x="275749" y="14153"/>
                </a:cubicBezTo>
                <a:cubicBezTo>
                  <a:pt x="292894" y="17010"/>
                  <a:pt x="309086" y="21773"/>
                  <a:pt x="324326" y="30345"/>
                </a:cubicBezTo>
                <a:cubicBezTo>
                  <a:pt x="343376" y="40823"/>
                  <a:pt x="352901" y="57015"/>
                  <a:pt x="352901" y="78923"/>
                </a:cubicBezTo>
                <a:cubicBezTo>
                  <a:pt x="353854" y="120833"/>
                  <a:pt x="353854" y="161790"/>
                  <a:pt x="353854" y="203700"/>
                </a:cubicBezTo>
                <a:close/>
                <a:moveTo>
                  <a:pt x="98584" y="77018"/>
                </a:moveTo>
                <a:cubicBezTo>
                  <a:pt x="76676" y="77018"/>
                  <a:pt x="55721" y="77018"/>
                  <a:pt x="33814" y="77018"/>
                </a:cubicBezTo>
                <a:cubicBezTo>
                  <a:pt x="28099" y="77018"/>
                  <a:pt x="25241" y="77970"/>
                  <a:pt x="25241" y="84638"/>
                </a:cubicBezTo>
                <a:cubicBezTo>
                  <a:pt x="25241" y="115118"/>
                  <a:pt x="25241" y="144645"/>
                  <a:pt x="25241" y="175125"/>
                </a:cubicBezTo>
                <a:cubicBezTo>
                  <a:pt x="25241" y="181793"/>
                  <a:pt x="27146" y="182745"/>
                  <a:pt x="32861" y="182745"/>
                </a:cubicBezTo>
                <a:cubicBezTo>
                  <a:pt x="75724" y="182745"/>
                  <a:pt x="119539" y="182745"/>
                  <a:pt x="162401" y="182745"/>
                </a:cubicBezTo>
                <a:cubicBezTo>
                  <a:pt x="169069" y="182745"/>
                  <a:pt x="170974" y="180840"/>
                  <a:pt x="170974" y="174173"/>
                </a:cubicBezTo>
                <a:cubicBezTo>
                  <a:pt x="170974" y="144645"/>
                  <a:pt x="170974" y="116070"/>
                  <a:pt x="170974" y="86543"/>
                </a:cubicBezTo>
                <a:cubicBezTo>
                  <a:pt x="170974" y="78923"/>
                  <a:pt x="168116" y="77970"/>
                  <a:pt x="161449" y="77970"/>
                </a:cubicBezTo>
                <a:cubicBezTo>
                  <a:pt x="140494" y="77018"/>
                  <a:pt x="119539" y="77018"/>
                  <a:pt x="98584" y="77018"/>
                </a:cubicBezTo>
                <a:close/>
                <a:moveTo>
                  <a:pt x="263366" y="181793"/>
                </a:moveTo>
                <a:cubicBezTo>
                  <a:pt x="285274" y="181793"/>
                  <a:pt x="306229" y="181793"/>
                  <a:pt x="328136" y="181793"/>
                </a:cubicBezTo>
                <a:cubicBezTo>
                  <a:pt x="333851" y="181793"/>
                  <a:pt x="336709" y="180840"/>
                  <a:pt x="336709" y="174173"/>
                </a:cubicBezTo>
                <a:cubicBezTo>
                  <a:pt x="336709" y="143693"/>
                  <a:pt x="336709" y="114165"/>
                  <a:pt x="336709" y="83685"/>
                </a:cubicBezTo>
                <a:cubicBezTo>
                  <a:pt x="336709" y="77018"/>
                  <a:pt x="334804" y="76065"/>
                  <a:pt x="329089" y="76065"/>
                </a:cubicBezTo>
                <a:cubicBezTo>
                  <a:pt x="286226" y="76065"/>
                  <a:pt x="242411" y="76065"/>
                  <a:pt x="199549" y="76065"/>
                </a:cubicBezTo>
                <a:cubicBezTo>
                  <a:pt x="192881" y="76065"/>
                  <a:pt x="190976" y="77970"/>
                  <a:pt x="190976" y="84638"/>
                </a:cubicBezTo>
                <a:cubicBezTo>
                  <a:pt x="190976" y="114165"/>
                  <a:pt x="190976" y="142740"/>
                  <a:pt x="190976" y="172268"/>
                </a:cubicBezTo>
                <a:cubicBezTo>
                  <a:pt x="190976" y="179888"/>
                  <a:pt x="193834" y="180840"/>
                  <a:pt x="200501" y="180840"/>
                </a:cubicBezTo>
                <a:cubicBezTo>
                  <a:pt x="220504" y="180840"/>
                  <a:pt x="241459" y="181793"/>
                  <a:pt x="263366" y="181793"/>
                </a:cubicBezTo>
                <a:close/>
                <a:moveTo>
                  <a:pt x="179546" y="321810"/>
                </a:moveTo>
                <a:cubicBezTo>
                  <a:pt x="208121" y="321810"/>
                  <a:pt x="235744" y="321810"/>
                  <a:pt x="264319" y="321810"/>
                </a:cubicBezTo>
                <a:cubicBezTo>
                  <a:pt x="269081" y="321810"/>
                  <a:pt x="273844" y="322763"/>
                  <a:pt x="273844" y="315143"/>
                </a:cubicBezTo>
                <a:cubicBezTo>
                  <a:pt x="273844" y="308475"/>
                  <a:pt x="270986" y="307523"/>
                  <a:pt x="265271" y="307523"/>
                </a:cubicBezTo>
                <a:cubicBezTo>
                  <a:pt x="209074" y="307523"/>
                  <a:pt x="152876" y="307523"/>
                  <a:pt x="96679" y="307523"/>
                </a:cubicBezTo>
                <a:cubicBezTo>
                  <a:pt x="91916" y="307523"/>
                  <a:pt x="88106" y="307523"/>
                  <a:pt x="88106" y="314190"/>
                </a:cubicBezTo>
                <a:cubicBezTo>
                  <a:pt x="88106" y="321810"/>
                  <a:pt x="91916" y="320858"/>
                  <a:pt x="96679" y="320858"/>
                </a:cubicBezTo>
                <a:cubicBezTo>
                  <a:pt x="124301" y="321810"/>
                  <a:pt x="151924" y="321810"/>
                  <a:pt x="179546" y="321810"/>
                </a:cubicBezTo>
                <a:close/>
                <a:moveTo>
                  <a:pt x="180499" y="282758"/>
                </a:moveTo>
                <a:cubicBezTo>
                  <a:pt x="152876" y="282758"/>
                  <a:pt x="124301" y="282758"/>
                  <a:pt x="96679" y="282758"/>
                </a:cubicBezTo>
                <a:cubicBezTo>
                  <a:pt x="92869" y="282758"/>
                  <a:pt x="88106" y="280853"/>
                  <a:pt x="88106" y="288473"/>
                </a:cubicBezTo>
                <a:cubicBezTo>
                  <a:pt x="88106" y="296093"/>
                  <a:pt x="91916" y="295140"/>
                  <a:pt x="96679" y="295140"/>
                </a:cubicBezTo>
                <a:cubicBezTo>
                  <a:pt x="152876" y="295140"/>
                  <a:pt x="209074" y="295140"/>
                  <a:pt x="265271" y="295140"/>
                </a:cubicBezTo>
                <a:cubicBezTo>
                  <a:pt x="269081" y="295140"/>
                  <a:pt x="273844" y="296093"/>
                  <a:pt x="273844" y="289425"/>
                </a:cubicBezTo>
                <a:cubicBezTo>
                  <a:pt x="273844" y="281805"/>
                  <a:pt x="270034" y="282758"/>
                  <a:pt x="265271" y="282758"/>
                </a:cubicBezTo>
                <a:cubicBezTo>
                  <a:pt x="236696" y="282758"/>
                  <a:pt x="209074" y="282758"/>
                  <a:pt x="180499" y="282758"/>
                </a:cubicBezTo>
                <a:close/>
                <a:moveTo>
                  <a:pt x="48101" y="278948"/>
                </a:moveTo>
                <a:cubicBezTo>
                  <a:pt x="35719" y="278948"/>
                  <a:pt x="26194" y="287520"/>
                  <a:pt x="26194" y="299903"/>
                </a:cubicBezTo>
                <a:cubicBezTo>
                  <a:pt x="26194" y="312285"/>
                  <a:pt x="34766" y="321810"/>
                  <a:pt x="47149" y="322763"/>
                </a:cubicBezTo>
                <a:cubicBezTo>
                  <a:pt x="59531" y="323715"/>
                  <a:pt x="70009" y="313238"/>
                  <a:pt x="70009" y="300855"/>
                </a:cubicBezTo>
                <a:cubicBezTo>
                  <a:pt x="70009" y="289425"/>
                  <a:pt x="59531" y="279900"/>
                  <a:pt x="48101" y="278948"/>
                </a:cubicBezTo>
                <a:close/>
                <a:moveTo>
                  <a:pt x="335756" y="300855"/>
                </a:moveTo>
                <a:cubicBezTo>
                  <a:pt x="335756" y="288473"/>
                  <a:pt x="326231" y="278948"/>
                  <a:pt x="313849" y="278948"/>
                </a:cubicBezTo>
                <a:cubicBezTo>
                  <a:pt x="301466" y="278948"/>
                  <a:pt x="290989" y="289425"/>
                  <a:pt x="290989" y="301808"/>
                </a:cubicBezTo>
                <a:cubicBezTo>
                  <a:pt x="290989" y="313238"/>
                  <a:pt x="301466" y="323715"/>
                  <a:pt x="313849" y="322763"/>
                </a:cubicBezTo>
                <a:cubicBezTo>
                  <a:pt x="327184" y="322763"/>
                  <a:pt x="335756" y="313238"/>
                  <a:pt x="335756" y="300855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D4B68D46-DFFA-489A-9EFA-9DE69359A291}"/>
              </a:ext>
            </a:extLst>
          </p:cNvPr>
          <p:cNvSpPr/>
          <p:nvPr/>
        </p:nvSpPr>
        <p:spPr>
          <a:xfrm flipH="1">
            <a:off x="3429201" y="2716313"/>
            <a:ext cx="327849" cy="481823"/>
          </a:xfrm>
          <a:custGeom>
            <a:avLst/>
            <a:gdLst>
              <a:gd name="connsiteX0" fmla="*/ 233362 w 307657"/>
              <a:gd name="connsiteY0" fmla="*/ 282985 h 452148"/>
              <a:gd name="connsiteX1" fmla="*/ 261937 w 307657"/>
              <a:gd name="connsiteY1" fmla="*/ 311560 h 452148"/>
              <a:gd name="connsiteX2" fmla="*/ 232410 w 307657"/>
              <a:gd name="connsiteY2" fmla="*/ 339182 h 452148"/>
              <a:gd name="connsiteX3" fmla="*/ 204787 w 307657"/>
              <a:gd name="connsiteY3" fmla="*/ 310607 h 452148"/>
              <a:gd name="connsiteX4" fmla="*/ 233362 w 307657"/>
              <a:gd name="connsiteY4" fmla="*/ 282985 h 452148"/>
              <a:gd name="connsiteX5" fmla="*/ 72390 w 307657"/>
              <a:gd name="connsiteY5" fmla="*/ 281080 h 452148"/>
              <a:gd name="connsiteX6" fmla="*/ 100965 w 307657"/>
              <a:gd name="connsiteY6" fmla="*/ 309655 h 452148"/>
              <a:gd name="connsiteX7" fmla="*/ 72390 w 307657"/>
              <a:gd name="connsiteY7" fmla="*/ 337277 h 452148"/>
              <a:gd name="connsiteX8" fmla="*/ 43815 w 307657"/>
              <a:gd name="connsiteY8" fmla="*/ 308702 h 452148"/>
              <a:gd name="connsiteX9" fmla="*/ 72390 w 307657"/>
              <a:gd name="connsiteY9" fmla="*/ 281080 h 452148"/>
              <a:gd name="connsiteX10" fmla="*/ 231457 w 307657"/>
              <a:gd name="connsiteY10" fmla="*/ 93437 h 452148"/>
              <a:gd name="connsiteX11" fmla="*/ 247650 w 307657"/>
              <a:gd name="connsiteY11" fmla="*/ 109630 h 452148"/>
              <a:gd name="connsiteX12" fmla="*/ 247650 w 307657"/>
              <a:gd name="connsiteY12" fmla="*/ 149635 h 452148"/>
              <a:gd name="connsiteX13" fmla="*/ 232410 w 307657"/>
              <a:gd name="connsiteY13" fmla="*/ 164875 h 452148"/>
              <a:gd name="connsiteX14" fmla="*/ 66675 w 307657"/>
              <a:gd name="connsiteY14" fmla="*/ 164875 h 452148"/>
              <a:gd name="connsiteX15" fmla="*/ 51435 w 307657"/>
              <a:gd name="connsiteY15" fmla="*/ 149635 h 452148"/>
              <a:gd name="connsiteX16" fmla="*/ 51435 w 307657"/>
              <a:gd name="connsiteY16" fmla="*/ 110582 h 452148"/>
              <a:gd name="connsiteX17" fmla="*/ 68580 w 307657"/>
              <a:gd name="connsiteY17" fmla="*/ 93437 h 452148"/>
              <a:gd name="connsiteX18" fmla="*/ 149542 w 307657"/>
              <a:gd name="connsiteY18" fmla="*/ 93437 h 452148"/>
              <a:gd name="connsiteX19" fmla="*/ 231457 w 307657"/>
              <a:gd name="connsiteY19" fmla="*/ 93437 h 452148"/>
              <a:gd name="connsiteX20" fmla="*/ 191452 w 307657"/>
              <a:gd name="connsiteY20" fmla="*/ 54385 h 452148"/>
              <a:gd name="connsiteX21" fmla="*/ 200977 w 307657"/>
              <a:gd name="connsiteY21" fmla="*/ 67720 h 452148"/>
              <a:gd name="connsiteX22" fmla="*/ 192405 w 307657"/>
              <a:gd name="connsiteY22" fmla="*/ 80102 h 452148"/>
              <a:gd name="connsiteX23" fmla="*/ 150495 w 307657"/>
              <a:gd name="connsiteY23" fmla="*/ 80102 h 452148"/>
              <a:gd name="connsiteX24" fmla="*/ 108585 w 307657"/>
              <a:gd name="connsiteY24" fmla="*/ 80102 h 452148"/>
              <a:gd name="connsiteX25" fmla="*/ 100012 w 307657"/>
              <a:gd name="connsiteY25" fmla="*/ 67720 h 452148"/>
              <a:gd name="connsiteX26" fmla="*/ 108585 w 307657"/>
              <a:gd name="connsiteY26" fmla="*/ 54385 h 452148"/>
              <a:gd name="connsiteX27" fmla="*/ 191452 w 307657"/>
              <a:gd name="connsiteY27" fmla="*/ 54385 h 452148"/>
              <a:gd name="connsiteX28" fmla="*/ 232410 w 307657"/>
              <a:gd name="connsiteY28" fmla="*/ 38192 h 452148"/>
              <a:gd name="connsiteX29" fmla="*/ 71437 w 307657"/>
              <a:gd name="connsiteY29" fmla="*/ 38192 h 452148"/>
              <a:gd name="connsiteX30" fmla="*/ 15240 w 307657"/>
              <a:gd name="connsiteY30" fmla="*/ 95342 h 452148"/>
              <a:gd name="connsiteX31" fmla="*/ 15240 w 307657"/>
              <a:gd name="connsiteY31" fmla="*/ 312512 h 452148"/>
              <a:gd name="connsiteX32" fmla="*/ 72390 w 307657"/>
              <a:gd name="connsiteY32" fmla="*/ 369662 h 452148"/>
              <a:gd name="connsiteX33" fmla="*/ 92392 w 307657"/>
              <a:gd name="connsiteY33" fmla="*/ 369662 h 452148"/>
              <a:gd name="connsiteX34" fmla="*/ 0 w 307657"/>
              <a:gd name="connsiteY34" fmla="*/ 450625 h 452148"/>
              <a:gd name="connsiteX35" fmla="*/ 58102 w 307657"/>
              <a:gd name="connsiteY35" fmla="*/ 450625 h 452148"/>
              <a:gd name="connsiteX36" fmla="*/ 65722 w 307657"/>
              <a:gd name="connsiteY36" fmla="*/ 445862 h 452148"/>
              <a:gd name="connsiteX37" fmla="*/ 80962 w 307657"/>
              <a:gd name="connsiteY37" fmla="*/ 431575 h 452148"/>
              <a:gd name="connsiteX38" fmla="*/ 161925 w 307657"/>
              <a:gd name="connsiteY38" fmla="*/ 400142 h 452148"/>
              <a:gd name="connsiteX39" fmla="*/ 214312 w 307657"/>
              <a:gd name="connsiteY39" fmla="*/ 421097 h 452148"/>
              <a:gd name="connsiteX40" fmla="*/ 291465 w 307657"/>
              <a:gd name="connsiteY40" fmla="*/ 450625 h 452148"/>
              <a:gd name="connsiteX41" fmla="*/ 307657 w 307657"/>
              <a:gd name="connsiteY41" fmla="*/ 450625 h 452148"/>
              <a:gd name="connsiteX42" fmla="*/ 215265 w 307657"/>
              <a:gd name="connsiteY42" fmla="*/ 369662 h 452148"/>
              <a:gd name="connsiteX43" fmla="*/ 245745 w 307657"/>
              <a:gd name="connsiteY43" fmla="*/ 366805 h 452148"/>
              <a:gd name="connsiteX44" fmla="*/ 289560 w 307657"/>
              <a:gd name="connsiteY44" fmla="*/ 309655 h 452148"/>
              <a:gd name="connsiteX45" fmla="*/ 289560 w 307657"/>
              <a:gd name="connsiteY45" fmla="*/ 97247 h 452148"/>
              <a:gd name="connsiteX46" fmla="*/ 232410 w 307657"/>
              <a:gd name="connsiteY46" fmla="*/ 38192 h 452148"/>
              <a:gd name="connsiteX47" fmla="*/ 169545 w 307657"/>
              <a:gd name="connsiteY47" fmla="*/ 92 h 452148"/>
              <a:gd name="connsiteX48" fmla="*/ 159186 w 307657"/>
              <a:gd name="connsiteY48" fmla="*/ 3426 h 452148"/>
              <a:gd name="connsiteX49" fmla="*/ 154781 w 307657"/>
              <a:gd name="connsiteY49" fmla="*/ 9300 h 452148"/>
              <a:gd name="connsiteX50" fmla="*/ 150376 w 307657"/>
              <a:gd name="connsiteY50" fmla="*/ 3426 h 452148"/>
              <a:gd name="connsiteX51" fmla="*/ 140017 w 307657"/>
              <a:gd name="connsiteY51" fmla="*/ 92 h 452148"/>
              <a:gd name="connsiteX52" fmla="*/ 135213 w 307657"/>
              <a:gd name="connsiteY52" fmla="*/ 4643 h 452148"/>
              <a:gd name="connsiteX53" fmla="*/ 128230 w 307657"/>
              <a:gd name="connsiteY53" fmla="*/ 7713 h 452148"/>
              <a:gd name="connsiteX54" fmla="*/ 125752 w 307657"/>
              <a:gd name="connsiteY54" fmla="*/ 13607 h 452148"/>
              <a:gd name="connsiteX55" fmla="*/ 121920 w 307657"/>
              <a:gd name="connsiteY55" fmla="*/ 17237 h 452148"/>
              <a:gd name="connsiteX56" fmla="*/ 139065 w 307657"/>
              <a:gd name="connsiteY56" fmla="*/ 36287 h 452148"/>
              <a:gd name="connsiteX57" fmla="*/ 154781 w 307657"/>
              <a:gd name="connsiteY57" fmla="*/ 25810 h 452148"/>
              <a:gd name="connsiteX58" fmla="*/ 170497 w 307657"/>
              <a:gd name="connsiteY58" fmla="*/ 36287 h 452148"/>
              <a:gd name="connsiteX59" fmla="*/ 187642 w 307657"/>
              <a:gd name="connsiteY59" fmla="*/ 17237 h 452148"/>
              <a:gd name="connsiteX60" fmla="*/ 183810 w 307657"/>
              <a:gd name="connsiteY60" fmla="*/ 13607 h 452148"/>
              <a:gd name="connsiteX61" fmla="*/ 181332 w 307657"/>
              <a:gd name="connsiteY61" fmla="*/ 7713 h 452148"/>
              <a:gd name="connsiteX62" fmla="*/ 174349 w 307657"/>
              <a:gd name="connsiteY62" fmla="*/ 4643 h 452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307657" h="452148">
                <a:moveTo>
                  <a:pt x="233362" y="282985"/>
                </a:moveTo>
                <a:cubicBezTo>
                  <a:pt x="248602" y="282985"/>
                  <a:pt x="261937" y="296320"/>
                  <a:pt x="261937" y="311560"/>
                </a:cubicBezTo>
                <a:cubicBezTo>
                  <a:pt x="260985" y="326800"/>
                  <a:pt x="248602" y="339182"/>
                  <a:pt x="232410" y="339182"/>
                </a:cubicBezTo>
                <a:cubicBezTo>
                  <a:pt x="217170" y="338230"/>
                  <a:pt x="204787" y="325847"/>
                  <a:pt x="204787" y="310607"/>
                </a:cubicBezTo>
                <a:cubicBezTo>
                  <a:pt x="205740" y="295367"/>
                  <a:pt x="218122" y="282985"/>
                  <a:pt x="233362" y="282985"/>
                </a:cubicBezTo>
                <a:close/>
                <a:moveTo>
                  <a:pt x="72390" y="281080"/>
                </a:moveTo>
                <a:cubicBezTo>
                  <a:pt x="88582" y="281080"/>
                  <a:pt x="100965" y="293462"/>
                  <a:pt x="100965" y="309655"/>
                </a:cubicBezTo>
                <a:cubicBezTo>
                  <a:pt x="100965" y="325847"/>
                  <a:pt x="89535" y="338230"/>
                  <a:pt x="72390" y="337277"/>
                </a:cubicBezTo>
                <a:cubicBezTo>
                  <a:pt x="56197" y="337277"/>
                  <a:pt x="43815" y="323942"/>
                  <a:pt x="43815" y="308702"/>
                </a:cubicBezTo>
                <a:cubicBezTo>
                  <a:pt x="44767" y="294415"/>
                  <a:pt x="57150" y="281080"/>
                  <a:pt x="72390" y="281080"/>
                </a:cubicBezTo>
                <a:close/>
                <a:moveTo>
                  <a:pt x="231457" y="93437"/>
                </a:moveTo>
                <a:cubicBezTo>
                  <a:pt x="243840" y="93437"/>
                  <a:pt x="247650" y="97247"/>
                  <a:pt x="247650" y="109630"/>
                </a:cubicBezTo>
                <a:cubicBezTo>
                  <a:pt x="247650" y="122965"/>
                  <a:pt x="247650" y="136300"/>
                  <a:pt x="247650" y="149635"/>
                </a:cubicBezTo>
                <a:cubicBezTo>
                  <a:pt x="247650" y="160112"/>
                  <a:pt x="242887" y="164875"/>
                  <a:pt x="232410" y="164875"/>
                </a:cubicBezTo>
                <a:cubicBezTo>
                  <a:pt x="177165" y="163922"/>
                  <a:pt x="121920" y="163922"/>
                  <a:pt x="66675" y="164875"/>
                </a:cubicBezTo>
                <a:cubicBezTo>
                  <a:pt x="56197" y="164875"/>
                  <a:pt x="51435" y="160112"/>
                  <a:pt x="51435" y="149635"/>
                </a:cubicBezTo>
                <a:cubicBezTo>
                  <a:pt x="51435" y="136300"/>
                  <a:pt x="51435" y="123917"/>
                  <a:pt x="51435" y="110582"/>
                </a:cubicBezTo>
                <a:cubicBezTo>
                  <a:pt x="51435" y="96295"/>
                  <a:pt x="55245" y="93437"/>
                  <a:pt x="68580" y="93437"/>
                </a:cubicBezTo>
                <a:cubicBezTo>
                  <a:pt x="95250" y="93437"/>
                  <a:pt x="122872" y="93437"/>
                  <a:pt x="149542" y="93437"/>
                </a:cubicBezTo>
                <a:cubicBezTo>
                  <a:pt x="177165" y="93437"/>
                  <a:pt x="203835" y="93437"/>
                  <a:pt x="231457" y="93437"/>
                </a:cubicBezTo>
                <a:close/>
                <a:moveTo>
                  <a:pt x="191452" y="54385"/>
                </a:moveTo>
                <a:cubicBezTo>
                  <a:pt x="201930" y="54385"/>
                  <a:pt x="200025" y="62005"/>
                  <a:pt x="200977" y="67720"/>
                </a:cubicBezTo>
                <a:cubicBezTo>
                  <a:pt x="200977" y="74387"/>
                  <a:pt x="202882" y="80102"/>
                  <a:pt x="192405" y="80102"/>
                </a:cubicBezTo>
                <a:cubicBezTo>
                  <a:pt x="178117" y="80102"/>
                  <a:pt x="164782" y="80102"/>
                  <a:pt x="150495" y="80102"/>
                </a:cubicBezTo>
                <a:cubicBezTo>
                  <a:pt x="136207" y="80102"/>
                  <a:pt x="122872" y="79150"/>
                  <a:pt x="108585" y="80102"/>
                </a:cubicBezTo>
                <a:cubicBezTo>
                  <a:pt x="99060" y="80102"/>
                  <a:pt x="100012" y="74387"/>
                  <a:pt x="100012" y="67720"/>
                </a:cubicBezTo>
                <a:cubicBezTo>
                  <a:pt x="100012" y="62005"/>
                  <a:pt x="97155" y="54385"/>
                  <a:pt x="108585" y="54385"/>
                </a:cubicBezTo>
                <a:cubicBezTo>
                  <a:pt x="136207" y="54385"/>
                  <a:pt x="163830" y="54385"/>
                  <a:pt x="191452" y="54385"/>
                </a:cubicBezTo>
                <a:close/>
                <a:moveTo>
                  <a:pt x="232410" y="38192"/>
                </a:moveTo>
                <a:cubicBezTo>
                  <a:pt x="178117" y="37240"/>
                  <a:pt x="124777" y="37240"/>
                  <a:pt x="71437" y="38192"/>
                </a:cubicBezTo>
                <a:cubicBezTo>
                  <a:pt x="40957" y="38192"/>
                  <a:pt x="15240" y="63910"/>
                  <a:pt x="15240" y="95342"/>
                </a:cubicBezTo>
                <a:cubicBezTo>
                  <a:pt x="14287" y="167732"/>
                  <a:pt x="14287" y="240122"/>
                  <a:pt x="15240" y="312512"/>
                </a:cubicBezTo>
                <a:cubicBezTo>
                  <a:pt x="15240" y="343945"/>
                  <a:pt x="40957" y="368710"/>
                  <a:pt x="72390" y="369662"/>
                </a:cubicBezTo>
                <a:cubicBezTo>
                  <a:pt x="78105" y="369662"/>
                  <a:pt x="83820" y="369662"/>
                  <a:pt x="92392" y="369662"/>
                </a:cubicBezTo>
                <a:cubicBezTo>
                  <a:pt x="60960" y="396332"/>
                  <a:pt x="31432" y="423002"/>
                  <a:pt x="0" y="450625"/>
                </a:cubicBezTo>
                <a:cubicBezTo>
                  <a:pt x="21907" y="450625"/>
                  <a:pt x="40005" y="450625"/>
                  <a:pt x="58102" y="450625"/>
                </a:cubicBezTo>
                <a:cubicBezTo>
                  <a:pt x="60960" y="450625"/>
                  <a:pt x="63817" y="447767"/>
                  <a:pt x="65722" y="445862"/>
                </a:cubicBezTo>
                <a:cubicBezTo>
                  <a:pt x="70485" y="441100"/>
                  <a:pt x="76200" y="437290"/>
                  <a:pt x="80962" y="431575"/>
                </a:cubicBezTo>
                <a:cubicBezTo>
                  <a:pt x="101917" y="404905"/>
                  <a:pt x="128587" y="398237"/>
                  <a:pt x="161925" y="400142"/>
                </a:cubicBezTo>
                <a:cubicBezTo>
                  <a:pt x="182880" y="401095"/>
                  <a:pt x="200977" y="403952"/>
                  <a:pt x="214312" y="421097"/>
                </a:cubicBezTo>
                <a:cubicBezTo>
                  <a:pt x="234315" y="445862"/>
                  <a:pt x="260032" y="456340"/>
                  <a:pt x="291465" y="450625"/>
                </a:cubicBezTo>
                <a:cubicBezTo>
                  <a:pt x="296227" y="449672"/>
                  <a:pt x="300037" y="450625"/>
                  <a:pt x="307657" y="450625"/>
                </a:cubicBezTo>
                <a:cubicBezTo>
                  <a:pt x="275272" y="422050"/>
                  <a:pt x="245745" y="396332"/>
                  <a:pt x="215265" y="369662"/>
                </a:cubicBezTo>
                <a:cubicBezTo>
                  <a:pt x="226695" y="368710"/>
                  <a:pt x="236220" y="369662"/>
                  <a:pt x="245745" y="366805"/>
                </a:cubicBezTo>
                <a:cubicBezTo>
                  <a:pt x="272415" y="359185"/>
                  <a:pt x="289560" y="337277"/>
                  <a:pt x="289560" y="309655"/>
                </a:cubicBezTo>
                <a:cubicBezTo>
                  <a:pt x="289560" y="239170"/>
                  <a:pt x="289560" y="167732"/>
                  <a:pt x="289560" y="97247"/>
                </a:cubicBezTo>
                <a:cubicBezTo>
                  <a:pt x="289560" y="64862"/>
                  <a:pt x="264795" y="39145"/>
                  <a:pt x="232410" y="38192"/>
                </a:cubicBezTo>
                <a:close/>
                <a:moveTo>
                  <a:pt x="169545" y="92"/>
                </a:moveTo>
                <a:cubicBezTo>
                  <a:pt x="165735" y="-384"/>
                  <a:pt x="162163" y="1045"/>
                  <a:pt x="159186" y="3426"/>
                </a:cubicBezTo>
                <a:lnTo>
                  <a:pt x="154781" y="9300"/>
                </a:lnTo>
                <a:lnTo>
                  <a:pt x="150376" y="3426"/>
                </a:lnTo>
                <a:cubicBezTo>
                  <a:pt x="147399" y="1045"/>
                  <a:pt x="143827" y="-384"/>
                  <a:pt x="140017" y="92"/>
                </a:cubicBezTo>
                <a:lnTo>
                  <a:pt x="135213" y="4643"/>
                </a:lnTo>
                <a:lnTo>
                  <a:pt x="128230" y="7713"/>
                </a:lnTo>
                <a:lnTo>
                  <a:pt x="125752" y="13607"/>
                </a:lnTo>
                <a:lnTo>
                  <a:pt x="121920" y="17237"/>
                </a:lnTo>
                <a:cubicBezTo>
                  <a:pt x="120015" y="26762"/>
                  <a:pt x="129540" y="36287"/>
                  <a:pt x="139065" y="36287"/>
                </a:cubicBezTo>
                <a:lnTo>
                  <a:pt x="154781" y="25810"/>
                </a:lnTo>
                <a:lnTo>
                  <a:pt x="170497" y="36287"/>
                </a:lnTo>
                <a:cubicBezTo>
                  <a:pt x="180022" y="36287"/>
                  <a:pt x="189547" y="26762"/>
                  <a:pt x="187642" y="17237"/>
                </a:cubicBezTo>
                <a:lnTo>
                  <a:pt x="183810" y="13607"/>
                </a:lnTo>
                <a:lnTo>
                  <a:pt x="181332" y="7713"/>
                </a:lnTo>
                <a:lnTo>
                  <a:pt x="174349" y="4643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A43899B-C948-47C1-B970-264679593BCD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/>
      </p:sp>
    </p:spTree>
    <p:extLst>
      <p:ext uri="{BB962C8B-B14F-4D97-AF65-F5344CB8AC3E}">
        <p14:creationId xmlns:p14="http://schemas.microsoft.com/office/powerpoint/2010/main" val="32236654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36">
            <a:extLst>
              <a:ext uri="{FF2B5EF4-FFF2-40B4-BE49-F238E27FC236}">
                <a16:creationId xmlns:a16="http://schemas.microsoft.com/office/drawing/2014/main" id="{F1221E26-8F80-47D5-8F7B-4430C1C8721F}"/>
              </a:ext>
            </a:extLst>
          </p:cNvPr>
          <p:cNvGrpSpPr/>
          <p:nvPr/>
        </p:nvGrpSpPr>
        <p:grpSpPr>
          <a:xfrm>
            <a:off x="950506" y="1845832"/>
            <a:ext cx="10310446" cy="4176596"/>
            <a:chOff x="2063552" y="1806318"/>
            <a:chExt cx="8064896" cy="3355223"/>
          </a:xfrm>
        </p:grpSpPr>
        <p:sp>
          <p:nvSpPr>
            <p:cNvPr id="4" name="사각형: 둥근 모서리 37">
              <a:extLst>
                <a:ext uri="{FF2B5EF4-FFF2-40B4-BE49-F238E27FC236}">
                  <a16:creationId xmlns:a16="http://schemas.microsoft.com/office/drawing/2014/main" id="{46D068F2-6D68-477D-9636-43E68B9E4FE0}"/>
                </a:ext>
              </a:extLst>
            </p:cNvPr>
            <p:cNvSpPr/>
            <p:nvPr/>
          </p:nvSpPr>
          <p:spPr>
            <a:xfrm>
              <a:off x="2063552" y="3513089"/>
              <a:ext cx="3960000" cy="1648452"/>
            </a:xfrm>
            <a:prstGeom prst="roundRect">
              <a:avLst>
                <a:gd name="adj" fmla="val 12276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사각형: 둥근 모서리 47">
              <a:extLst>
                <a:ext uri="{FF2B5EF4-FFF2-40B4-BE49-F238E27FC236}">
                  <a16:creationId xmlns:a16="http://schemas.microsoft.com/office/drawing/2014/main" id="{4C59AA41-46F3-4499-9DDD-DC15AC428EEF}"/>
                </a:ext>
              </a:extLst>
            </p:cNvPr>
            <p:cNvSpPr/>
            <p:nvPr/>
          </p:nvSpPr>
          <p:spPr>
            <a:xfrm>
              <a:off x="6168448" y="3513088"/>
              <a:ext cx="3960000" cy="1648452"/>
            </a:xfrm>
            <a:prstGeom prst="roundRect">
              <a:avLst>
                <a:gd name="adj" fmla="val 12276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사각형: 둥근 모서리 48">
              <a:extLst>
                <a:ext uri="{FF2B5EF4-FFF2-40B4-BE49-F238E27FC236}">
                  <a16:creationId xmlns:a16="http://schemas.microsoft.com/office/drawing/2014/main" id="{893B6BAD-C581-4765-94BE-435557674A2F}"/>
                </a:ext>
              </a:extLst>
            </p:cNvPr>
            <p:cNvSpPr/>
            <p:nvPr/>
          </p:nvSpPr>
          <p:spPr>
            <a:xfrm>
              <a:off x="6168448" y="1806318"/>
              <a:ext cx="3960000" cy="1648452"/>
            </a:xfrm>
            <a:prstGeom prst="roundRect">
              <a:avLst>
                <a:gd name="adj" fmla="val 12276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사각형: 둥근 모서리 49">
              <a:extLst>
                <a:ext uri="{FF2B5EF4-FFF2-40B4-BE49-F238E27FC236}">
                  <a16:creationId xmlns:a16="http://schemas.microsoft.com/office/drawing/2014/main" id="{F7B3C5AD-10F3-4996-90D5-B67B62F0717E}"/>
                </a:ext>
              </a:extLst>
            </p:cNvPr>
            <p:cNvSpPr/>
            <p:nvPr/>
          </p:nvSpPr>
          <p:spPr>
            <a:xfrm>
              <a:off x="2063552" y="1806318"/>
              <a:ext cx="3960000" cy="1648452"/>
            </a:xfrm>
            <a:prstGeom prst="roundRect">
              <a:avLst>
                <a:gd name="adj" fmla="val 12276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8" name="그룹 6">
            <a:extLst>
              <a:ext uri="{FF2B5EF4-FFF2-40B4-BE49-F238E27FC236}">
                <a16:creationId xmlns:a16="http://schemas.microsoft.com/office/drawing/2014/main" id="{8A84D36A-AE8F-4EB3-B683-4EA619CB7F69}"/>
              </a:ext>
            </a:extLst>
          </p:cNvPr>
          <p:cNvGrpSpPr/>
          <p:nvPr/>
        </p:nvGrpSpPr>
        <p:grpSpPr>
          <a:xfrm>
            <a:off x="4468844" y="2297246"/>
            <a:ext cx="3273771" cy="3273771"/>
            <a:chOff x="11977794" y="1437147"/>
            <a:chExt cx="3273771" cy="3273771"/>
          </a:xfrm>
        </p:grpSpPr>
        <p:sp>
          <p:nvSpPr>
            <p:cNvPr id="9" name="타원 3">
              <a:extLst>
                <a:ext uri="{FF2B5EF4-FFF2-40B4-BE49-F238E27FC236}">
                  <a16:creationId xmlns:a16="http://schemas.microsoft.com/office/drawing/2014/main" id="{FC1DBEE0-75E5-4D26-A338-04B9A34AF27A}"/>
                </a:ext>
              </a:extLst>
            </p:cNvPr>
            <p:cNvSpPr/>
            <p:nvPr/>
          </p:nvSpPr>
          <p:spPr>
            <a:xfrm>
              <a:off x="11977794" y="1437147"/>
              <a:ext cx="3273771" cy="3273771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0" name="타원 4">
              <a:extLst>
                <a:ext uri="{FF2B5EF4-FFF2-40B4-BE49-F238E27FC236}">
                  <a16:creationId xmlns:a16="http://schemas.microsoft.com/office/drawing/2014/main" id="{BB2F58F8-B546-48C0-B2A1-6AA49D3A6E58}"/>
                </a:ext>
              </a:extLst>
            </p:cNvPr>
            <p:cNvSpPr/>
            <p:nvPr/>
          </p:nvSpPr>
          <p:spPr>
            <a:xfrm>
              <a:off x="12378035" y="1837388"/>
              <a:ext cx="2473289" cy="24732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AD76D40-F00A-41AF-AD17-711A7F6A367E}"/>
              </a:ext>
            </a:extLst>
          </p:cNvPr>
          <p:cNvGrpSpPr/>
          <p:nvPr/>
        </p:nvGrpSpPr>
        <p:grpSpPr>
          <a:xfrm>
            <a:off x="1444618" y="2141772"/>
            <a:ext cx="2936722" cy="1470776"/>
            <a:chOff x="270023" y="1638319"/>
            <a:chExt cx="2605242" cy="148548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FDFD9AA-7659-444E-9AC3-5455F4008D89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212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1AF499A-3B07-41D2-88C6-FFAABC85F2A0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2E9BDADC-C2A0-44AD-8E4C-2B295A9F8969}"/>
              </a:ext>
            </a:extLst>
          </p:cNvPr>
          <p:cNvSpPr txBox="1"/>
          <p:nvPr/>
        </p:nvSpPr>
        <p:spPr>
          <a:xfrm rot="18900000">
            <a:off x="4812112" y="2555245"/>
            <a:ext cx="2446398" cy="2635271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3656205"/>
              </a:avLst>
            </a:prstTxWarp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Strengths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3AFC0D8-4121-4E1A-B115-0060BD307E9D}"/>
              </a:ext>
            </a:extLst>
          </p:cNvPr>
          <p:cNvSpPr txBox="1"/>
          <p:nvPr/>
        </p:nvSpPr>
        <p:spPr>
          <a:xfrm rot="2700000">
            <a:off x="4954784" y="2555245"/>
            <a:ext cx="2446398" cy="2635271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3656205"/>
              </a:avLst>
            </a:prstTxWarp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Weaknesses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41C5B7-4694-4D7E-8A0C-9ED5743451D4}"/>
              </a:ext>
            </a:extLst>
          </p:cNvPr>
          <p:cNvSpPr txBox="1"/>
          <p:nvPr/>
        </p:nvSpPr>
        <p:spPr>
          <a:xfrm rot="13500000">
            <a:off x="4812112" y="2678427"/>
            <a:ext cx="2446398" cy="2635271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3656205"/>
              </a:avLst>
            </a:prstTxWarp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Opportunities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B8F579-3519-4D3E-B9ED-F241B1CDE29F}"/>
              </a:ext>
            </a:extLst>
          </p:cNvPr>
          <p:cNvSpPr txBox="1"/>
          <p:nvPr/>
        </p:nvSpPr>
        <p:spPr>
          <a:xfrm rot="8100000">
            <a:off x="4954784" y="2678427"/>
            <a:ext cx="2446398" cy="2635271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3656205"/>
              </a:avLst>
            </a:prstTxWarp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Threats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222A67B-F110-4717-BFB5-9E974ABC7418}"/>
              </a:ext>
            </a:extLst>
          </p:cNvPr>
          <p:cNvSpPr txBox="1"/>
          <p:nvPr/>
        </p:nvSpPr>
        <p:spPr>
          <a:xfrm>
            <a:off x="4861824" y="3580187"/>
            <a:ext cx="24878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SWOT</a:t>
            </a:r>
            <a:endParaRPr lang="ko-KR" altLang="en-US" sz="4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5567DCE-D44A-41DF-BC1C-A98CF61B9414}"/>
              </a:ext>
            </a:extLst>
          </p:cNvPr>
          <p:cNvGrpSpPr/>
          <p:nvPr/>
        </p:nvGrpSpPr>
        <p:grpSpPr>
          <a:xfrm>
            <a:off x="1444618" y="4249900"/>
            <a:ext cx="2936722" cy="1470776"/>
            <a:chOff x="270023" y="1638319"/>
            <a:chExt cx="2605242" cy="148548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92CF7F6-5252-4724-8377-EEBD714C9B08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212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B5DDE25-F09E-4871-97E6-AD42252575EA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95396A7-9181-45A2-A694-8BA8E68C9DAF}"/>
              </a:ext>
            </a:extLst>
          </p:cNvPr>
          <p:cNvGrpSpPr/>
          <p:nvPr/>
        </p:nvGrpSpPr>
        <p:grpSpPr>
          <a:xfrm>
            <a:off x="7795756" y="2141772"/>
            <a:ext cx="2936722" cy="1470776"/>
            <a:chOff x="270023" y="1638319"/>
            <a:chExt cx="2605242" cy="148548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17210FC-A1E7-4A25-BD1A-5E35099ECD1E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212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0A4111F-ECB6-40B6-9E15-7C6EABABE446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E0E394C-2F12-49FE-8770-7DDAA75FB381}"/>
              </a:ext>
            </a:extLst>
          </p:cNvPr>
          <p:cNvGrpSpPr/>
          <p:nvPr/>
        </p:nvGrpSpPr>
        <p:grpSpPr>
          <a:xfrm>
            <a:off x="7799948" y="4249900"/>
            <a:ext cx="2936722" cy="1470776"/>
            <a:chOff x="270023" y="1638319"/>
            <a:chExt cx="2605242" cy="148548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414A2D8-5391-4207-AADE-D70C62275F0F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212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8E42EB1-3884-42BD-BD68-B6B206F14AE1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E3BBC62-1410-4D13-B455-2C4305B65456}"/>
              </a:ext>
            </a:extLst>
          </p:cNvPr>
          <p:cNvGrpSpPr/>
          <p:nvPr/>
        </p:nvGrpSpPr>
        <p:grpSpPr>
          <a:xfrm>
            <a:off x="4708095" y="1857396"/>
            <a:ext cx="2779284" cy="4150318"/>
            <a:chOff x="3140135" y="1655777"/>
            <a:chExt cx="2779284" cy="4150318"/>
          </a:xfrm>
        </p:grpSpPr>
        <p:sp>
          <p:nvSpPr>
            <p:cNvPr id="9" name="Oval 21">
              <a:extLst>
                <a:ext uri="{FF2B5EF4-FFF2-40B4-BE49-F238E27FC236}">
                  <a16:creationId xmlns:a16="http://schemas.microsoft.com/office/drawing/2014/main" id="{214946AE-43D2-42CE-9568-2E8097417388}"/>
                </a:ext>
              </a:extLst>
            </p:cNvPr>
            <p:cNvSpPr/>
            <p:nvPr/>
          </p:nvSpPr>
          <p:spPr>
            <a:xfrm rot="14490270" flipV="1">
              <a:off x="3285578" y="1645158"/>
              <a:ext cx="1479382" cy="1500619"/>
            </a:xfrm>
            <a:custGeom>
              <a:avLst/>
              <a:gdLst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536736 w 2495698"/>
                <a:gd name="connsiteY30" fmla="*/ 2229547 h 2531525"/>
                <a:gd name="connsiteX31" fmla="*/ 1251837 w 2495698"/>
                <a:gd name="connsiteY31" fmla="*/ 2272543 h 2531525"/>
                <a:gd name="connsiteX32" fmla="*/ 1108065 w 2495698"/>
                <a:gd name="connsiteY32" fmla="*/ 2531525 h 2531525"/>
                <a:gd name="connsiteX33" fmla="*/ 739291 w 2495698"/>
                <a:gd name="connsiteY33" fmla="*/ 2432713 h 2531525"/>
                <a:gd name="connsiteX34" fmla="*/ 744274 w 2495698"/>
                <a:gd name="connsiteY34" fmla="*/ 2136543 h 2531525"/>
                <a:gd name="connsiteX35" fmla="*/ 535891 w 2495698"/>
                <a:gd name="connsiteY35" fmla="*/ 1973098 h 2531525"/>
                <a:gd name="connsiteX36" fmla="*/ 540671 w 2495698"/>
                <a:gd name="connsiteY36" fmla="*/ 1983347 h 2531525"/>
                <a:gd name="connsiteX37" fmla="*/ 232276 w 2495698"/>
                <a:gd name="connsiteY37" fmla="*/ 2043090 h 2531525"/>
                <a:gd name="connsiteX38" fmla="*/ 70927 w 2495698"/>
                <a:gd name="connsiteY38" fmla="*/ 1697078 h 2531525"/>
                <a:gd name="connsiteX39" fmla="*/ 279495 w 2495698"/>
                <a:gd name="connsiteY39" fmla="*/ 1527966 h 2531525"/>
                <a:gd name="connsiteX40" fmla="*/ 245586 w 2495698"/>
                <a:gd name="connsiteY40" fmla="*/ 1274796 h 2531525"/>
                <a:gd name="connsiteX41" fmla="*/ 0 w 2495698"/>
                <a:gd name="connsiteY41" fmla="*/ 1138462 h 2531525"/>
                <a:gd name="connsiteX42" fmla="*/ 98812 w 2495698"/>
                <a:gd name="connsiteY42" fmla="*/ 769689 h 2531525"/>
                <a:gd name="connsiteX43" fmla="*/ 380240 w 2495698"/>
                <a:gd name="connsiteY43" fmla="*/ 774423 h 2531525"/>
                <a:gd name="connsiteX44" fmla="*/ 516679 w 2495698"/>
                <a:gd name="connsiteY44" fmla="*/ 590627 h 2531525"/>
                <a:gd name="connsiteX45" fmla="*/ 422419 w 2495698"/>
                <a:gd name="connsiteY45" fmla="*/ 299900 h 2531525"/>
                <a:gd name="connsiteX46" fmla="*/ 746189 w 2495698"/>
                <a:gd name="connsiteY46" fmla="*/ 97585 h 2531525"/>
                <a:gd name="connsiteX47" fmla="*/ 972292 w 2495698"/>
                <a:gd name="connsiteY47" fmla="*/ 315656 h 2531525"/>
                <a:gd name="connsiteX48" fmla="*/ 970019 w 2495698"/>
                <a:gd name="connsiteY48" fmla="*/ 317076 h 2531525"/>
                <a:gd name="connsiteX49" fmla="*/ 1248316 w 2495698"/>
                <a:gd name="connsiteY49" fmla="*/ 277231 h 2531525"/>
                <a:gd name="connsiteX50" fmla="*/ 1238669 w 2495698"/>
                <a:gd name="connsiteY50" fmla="*/ 274647 h 2531525"/>
                <a:gd name="connsiteX51" fmla="*/ 1391137 w 2495698"/>
                <a:gd name="connsiteY51" fmla="*/ 0 h 2531525"/>
                <a:gd name="connsiteX52" fmla="*/ 1759910 w 2495698"/>
                <a:gd name="connsiteY52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536736 w 2495698"/>
                <a:gd name="connsiteY30" fmla="*/ 2229547 h 2531525"/>
                <a:gd name="connsiteX31" fmla="*/ 1251837 w 2495698"/>
                <a:gd name="connsiteY31" fmla="*/ 2272543 h 2531525"/>
                <a:gd name="connsiteX32" fmla="*/ 1108065 w 2495698"/>
                <a:gd name="connsiteY32" fmla="*/ 2531525 h 2531525"/>
                <a:gd name="connsiteX33" fmla="*/ 739291 w 2495698"/>
                <a:gd name="connsiteY33" fmla="*/ 2432713 h 2531525"/>
                <a:gd name="connsiteX34" fmla="*/ 744274 w 2495698"/>
                <a:gd name="connsiteY34" fmla="*/ 2136543 h 2531525"/>
                <a:gd name="connsiteX35" fmla="*/ 535891 w 2495698"/>
                <a:gd name="connsiteY35" fmla="*/ 1973098 h 2531525"/>
                <a:gd name="connsiteX36" fmla="*/ 540671 w 2495698"/>
                <a:gd name="connsiteY36" fmla="*/ 1983347 h 2531525"/>
                <a:gd name="connsiteX37" fmla="*/ 232276 w 2495698"/>
                <a:gd name="connsiteY37" fmla="*/ 2043090 h 2531525"/>
                <a:gd name="connsiteX38" fmla="*/ 70927 w 2495698"/>
                <a:gd name="connsiteY38" fmla="*/ 1697078 h 2531525"/>
                <a:gd name="connsiteX39" fmla="*/ 279495 w 2495698"/>
                <a:gd name="connsiteY39" fmla="*/ 1527966 h 2531525"/>
                <a:gd name="connsiteX40" fmla="*/ 245586 w 2495698"/>
                <a:gd name="connsiteY40" fmla="*/ 1274796 h 2531525"/>
                <a:gd name="connsiteX41" fmla="*/ 0 w 2495698"/>
                <a:gd name="connsiteY41" fmla="*/ 1138462 h 2531525"/>
                <a:gd name="connsiteX42" fmla="*/ 98812 w 2495698"/>
                <a:gd name="connsiteY42" fmla="*/ 769689 h 2531525"/>
                <a:gd name="connsiteX43" fmla="*/ 380240 w 2495698"/>
                <a:gd name="connsiteY43" fmla="*/ 774423 h 2531525"/>
                <a:gd name="connsiteX44" fmla="*/ 516679 w 2495698"/>
                <a:gd name="connsiteY44" fmla="*/ 590627 h 2531525"/>
                <a:gd name="connsiteX45" fmla="*/ 422419 w 2495698"/>
                <a:gd name="connsiteY45" fmla="*/ 299900 h 2531525"/>
                <a:gd name="connsiteX46" fmla="*/ 746189 w 2495698"/>
                <a:gd name="connsiteY46" fmla="*/ 97585 h 2531525"/>
                <a:gd name="connsiteX47" fmla="*/ 972292 w 2495698"/>
                <a:gd name="connsiteY47" fmla="*/ 315656 h 2531525"/>
                <a:gd name="connsiteX48" fmla="*/ 970019 w 2495698"/>
                <a:gd name="connsiteY48" fmla="*/ 317076 h 2531525"/>
                <a:gd name="connsiteX49" fmla="*/ 1248316 w 2495698"/>
                <a:gd name="connsiteY49" fmla="*/ 277231 h 2531525"/>
                <a:gd name="connsiteX50" fmla="*/ 1238669 w 2495698"/>
                <a:gd name="connsiteY50" fmla="*/ 274647 h 2531525"/>
                <a:gd name="connsiteX51" fmla="*/ 1391137 w 2495698"/>
                <a:gd name="connsiteY51" fmla="*/ 0 h 2531525"/>
                <a:gd name="connsiteX52" fmla="*/ 1759910 w 2495698"/>
                <a:gd name="connsiteY52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954704 w 2495698"/>
                <a:gd name="connsiteY17" fmla="*/ 573108 h 2531525"/>
                <a:gd name="connsiteX18" fmla="*/ 2234317 w 2495698"/>
                <a:gd name="connsiteY18" fmla="*/ 503581 h 2531525"/>
                <a:gd name="connsiteX19" fmla="*/ 2413554 w 2495698"/>
                <a:gd name="connsiteY19" fmla="*/ 840674 h 2531525"/>
                <a:gd name="connsiteX20" fmla="*/ 2214321 w 2495698"/>
                <a:gd name="connsiteY20" fmla="*/ 1020292 h 2531525"/>
                <a:gd name="connsiteX21" fmla="*/ 2246841 w 2495698"/>
                <a:gd name="connsiteY21" fmla="*/ 1303347 h 2531525"/>
                <a:gd name="connsiteX22" fmla="*/ 2495698 w 2495698"/>
                <a:gd name="connsiteY22" fmla="*/ 1441496 h 2531525"/>
                <a:gd name="connsiteX23" fmla="*/ 2396885 w 2495698"/>
                <a:gd name="connsiteY23" fmla="*/ 1810269 h 2531525"/>
                <a:gd name="connsiteX24" fmla="*/ 2094912 w 2495698"/>
                <a:gd name="connsiteY24" fmla="*/ 1805190 h 2531525"/>
                <a:gd name="connsiteX25" fmla="*/ 1958644 w 2495698"/>
                <a:gd name="connsiteY25" fmla="*/ 1977881 h 2531525"/>
                <a:gd name="connsiteX26" fmla="*/ 2057814 w 2495698"/>
                <a:gd name="connsiteY26" fmla="*/ 2236715 h 2531525"/>
                <a:gd name="connsiteX27" fmla="*/ 1745078 w 2495698"/>
                <a:gd name="connsiteY27" fmla="*/ 2455696 h 2531525"/>
                <a:gd name="connsiteX28" fmla="*/ 1507869 w 2495698"/>
                <a:gd name="connsiteY28" fmla="*/ 2249759 h 2531525"/>
                <a:gd name="connsiteX29" fmla="*/ 1251837 w 2495698"/>
                <a:gd name="connsiteY29" fmla="*/ 2272543 h 2531525"/>
                <a:gd name="connsiteX30" fmla="*/ 1108065 w 2495698"/>
                <a:gd name="connsiteY30" fmla="*/ 2531525 h 2531525"/>
                <a:gd name="connsiteX31" fmla="*/ 739291 w 2495698"/>
                <a:gd name="connsiteY31" fmla="*/ 2432713 h 2531525"/>
                <a:gd name="connsiteX32" fmla="*/ 744274 w 2495698"/>
                <a:gd name="connsiteY32" fmla="*/ 2136543 h 2531525"/>
                <a:gd name="connsiteX33" fmla="*/ 535891 w 2495698"/>
                <a:gd name="connsiteY33" fmla="*/ 1973098 h 2531525"/>
                <a:gd name="connsiteX34" fmla="*/ 540671 w 2495698"/>
                <a:gd name="connsiteY34" fmla="*/ 1983347 h 2531525"/>
                <a:gd name="connsiteX35" fmla="*/ 232276 w 2495698"/>
                <a:gd name="connsiteY35" fmla="*/ 2043090 h 2531525"/>
                <a:gd name="connsiteX36" fmla="*/ 70927 w 2495698"/>
                <a:gd name="connsiteY36" fmla="*/ 1697078 h 2531525"/>
                <a:gd name="connsiteX37" fmla="*/ 279495 w 2495698"/>
                <a:gd name="connsiteY37" fmla="*/ 1527966 h 2531525"/>
                <a:gd name="connsiteX38" fmla="*/ 245586 w 2495698"/>
                <a:gd name="connsiteY38" fmla="*/ 1274796 h 2531525"/>
                <a:gd name="connsiteX39" fmla="*/ 0 w 2495698"/>
                <a:gd name="connsiteY39" fmla="*/ 1138462 h 2531525"/>
                <a:gd name="connsiteX40" fmla="*/ 98812 w 2495698"/>
                <a:gd name="connsiteY40" fmla="*/ 769689 h 2531525"/>
                <a:gd name="connsiteX41" fmla="*/ 380240 w 2495698"/>
                <a:gd name="connsiteY41" fmla="*/ 774423 h 2531525"/>
                <a:gd name="connsiteX42" fmla="*/ 516679 w 2495698"/>
                <a:gd name="connsiteY42" fmla="*/ 590627 h 2531525"/>
                <a:gd name="connsiteX43" fmla="*/ 422419 w 2495698"/>
                <a:gd name="connsiteY43" fmla="*/ 299900 h 2531525"/>
                <a:gd name="connsiteX44" fmla="*/ 746189 w 2495698"/>
                <a:gd name="connsiteY44" fmla="*/ 97585 h 2531525"/>
                <a:gd name="connsiteX45" fmla="*/ 972292 w 2495698"/>
                <a:gd name="connsiteY45" fmla="*/ 315656 h 2531525"/>
                <a:gd name="connsiteX46" fmla="*/ 970019 w 2495698"/>
                <a:gd name="connsiteY46" fmla="*/ 317076 h 2531525"/>
                <a:gd name="connsiteX47" fmla="*/ 1248316 w 2495698"/>
                <a:gd name="connsiteY47" fmla="*/ 277231 h 2531525"/>
                <a:gd name="connsiteX48" fmla="*/ 1391137 w 2495698"/>
                <a:gd name="connsiteY48" fmla="*/ 0 h 2531525"/>
                <a:gd name="connsiteX49" fmla="*/ 1759910 w 2495698"/>
                <a:gd name="connsiteY49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954704 w 2495698"/>
                <a:gd name="connsiteY17" fmla="*/ 573108 h 2531525"/>
                <a:gd name="connsiteX18" fmla="*/ 2234317 w 2495698"/>
                <a:gd name="connsiteY18" fmla="*/ 503581 h 2531525"/>
                <a:gd name="connsiteX19" fmla="*/ 2413554 w 2495698"/>
                <a:gd name="connsiteY19" fmla="*/ 840674 h 2531525"/>
                <a:gd name="connsiteX20" fmla="*/ 2214321 w 2495698"/>
                <a:gd name="connsiteY20" fmla="*/ 1020292 h 2531525"/>
                <a:gd name="connsiteX21" fmla="*/ 2246841 w 2495698"/>
                <a:gd name="connsiteY21" fmla="*/ 1303347 h 2531525"/>
                <a:gd name="connsiteX22" fmla="*/ 2495698 w 2495698"/>
                <a:gd name="connsiteY22" fmla="*/ 1441496 h 2531525"/>
                <a:gd name="connsiteX23" fmla="*/ 2396885 w 2495698"/>
                <a:gd name="connsiteY23" fmla="*/ 1810269 h 2531525"/>
                <a:gd name="connsiteX24" fmla="*/ 2094912 w 2495698"/>
                <a:gd name="connsiteY24" fmla="*/ 1805190 h 2531525"/>
                <a:gd name="connsiteX25" fmla="*/ 1958644 w 2495698"/>
                <a:gd name="connsiteY25" fmla="*/ 1977881 h 2531525"/>
                <a:gd name="connsiteX26" fmla="*/ 2057814 w 2495698"/>
                <a:gd name="connsiteY26" fmla="*/ 2236715 h 2531525"/>
                <a:gd name="connsiteX27" fmla="*/ 1745078 w 2495698"/>
                <a:gd name="connsiteY27" fmla="*/ 2455696 h 2531525"/>
                <a:gd name="connsiteX28" fmla="*/ 1507869 w 2495698"/>
                <a:gd name="connsiteY28" fmla="*/ 2249759 h 2531525"/>
                <a:gd name="connsiteX29" fmla="*/ 1251837 w 2495698"/>
                <a:gd name="connsiteY29" fmla="*/ 2272543 h 2531525"/>
                <a:gd name="connsiteX30" fmla="*/ 1108065 w 2495698"/>
                <a:gd name="connsiteY30" fmla="*/ 2531525 h 2531525"/>
                <a:gd name="connsiteX31" fmla="*/ 739291 w 2495698"/>
                <a:gd name="connsiteY31" fmla="*/ 2432713 h 2531525"/>
                <a:gd name="connsiteX32" fmla="*/ 744274 w 2495698"/>
                <a:gd name="connsiteY32" fmla="*/ 2136543 h 2531525"/>
                <a:gd name="connsiteX33" fmla="*/ 535891 w 2495698"/>
                <a:gd name="connsiteY33" fmla="*/ 1973098 h 2531525"/>
                <a:gd name="connsiteX34" fmla="*/ 232276 w 2495698"/>
                <a:gd name="connsiteY34" fmla="*/ 2043090 h 2531525"/>
                <a:gd name="connsiteX35" fmla="*/ 70927 w 2495698"/>
                <a:gd name="connsiteY35" fmla="*/ 1697078 h 2531525"/>
                <a:gd name="connsiteX36" fmla="*/ 279495 w 2495698"/>
                <a:gd name="connsiteY36" fmla="*/ 1527966 h 2531525"/>
                <a:gd name="connsiteX37" fmla="*/ 245586 w 2495698"/>
                <a:gd name="connsiteY37" fmla="*/ 1274796 h 2531525"/>
                <a:gd name="connsiteX38" fmla="*/ 0 w 2495698"/>
                <a:gd name="connsiteY38" fmla="*/ 1138462 h 2531525"/>
                <a:gd name="connsiteX39" fmla="*/ 98812 w 2495698"/>
                <a:gd name="connsiteY39" fmla="*/ 769689 h 2531525"/>
                <a:gd name="connsiteX40" fmla="*/ 380240 w 2495698"/>
                <a:gd name="connsiteY40" fmla="*/ 774423 h 2531525"/>
                <a:gd name="connsiteX41" fmla="*/ 516679 w 2495698"/>
                <a:gd name="connsiteY41" fmla="*/ 590627 h 2531525"/>
                <a:gd name="connsiteX42" fmla="*/ 422419 w 2495698"/>
                <a:gd name="connsiteY42" fmla="*/ 299900 h 2531525"/>
                <a:gd name="connsiteX43" fmla="*/ 746189 w 2495698"/>
                <a:gd name="connsiteY43" fmla="*/ 97585 h 2531525"/>
                <a:gd name="connsiteX44" fmla="*/ 972292 w 2495698"/>
                <a:gd name="connsiteY44" fmla="*/ 315656 h 2531525"/>
                <a:gd name="connsiteX45" fmla="*/ 970019 w 2495698"/>
                <a:gd name="connsiteY45" fmla="*/ 317076 h 2531525"/>
                <a:gd name="connsiteX46" fmla="*/ 1248316 w 2495698"/>
                <a:gd name="connsiteY46" fmla="*/ 277231 h 2531525"/>
                <a:gd name="connsiteX47" fmla="*/ 1391137 w 2495698"/>
                <a:gd name="connsiteY47" fmla="*/ 0 h 2531525"/>
                <a:gd name="connsiteX48" fmla="*/ 1759910 w 2495698"/>
                <a:gd name="connsiteY48" fmla="*/ 98812 h 253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495698" h="2531525">
                  <a:moveTo>
                    <a:pt x="1365628" y="832740"/>
                  </a:moveTo>
                  <a:cubicBezTo>
                    <a:pt x="1121373" y="767293"/>
                    <a:pt x="870309" y="912244"/>
                    <a:pt x="804861" y="1156499"/>
                  </a:cubicBezTo>
                  <a:cubicBezTo>
                    <a:pt x="739413" y="1400754"/>
                    <a:pt x="884365" y="1651818"/>
                    <a:pt x="1128620" y="1717266"/>
                  </a:cubicBezTo>
                  <a:cubicBezTo>
                    <a:pt x="1372875" y="1782713"/>
                    <a:pt x="1623939" y="1637762"/>
                    <a:pt x="1689387" y="1393507"/>
                  </a:cubicBezTo>
                  <a:cubicBezTo>
                    <a:pt x="1754835" y="1149252"/>
                    <a:pt x="1609883" y="898188"/>
                    <a:pt x="1365628" y="832740"/>
                  </a:cubicBezTo>
                  <a:close/>
                  <a:moveTo>
                    <a:pt x="1447099" y="528685"/>
                  </a:moveTo>
                  <a:cubicBezTo>
                    <a:pt x="1859279" y="639128"/>
                    <a:pt x="2103885" y="1062799"/>
                    <a:pt x="1993442" y="1474978"/>
                  </a:cubicBezTo>
                  <a:cubicBezTo>
                    <a:pt x="1882999" y="1887158"/>
                    <a:pt x="1459328" y="2131764"/>
                    <a:pt x="1047149" y="2021321"/>
                  </a:cubicBezTo>
                  <a:cubicBezTo>
                    <a:pt x="634969" y="1910878"/>
                    <a:pt x="390363" y="1487207"/>
                    <a:pt x="500806" y="1075027"/>
                  </a:cubicBezTo>
                  <a:cubicBezTo>
                    <a:pt x="611249" y="662848"/>
                    <a:pt x="1034920" y="418242"/>
                    <a:pt x="1447099" y="528685"/>
                  </a:cubicBezTo>
                  <a:close/>
                  <a:moveTo>
                    <a:pt x="1476725" y="418119"/>
                  </a:moveTo>
                  <a:cubicBezTo>
                    <a:pt x="1003481" y="291314"/>
                    <a:pt x="517045" y="572157"/>
                    <a:pt x="390240" y="1045401"/>
                  </a:cubicBezTo>
                  <a:cubicBezTo>
                    <a:pt x="263435" y="1518646"/>
                    <a:pt x="544279" y="2005081"/>
                    <a:pt x="1017523" y="2131887"/>
                  </a:cubicBezTo>
                  <a:cubicBezTo>
                    <a:pt x="1490767" y="2258692"/>
                    <a:pt x="1977202" y="1977848"/>
                    <a:pt x="2104008" y="1504604"/>
                  </a:cubicBezTo>
                  <a:cubicBezTo>
                    <a:pt x="2230813" y="1031360"/>
                    <a:pt x="1949969" y="544925"/>
                    <a:pt x="1476725" y="418119"/>
                  </a:cubicBezTo>
                  <a:close/>
                  <a:moveTo>
                    <a:pt x="1759910" y="98812"/>
                  </a:moveTo>
                  <a:cubicBezTo>
                    <a:pt x="1758148" y="203507"/>
                    <a:pt x="1756387" y="308202"/>
                    <a:pt x="1754625" y="412897"/>
                  </a:cubicBezTo>
                  <a:lnTo>
                    <a:pt x="1954704" y="573108"/>
                  </a:lnTo>
                  <a:lnTo>
                    <a:pt x="2234317" y="503581"/>
                  </a:lnTo>
                  <a:lnTo>
                    <a:pt x="2413554" y="840674"/>
                  </a:lnTo>
                  <a:lnTo>
                    <a:pt x="2214321" y="1020292"/>
                  </a:lnTo>
                  <a:cubicBezTo>
                    <a:pt x="2239296" y="1111262"/>
                    <a:pt x="2251067" y="1206519"/>
                    <a:pt x="2246841" y="1303347"/>
                  </a:cubicBezTo>
                  <a:lnTo>
                    <a:pt x="2495698" y="1441496"/>
                  </a:lnTo>
                  <a:lnTo>
                    <a:pt x="2396885" y="1810269"/>
                  </a:lnTo>
                  <a:lnTo>
                    <a:pt x="2094912" y="1805190"/>
                  </a:lnTo>
                  <a:cubicBezTo>
                    <a:pt x="2056732" y="1868983"/>
                    <a:pt x="2010475" y="1926517"/>
                    <a:pt x="1958644" y="1977881"/>
                  </a:cubicBezTo>
                  <a:lnTo>
                    <a:pt x="2057814" y="2236715"/>
                  </a:lnTo>
                  <a:lnTo>
                    <a:pt x="1745078" y="2455696"/>
                  </a:lnTo>
                  <a:lnTo>
                    <a:pt x="1507869" y="2249759"/>
                  </a:lnTo>
                  <a:lnTo>
                    <a:pt x="1251837" y="2272543"/>
                  </a:lnTo>
                  <a:lnTo>
                    <a:pt x="1108065" y="2531525"/>
                  </a:lnTo>
                  <a:lnTo>
                    <a:pt x="739291" y="2432713"/>
                  </a:lnTo>
                  <a:lnTo>
                    <a:pt x="744274" y="2136543"/>
                  </a:lnTo>
                  <a:cubicBezTo>
                    <a:pt x="666128" y="2092006"/>
                    <a:pt x="595548" y="2037539"/>
                    <a:pt x="535891" y="1973098"/>
                  </a:cubicBezTo>
                  <a:lnTo>
                    <a:pt x="232276" y="2043090"/>
                  </a:lnTo>
                  <a:lnTo>
                    <a:pt x="70927" y="1697078"/>
                  </a:lnTo>
                  <a:lnTo>
                    <a:pt x="279495" y="1527966"/>
                  </a:lnTo>
                  <a:cubicBezTo>
                    <a:pt x="257233" y="1446371"/>
                    <a:pt x="245603" y="1361336"/>
                    <a:pt x="245586" y="1274796"/>
                  </a:cubicBezTo>
                  <a:lnTo>
                    <a:pt x="0" y="1138462"/>
                  </a:lnTo>
                  <a:lnTo>
                    <a:pt x="98812" y="769689"/>
                  </a:lnTo>
                  <a:lnTo>
                    <a:pt x="380240" y="774423"/>
                  </a:lnTo>
                  <a:cubicBezTo>
                    <a:pt x="418421" y="707046"/>
                    <a:pt x="464524" y="645614"/>
                    <a:pt x="516679" y="590627"/>
                  </a:cubicBezTo>
                  <a:lnTo>
                    <a:pt x="422419" y="299900"/>
                  </a:lnTo>
                  <a:lnTo>
                    <a:pt x="746189" y="97585"/>
                  </a:lnTo>
                  <a:lnTo>
                    <a:pt x="972292" y="315656"/>
                  </a:lnTo>
                  <a:lnTo>
                    <a:pt x="970019" y="317076"/>
                  </a:lnTo>
                  <a:cubicBezTo>
                    <a:pt x="1058903" y="289108"/>
                    <a:pt x="1152743" y="276181"/>
                    <a:pt x="1248316" y="277231"/>
                  </a:cubicBezTo>
                  <a:lnTo>
                    <a:pt x="1391137" y="0"/>
                  </a:lnTo>
                  <a:lnTo>
                    <a:pt x="1759910" y="9881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0" name="Oval 21">
              <a:extLst>
                <a:ext uri="{FF2B5EF4-FFF2-40B4-BE49-F238E27FC236}">
                  <a16:creationId xmlns:a16="http://schemas.microsoft.com/office/drawing/2014/main" id="{7FD1DC23-AFA1-4451-AFC0-0D62F5999CF0}"/>
                </a:ext>
              </a:extLst>
            </p:cNvPr>
            <p:cNvSpPr/>
            <p:nvPr/>
          </p:nvSpPr>
          <p:spPr>
            <a:xfrm rot="13450474" flipV="1">
              <a:off x="4150171" y="2637772"/>
              <a:ext cx="1769248" cy="1794646"/>
            </a:xfrm>
            <a:custGeom>
              <a:avLst/>
              <a:gdLst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536736 w 2495698"/>
                <a:gd name="connsiteY30" fmla="*/ 2229547 h 2531525"/>
                <a:gd name="connsiteX31" fmla="*/ 1251837 w 2495698"/>
                <a:gd name="connsiteY31" fmla="*/ 2272543 h 2531525"/>
                <a:gd name="connsiteX32" fmla="*/ 1108065 w 2495698"/>
                <a:gd name="connsiteY32" fmla="*/ 2531525 h 2531525"/>
                <a:gd name="connsiteX33" fmla="*/ 739291 w 2495698"/>
                <a:gd name="connsiteY33" fmla="*/ 2432713 h 2531525"/>
                <a:gd name="connsiteX34" fmla="*/ 744274 w 2495698"/>
                <a:gd name="connsiteY34" fmla="*/ 2136543 h 2531525"/>
                <a:gd name="connsiteX35" fmla="*/ 535891 w 2495698"/>
                <a:gd name="connsiteY35" fmla="*/ 1973098 h 2531525"/>
                <a:gd name="connsiteX36" fmla="*/ 540671 w 2495698"/>
                <a:gd name="connsiteY36" fmla="*/ 1983347 h 2531525"/>
                <a:gd name="connsiteX37" fmla="*/ 232276 w 2495698"/>
                <a:gd name="connsiteY37" fmla="*/ 2043090 h 2531525"/>
                <a:gd name="connsiteX38" fmla="*/ 70927 w 2495698"/>
                <a:gd name="connsiteY38" fmla="*/ 1697078 h 2531525"/>
                <a:gd name="connsiteX39" fmla="*/ 279495 w 2495698"/>
                <a:gd name="connsiteY39" fmla="*/ 1527966 h 2531525"/>
                <a:gd name="connsiteX40" fmla="*/ 245586 w 2495698"/>
                <a:gd name="connsiteY40" fmla="*/ 1274796 h 2531525"/>
                <a:gd name="connsiteX41" fmla="*/ 0 w 2495698"/>
                <a:gd name="connsiteY41" fmla="*/ 1138462 h 2531525"/>
                <a:gd name="connsiteX42" fmla="*/ 98812 w 2495698"/>
                <a:gd name="connsiteY42" fmla="*/ 769689 h 2531525"/>
                <a:gd name="connsiteX43" fmla="*/ 380240 w 2495698"/>
                <a:gd name="connsiteY43" fmla="*/ 774423 h 2531525"/>
                <a:gd name="connsiteX44" fmla="*/ 516679 w 2495698"/>
                <a:gd name="connsiteY44" fmla="*/ 590627 h 2531525"/>
                <a:gd name="connsiteX45" fmla="*/ 422419 w 2495698"/>
                <a:gd name="connsiteY45" fmla="*/ 299900 h 2531525"/>
                <a:gd name="connsiteX46" fmla="*/ 746189 w 2495698"/>
                <a:gd name="connsiteY46" fmla="*/ 97585 h 2531525"/>
                <a:gd name="connsiteX47" fmla="*/ 972292 w 2495698"/>
                <a:gd name="connsiteY47" fmla="*/ 315656 h 2531525"/>
                <a:gd name="connsiteX48" fmla="*/ 970019 w 2495698"/>
                <a:gd name="connsiteY48" fmla="*/ 317076 h 2531525"/>
                <a:gd name="connsiteX49" fmla="*/ 1248316 w 2495698"/>
                <a:gd name="connsiteY49" fmla="*/ 277231 h 2531525"/>
                <a:gd name="connsiteX50" fmla="*/ 1238669 w 2495698"/>
                <a:gd name="connsiteY50" fmla="*/ 274647 h 2531525"/>
                <a:gd name="connsiteX51" fmla="*/ 1391137 w 2495698"/>
                <a:gd name="connsiteY51" fmla="*/ 0 h 2531525"/>
                <a:gd name="connsiteX52" fmla="*/ 1759910 w 2495698"/>
                <a:gd name="connsiteY52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536736 w 2495698"/>
                <a:gd name="connsiteY30" fmla="*/ 2229547 h 2531525"/>
                <a:gd name="connsiteX31" fmla="*/ 1251837 w 2495698"/>
                <a:gd name="connsiteY31" fmla="*/ 2272543 h 2531525"/>
                <a:gd name="connsiteX32" fmla="*/ 1108065 w 2495698"/>
                <a:gd name="connsiteY32" fmla="*/ 2531525 h 2531525"/>
                <a:gd name="connsiteX33" fmla="*/ 739291 w 2495698"/>
                <a:gd name="connsiteY33" fmla="*/ 2432713 h 2531525"/>
                <a:gd name="connsiteX34" fmla="*/ 744274 w 2495698"/>
                <a:gd name="connsiteY34" fmla="*/ 2136543 h 2531525"/>
                <a:gd name="connsiteX35" fmla="*/ 535891 w 2495698"/>
                <a:gd name="connsiteY35" fmla="*/ 1973098 h 2531525"/>
                <a:gd name="connsiteX36" fmla="*/ 540671 w 2495698"/>
                <a:gd name="connsiteY36" fmla="*/ 1983347 h 2531525"/>
                <a:gd name="connsiteX37" fmla="*/ 232276 w 2495698"/>
                <a:gd name="connsiteY37" fmla="*/ 2043090 h 2531525"/>
                <a:gd name="connsiteX38" fmla="*/ 70927 w 2495698"/>
                <a:gd name="connsiteY38" fmla="*/ 1697078 h 2531525"/>
                <a:gd name="connsiteX39" fmla="*/ 279495 w 2495698"/>
                <a:gd name="connsiteY39" fmla="*/ 1527966 h 2531525"/>
                <a:gd name="connsiteX40" fmla="*/ 245586 w 2495698"/>
                <a:gd name="connsiteY40" fmla="*/ 1274796 h 2531525"/>
                <a:gd name="connsiteX41" fmla="*/ 0 w 2495698"/>
                <a:gd name="connsiteY41" fmla="*/ 1138462 h 2531525"/>
                <a:gd name="connsiteX42" fmla="*/ 98812 w 2495698"/>
                <a:gd name="connsiteY42" fmla="*/ 769689 h 2531525"/>
                <a:gd name="connsiteX43" fmla="*/ 380240 w 2495698"/>
                <a:gd name="connsiteY43" fmla="*/ 774423 h 2531525"/>
                <a:gd name="connsiteX44" fmla="*/ 516679 w 2495698"/>
                <a:gd name="connsiteY44" fmla="*/ 590627 h 2531525"/>
                <a:gd name="connsiteX45" fmla="*/ 422419 w 2495698"/>
                <a:gd name="connsiteY45" fmla="*/ 299900 h 2531525"/>
                <a:gd name="connsiteX46" fmla="*/ 746189 w 2495698"/>
                <a:gd name="connsiteY46" fmla="*/ 97585 h 2531525"/>
                <a:gd name="connsiteX47" fmla="*/ 972292 w 2495698"/>
                <a:gd name="connsiteY47" fmla="*/ 315656 h 2531525"/>
                <a:gd name="connsiteX48" fmla="*/ 970019 w 2495698"/>
                <a:gd name="connsiteY48" fmla="*/ 317076 h 2531525"/>
                <a:gd name="connsiteX49" fmla="*/ 1248316 w 2495698"/>
                <a:gd name="connsiteY49" fmla="*/ 277231 h 2531525"/>
                <a:gd name="connsiteX50" fmla="*/ 1238669 w 2495698"/>
                <a:gd name="connsiteY50" fmla="*/ 274647 h 2531525"/>
                <a:gd name="connsiteX51" fmla="*/ 1391137 w 2495698"/>
                <a:gd name="connsiteY51" fmla="*/ 0 h 2531525"/>
                <a:gd name="connsiteX52" fmla="*/ 1759910 w 2495698"/>
                <a:gd name="connsiteY52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954704 w 2495698"/>
                <a:gd name="connsiteY17" fmla="*/ 573108 h 2531525"/>
                <a:gd name="connsiteX18" fmla="*/ 2234317 w 2495698"/>
                <a:gd name="connsiteY18" fmla="*/ 503581 h 2531525"/>
                <a:gd name="connsiteX19" fmla="*/ 2413554 w 2495698"/>
                <a:gd name="connsiteY19" fmla="*/ 840674 h 2531525"/>
                <a:gd name="connsiteX20" fmla="*/ 2214321 w 2495698"/>
                <a:gd name="connsiteY20" fmla="*/ 1020292 h 2531525"/>
                <a:gd name="connsiteX21" fmla="*/ 2246841 w 2495698"/>
                <a:gd name="connsiteY21" fmla="*/ 1303347 h 2531525"/>
                <a:gd name="connsiteX22" fmla="*/ 2495698 w 2495698"/>
                <a:gd name="connsiteY22" fmla="*/ 1441496 h 2531525"/>
                <a:gd name="connsiteX23" fmla="*/ 2396885 w 2495698"/>
                <a:gd name="connsiteY23" fmla="*/ 1810269 h 2531525"/>
                <a:gd name="connsiteX24" fmla="*/ 2094912 w 2495698"/>
                <a:gd name="connsiteY24" fmla="*/ 1805190 h 2531525"/>
                <a:gd name="connsiteX25" fmla="*/ 1958644 w 2495698"/>
                <a:gd name="connsiteY25" fmla="*/ 1977881 h 2531525"/>
                <a:gd name="connsiteX26" fmla="*/ 2057814 w 2495698"/>
                <a:gd name="connsiteY26" fmla="*/ 2236715 h 2531525"/>
                <a:gd name="connsiteX27" fmla="*/ 1745078 w 2495698"/>
                <a:gd name="connsiteY27" fmla="*/ 2455696 h 2531525"/>
                <a:gd name="connsiteX28" fmla="*/ 1507869 w 2495698"/>
                <a:gd name="connsiteY28" fmla="*/ 2249759 h 2531525"/>
                <a:gd name="connsiteX29" fmla="*/ 1251837 w 2495698"/>
                <a:gd name="connsiteY29" fmla="*/ 2272543 h 2531525"/>
                <a:gd name="connsiteX30" fmla="*/ 1108065 w 2495698"/>
                <a:gd name="connsiteY30" fmla="*/ 2531525 h 2531525"/>
                <a:gd name="connsiteX31" fmla="*/ 739291 w 2495698"/>
                <a:gd name="connsiteY31" fmla="*/ 2432713 h 2531525"/>
                <a:gd name="connsiteX32" fmla="*/ 744274 w 2495698"/>
                <a:gd name="connsiteY32" fmla="*/ 2136543 h 2531525"/>
                <a:gd name="connsiteX33" fmla="*/ 535891 w 2495698"/>
                <a:gd name="connsiteY33" fmla="*/ 1973098 h 2531525"/>
                <a:gd name="connsiteX34" fmla="*/ 540671 w 2495698"/>
                <a:gd name="connsiteY34" fmla="*/ 1983347 h 2531525"/>
                <a:gd name="connsiteX35" fmla="*/ 232276 w 2495698"/>
                <a:gd name="connsiteY35" fmla="*/ 2043090 h 2531525"/>
                <a:gd name="connsiteX36" fmla="*/ 70927 w 2495698"/>
                <a:gd name="connsiteY36" fmla="*/ 1697078 h 2531525"/>
                <a:gd name="connsiteX37" fmla="*/ 279495 w 2495698"/>
                <a:gd name="connsiteY37" fmla="*/ 1527966 h 2531525"/>
                <a:gd name="connsiteX38" fmla="*/ 245586 w 2495698"/>
                <a:gd name="connsiteY38" fmla="*/ 1274796 h 2531525"/>
                <a:gd name="connsiteX39" fmla="*/ 0 w 2495698"/>
                <a:gd name="connsiteY39" fmla="*/ 1138462 h 2531525"/>
                <a:gd name="connsiteX40" fmla="*/ 98812 w 2495698"/>
                <a:gd name="connsiteY40" fmla="*/ 769689 h 2531525"/>
                <a:gd name="connsiteX41" fmla="*/ 380240 w 2495698"/>
                <a:gd name="connsiteY41" fmla="*/ 774423 h 2531525"/>
                <a:gd name="connsiteX42" fmla="*/ 516679 w 2495698"/>
                <a:gd name="connsiteY42" fmla="*/ 590627 h 2531525"/>
                <a:gd name="connsiteX43" fmla="*/ 422419 w 2495698"/>
                <a:gd name="connsiteY43" fmla="*/ 299900 h 2531525"/>
                <a:gd name="connsiteX44" fmla="*/ 746189 w 2495698"/>
                <a:gd name="connsiteY44" fmla="*/ 97585 h 2531525"/>
                <a:gd name="connsiteX45" fmla="*/ 972292 w 2495698"/>
                <a:gd name="connsiteY45" fmla="*/ 315656 h 2531525"/>
                <a:gd name="connsiteX46" fmla="*/ 970019 w 2495698"/>
                <a:gd name="connsiteY46" fmla="*/ 317076 h 2531525"/>
                <a:gd name="connsiteX47" fmla="*/ 1248316 w 2495698"/>
                <a:gd name="connsiteY47" fmla="*/ 277231 h 2531525"/>
                <a:gd name="connsiteX48" fmla="*/ 1391137 w 2495698"/>
                <a:gd name="connsiteY48" fmla="*/ 0 h 2531525"/>
                <a:gd name="connsiteX49" fmla="*/ 1759910 w 2495698"/>
                <a:gd name="connsiteY49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954704 w 2495698"/>
                <a:gd name="connsiteY17" fmla="*/ 573108 h 2531525"/>
                <a:gd name="connsiteX18" fmla="*/ 2234317 w 2495698"/>
                <a:gd name="connsiteY18" fmla="*/ 503581 h 2531525"/>
                <a:gd name="connsiteX19" fmla="*/ 2413554 w 2495698"/>
                <a:gd name="connsiteY19" fmla="*/ 840674 h 2531525"/>
                <a:gd name="connsiteX20" fmla="*/ 2214321 w 2495698"/>
                <a:gd name="connsiteY20" fmla="*/ 1020292 h 2531525"/>
                <a:gd name="connsiteX21" fmla="*/ 2246841 w 2495698"/>
                <a:gd name="connsiteY21" fmla="*/ 1303347 h 2531525"/>
                <a:gd name="connsiteX22" fmla="*/ 2495698 w 2495698"/>
                <a:gd name="connsiteY22" fmla="*/ 1441496 h 2531525"/>
                <a:gd name="connsiteX23" fmla="*/ 2396885 w 2495698"/>
                <a:gd name="connsiteY23" fmla="*/ 1810269 h 2531525"/>
                <a:gd name="connsiteX24" fmla="*/ 2094912 w 2495698"/>
                <a:gd name="connsiteY24" fmla="*/ 1805190 h 2531525"/>
                <a:gd name="connsiteX25" fmla="*/ 1958644 w 2495698"/>
                <a:gd name="connsiteY25" fmla="*/ 1977881 h 2531525"/>
                <a:gd name="connsiteX26" fmla="*/ 2057814 w 2495698"/>
                <a:gd name="connsiteY26" fmla="*/ 2236715 h 2531525"/>
                <a:gd name="connsiteX27" fmla="*/ 1745078 w 2495698"/>
                <a:gd name="connsiteY27" fmla="*/ 2455696 h 2531525"/>
                <a:gd name="connsiteX28" fmla="*/ 1507869 w 2495698"/>
                <a:gd name="connsiteY28" fmla="*/ 2249759 h 2531525"/>
                <a:gd name="connsiteX29" fmla="*/ 1251837 w 2495698"/>
                <a:gd name="connsiteY29" fmla="*/ 2272543 h 2531525"/>
                <a:gd name="connsiteX30" fmla="*/ 1108065 w 2495698"/>
                <a:gd name="connsiteY30" fmla="*/ 2531525 h 2531525"/>
                <a:gd name="connsiteX31" fmla="*/ 739291 w 2495698"/>
                <a:gd name="connsiteY31" fmla="*/ 2432713 h 2531525"/>
                <a:gd name="connsiteX32" fmla="*/ 744274 w 2495698"/>
                <a:gd name="connsiteY32" fmla="*/ 2136543 h 2531525"/>
                <a:gd name="connsiteX33" fmla="*/ 535891 w 2495698"/>
                <a:gd name="connsiteY33" fmla="*/ 1973098 h 2531525"/>
                <a:gd name="connsiteX34" fmla="*/ 232276 w 2495698"/>
                <a:gd name="connsiteY34" fmla="*/ 2043090 h 2531525"/>
                <a:gd name="connsiteX35" fmla="*/ 70927 w 2495698"/>
                <a:gd name="connsiteY35" fmla="*/ 1697078 h 2531525"/>
                <a:gd name="connsiteX36" fmla="*/ 279495 w 2495698"/>
                <a:gd name="connsiteY36" fmla="*/ 1527966 h 2531525"/>
                <a:gd name="connsiteX37" fmla="*/ 245586 w 2495698"/>
                <a:gd name="connsiteY37" fmla="*/ 1274796 h 2531525"/>
                <a:gd name="connsiteX38" fmla="*/ 0 w 2495698"/>
                <a:gd name="connsiteY38" fmla="*/ 1138462 h 2531525"/>
                <a:gd name="connsiteX39" fmla="*/ 98812 w 2495698"/>
                <a:gd name="connsiteY39" fmla="*/ 769689 h 2531525"/>
                <a:gd name="connsiteX40" fmla="*/ 380240 w 2495698"/>
                <a:gd name="connsiteY40" fmla="*/ 774423 h 2531525"/>
                <a:gd name="connsiteX41" fmla="*/ 516679 w 2495698"/>
                <a:gd name="connsiteY41" fmla="*/ 590627 h 2531525"/>
                <a:gd name="connsiteX42" fmla="*/ 422419 w 2495698"/>
                <a:gd name="connsiteY42" fmla="*/ 299900 h 2531525"/>
                <a:gd name="connsiteX43" fmla="*/ 746189 w 2495698"/>
                <a:gd name="connsiteY43" fmla="*/ 97585 h 2531525"/>
                <a:gd name="connsiteX44" fmla="*/ 972292 w 2495698"/>
                <a:gd name="connsiteY44" fmla="*/ 315656 h 2531525"/>
                <a:gd name="connsiteX45" fmla="*/ 970019 w 2495698"/>
                <a:gd name="connsiteY45" fmla="*/ 317076 h 2531525"/>
                <a:gd name="connsiteX46" fmla="*/ 1248316 w 2495698"/>
                <a:gd name="connsiteY46" fmla="*/ 277231 h 2531525"/>
                <a:gd name="connsiteX47" fmla="*/ 1391137 w 2495698"/>
                <a:gd name="connsiteY47" fmla="*/ 0 h 2531525"/>
                <a:gd name="connsiteX48" fmla="*/ 1759910 w 2495698"/>
                <a:gd name="connsiteY48" fmla="*/ 98812 h 253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495698" h="2531525">
                  <a:moveTo>
                    <a:pt x="1365628" y="832740"/>
                  </a:moveTo>
                  <a:cubicBezTo>
                    <a:pt x="1121373" y="767293"/>
                    <a:pt x="870309" y="912244"/>
                    <a:pt x="804861" y="1156499"/>
                  </a:cubicBezTo>
                  <a:cubicBezTo>
                    <a:pt x="739413" y="1400754"/>
                    <a:pt x="884365" y="1651818"/>
                    <a:pt x="1128620" y="1717266"/>
                  </a:cubicBezTo>
                  <a:cubicBezTo>
                    <a:pt x="1372875" y="1782713"/>
                    <a:pt x="1623939" y="1637762"/>
                    <a:pt x="1689387" y="1393507"/>
                  </a:cubicBezTo>
                  <a:cubicBezTo>
                    <a:pt x="1754835" y="1149252"/>
                    <a:pt x="1609883" y="898188"/>
                    <a:pt x="1365628" y="832740"/>
                  </a:cubicBezTo>
                  <a:close/>
                  <a:moveTo>
                    <a:pt x="1447099" y="528685"/>
                  </a:moveTo>
                  <a:cubicBezTo>
                    <a:pt x="1859279" y="639128"/>
                    <a:pt x="2103885" y="1062799"/>
                    <a:pt x="1993442" y="1474978"/>
                  </a:cubicBezTo>
                  <a:cubicBezTo>
                    <a:pt x="1882999" y="1887158"/>
                    <a:pt x="1459328" y="2131764"/>
                    <a:pt x="1047149" y="2021321"/>
                  </a:cubicBezTo>
                  <a:cubicBezTo>
                    <a:pt x="634969" y="1910878"/>
                    <a:pt x="390363" y="1487207"/>
                    <a:pt x="500806" y="1075027"/>
                  </a:cubicBezTo>
                  <a:cubicBezTo>
                    <a:pt x="611249" y="662848"/>
                    <a:pt x="1034920" y="418242"/>
                    <a:pt x="1447099" y="528685"/>
                  </a:cubicBezTo>
                  <a:close/>
                  <a:moveTo>
                    <a:pt x="1476725" y="418119"/>
                  </a:moveTo>
                  <a:cubicBezTo>
                    <a:pt x="1003481" y="291314"/>
                    <a:pt x="517045" y="572157"/>
                    <a:pt x="390240" y="1045401"/>
                  </a:cubicBezTo>
                  <a:cubicBezTo>
                    <a:pt x="263435" y="1518646"/>
                    <a:pt x="544279" y="2005081"/>
                    <a:pt x="1017523" y="2131887"/>
                  </a:cubicBezTo>
                  <a:cubicBezTo>
                    <a:pt x="1490767" y="2258692"/>
                    <a:pt x="1977202" y="1977848"/>
                    <a:pt x="2104008" y="1504604"/>
                  </a:cubicBezTo>
                  <a:cubicBezTo>
                    <a:pt x="2230813" y="1031360"/>
                    <a:pt x="1949969" y="544925"/>
                    <a:pt x="1476725" y="418119"/>
                  </a:cubicBezTo>
                  <a:close/>
                  <a:moveTo>
                    <a:pt x="1759910" y="98812"/>
                  </a:moveTo>
                  <a:cubicBezTo>
                    <a:pt x="1758148" y="203507"/>
                    <a:pt x="1756387" y="308202"/>
                    <a:pt x="1754625" y="412897"/>
                  </a:cubicBezTo>
                  <a:lnTo>
                    <a:pt x="1954704" y="573108"/>
                  </a:lnTo>
                  <a:lnTo>
                    <a:pt x="2234317" y="503581"/>
                  </a:lnTo>
                  <a:lnTo>
                    <a:pt x="2413554" y="840674"/>
                  </a:lnTo>
                  <a:lnTo>
                    <a:pt x="2214321" y="1020292"/>
                  </a:lnTo>
                  <a:cubicBezTo>
                    <a:pt x="2239296" y="1111262"/>
                    <a:pt x="2251067" y="1206519"/>
                    <a:pt x="2246841" y="1303347"/>
                  </a:cubicBezTo>
                  <a:lnTo>
                    <a:pt x="2495698" y="1441496"/>
                  </a:lnTo>
                  <a:lnTo>
                    <a:pt x="2396885" y="1810269"/>
                  </a:lnTo>
                  <a:lnTo>
                    <a:pt x="2094912" y="1805190"/>
                  </a:lnTo>
                  <a:cubicBezTo>
                    <a:pt x="2056732" y="1868983"/>
                    <a:pt x="2010475" y="1926517"/>
                    <a:pt x="1958644" y="1977881"/>
                  </a:cubicBezTo>
                  <a:lnTo>
                    <a:pt x="2057814" y="2236715"/>
                  </a:lnTo>
                  <a:lnTo>
                    <a:pt x="1745078" y="2455696"/>
                  </a:lnTo>
                  <a:lnTo>
                    <a:pt x="1507869" y="2249759"/>
                  </a:lnTo>
                  <a:lnTo>
                    <a:pt x="1251837" y="2272543"/>
                  </a:lnTo>
                  <a:lnTo>
                    <a:pt x="1108065" y="2531525"/>
                  </a:lnTo>
                  <a:lnTo>
                    <a:pt x="739291" y="2432713"/>
                  </a:lnTo>
                  <a:lnTo>
                    <a:pt x="744274" y="2136543"/>
                  </a:lnTo>
                  <a:cubicBezTo>
                    <a:pt x="666128" y="2092006"/>
                    <a:pt x="595548" y="2037539"/>
                    <a:pt x="535891" y="1973098"/>
                  </a:cubicBezTo>
                  <a:lnTo>
                    <a:pt x="232276" y="2043090"/>
                  </a:lnTo>
                  <a:lnTo>
                    <a:pt x="70927" y="1697078"/>
                  </a:lnTo>
                  <a:lnTo>
                    <a:pt x="279495" y="1527966"/>
                  </a:lnTo>
                  <a:cubicBezTo>
                    <a:pt x="257233" y="1446371"/>
                    <a:pt x="245603" y="1361336"/>
                    <a:pt x="245586" y="1274796"/>
                  </a:cubicBezTo>
                  <a:lnTo>
                    <a:pt x="0" y="1138462"/>
                  </a:lnTo>
                  <a:lnTo>
                    <a:pt x="98812" y="769689"/>
                  </a:lnTo>
                  <a:lnTo>
                    <a:pt x="380240" y="774423"/>
                  </a:lnTo>
                  <a:cubicBezTo>
                    <a:pt x="418421" y="707046"/>
                    <a:pt x="464524" y="645614"/>
                    <a:pt x="516679" y="590627"/>
                  </a:cubicBezTo>
                  <a:lnTo>
                    <a:pt x="422419" y="299900"/>
                  </a:lnTo>
                  <a:lnTo>
                    <a:pt x="746189" y="97585"/>
                  </a:lnTo>
                  <a:lnTo>
                    <a:pt x="972292" y="315656"/>
                  </a:lnTo>
                  <a:lnTo>
                    <a:pt x="970019" y="317076"/>
                  </a:lnTo>
                  <a:cubicBezTo>
                    <a:pt x="1058903" y="289108"/>
                    <a:pt x="1152743" y="276181"/>
                    <a:pt x="1248316" y="277231"/>
                  </a:cubicBezTo>
                  <a:lnTo>
                    <a:pt x="1391137" y="0"/>
                  </a:lnTo>
                  <a:lnTo>
                    <a:pt x="1759910" y="988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1" name="Oval 21">
              <a:extLst>
                <a:ext uri="{FF2B5EF4-FFF2-40B4-BE49-F238E27FC236}">
                  <a16:creationId xmlns:a16="http://schemas.microsoft.com/office/drawing/2014/main" id="{64364349-6217-4D27-9701-0931A754AD7C}"/>
                </a:ext>
              </a:extLst>
            </p:cNvPr>
            <p:cNvSpPr/>
            <p:nvPr/>
          </p:nvSpPr>
          <p:spPr>
            <a:xfrm rot="12137713" flipV="1">
              <a:off x="3140135" y="3704504"/>
              <a:ext cx="1436176" cy="1456793"/>
            </a:xfrm>
            <a:custGeom>
              <a:avLst/>
              <a:gdLst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536736 w 2495698"/>
                <a:gd name="connsiteY30" fmla="*/ 2229547 h 2531525"/>
                <a:gd name="connsiteX31" fmla="*/ 1251837 w 2495698"/>
                <a:gd name="connsiteY31" fmla="*/ 2272543 h 2531525"/>
                <a:gd name="connsiteX32" fmla="*/ 1108065 w 2495698"/>
                <a:gd name="connsiteY32" fmla="*/ 2531525 h 2531525"/>
                <a:gd name="connsiteX33" fmla="*/ 739291 w 2495698"/>
                <a:gd name="connsiteY33" fmla="*/ 2432713 h 2531525"/>
                <a:gd name="connsiteX34" fmla="*/ 744274 w 2495698"/>
                <a:gd name="connsiteY34" fmla="*/ 2136543 h 2531525"/>
                <a:gd name="connsiteX35" fmla="*/ 535891 w 2495698"/>
                <a:gd name="connsiteY35" fmla="*/ 1973098 h 2531525"/>
                <a:gd name="connsiteX36" fmla="*/ 540671 w 2495698"/>
                <a:gd name="connsiteY36" fmla="*/ 1983347 h 2531525"/>
                <a:gd name="connsiteX37" fmla="*/ 232276 w 2495698"/>
                <a:gd name="connsiteY37" fmla="*/ 2043090 h 2531525"/>
                <a:gd name="connsiteX38" fmla="*/ 70927 w 2495698"/>
                <a:gd name="connsiteY38" fmla="*/ 1697078 h 2531525"/>
                <a:gd name="connsiteX39" fmla="*/ 279495 w 2495698"/>
                <a:gd name="connsiteY39" fmla="*/ 1527966 h 2531525"/>
                <a:gd name="connsiteX40" fmla="*/ 245586 w 2495698"/>
                <a:gd name="connsiteY40" fmla="*/ 1274796 h 2531525"/>
                <a:gd name="connsiteX41" fmla="*/ 0 w 2495698"/>
                <a:gd name="connsiteY41" fmla="*/ 1138462 h 2531525"/>
                <a:gd name="connsiteX42" fmla="*/ 98812 w 2495698"/>
                <a:gd name="connsiteY42" fmla="*/ 769689 h 2531525"/>
                <a:gd name="connsiteX43" fmla="*/ 380240 w 2495698"/>
                <a:gd name="connsiteY43" fmla="*/ 774423 h 2531525"/>
                <a:gd name="connsiteX44" fmla="*/ 516679 w 2495698"/>
                <a:gd name="connsiteY44" fmla="*/ 590627 h 2531525"/>
                <a:gd name="connsiteX45" fmla="*/ 422419 w 2495698"/>
                <a:gd name="connsiteY45" fmla="*/ 299900 h 2531525"/>
                <a:gd name="connsiteX46" fmla="*/ 746189 w 2495698"/>
                <a:gd name="connsiteY46" fmla="*/ 97585 h 2531525"/>
                <a:gd name="connsiteX47" fmla="*/ 972292 w 2495698"/>
                <a:gd name="connsiteY47" fmla="*/ 315656 h 2531525"/>
                <a:gd name="connsiteX48" fmla="*/ 970019 w 2495698"/>
                <a:gd name="connsiteY48" fmla="*/ 317076 h 2531525"/>
                <a:gd name="connsiteX49" fmla="*/ 1248316 w 2495698"/>
                <a:gd name="connsiteY49" fmla="*/ 277231 h 2531525"/>
                <a:gd name="connsiteX50" fmla="*/ 1238669 w 2495698"/>
                <a:gd name="connsiteY50" fmla="*/ 274647 h 2531525"/>
                <a:gd name="connsiteX51" fmla="*/ 1391137 w 2495698"/>
                <a:gd name="connsiteY51" fmla="*/ 0 h 2531525"/>
                <a:gd name="connsiteX52" fmla="*/ 1759910 w 2495698"/>
                <a:gd name="connsiteY52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536736 w 2495698"/>
                <a:gd name="connsiteY30" fmla="*/ 2229547 h 2531525"/>
                <a:gd name="connsiteX31" fmla="*/ 1251837 w 2495698"/>
                <a:gd name="connsiteY31" fmla="*/ 2272543 h 2531525"/>
                <a:gd name="connsiteX32" fmla="*/ 1108065 w 2495698"/>
                <a:gd name="connsiteY32" fmla="*/ 2531525 h 2531525"/>
                <a:gd name="connsiteX33" fmla="*/ 739291 w 2495698"/>
                <a:gd name="connsiteY33" fmla="*/ 2432713 h 2531525"/>
                <a:gd name="connsiteX34" fmla="*/ 744274 w 2495698"/>
                <a:gd name="connsiteY34" fmla="*/ 2136543 h 2531525"/>
                <a:gd name="connsiteX35" fmla="*/ 535891 w 2495698"/>
                <a:gd name="connsiteY35" fmla="*/ 1973098 h 2531525"/>
                <a:gd name="connsiteX36" fmla="*/ 540671 w 2495698"/>
                <a:gd name="connsiteY36" fmla="*/ 1983347 h 2531525"/>
                <a:gd name="connsiteX37" fmla="*/ 232276 w 2495698"/>
                <a:gd name="connsiteY37" fmla="*/ 2043090 h 2531525"/>
                <a:gd name="connsiteX38" fmla="*/ 70927 w 2495698"/>
                <a:gd name="connsiteY38" fmla="*/ 1697078 h 2531525"/>
                <a:gd name="connsiteX39" fmla="*/ 279495 w 2495698"/>
                <a:gd name="connsiteY39" fmla="*/ 1527966 h 2531525"/>
                <a:gd name="connsiteX40" fmla="*/ 245586 w 2495698"/>
                <a:gd name="connsiteY40" fmla="*/ 1274796 h 2531525"/>
                <a:gd name="connsiteX41" fmla="*/ 0 w 2495698"/>
                <a:gd name="connsiteY41" fmla="*/ 1138462 h 2531525"/>
                <a:gd name="connsiteX42" fmla="*/ 98812 w 2495698"/>
                <a:gd name="connsiteY42" fmla="*/ 769689 h 2531525"/>
                <a:gd name="connsiteX43" fmla="*/ 380240 w 2495698"/>
                <a:gd name="connsiteY43" fmla="*/ 774423 h 2531525"/>
                <a:gd name="connsiteX44" fmla="*/ 516679 w 2495698"/>
                <a:gd name="connsiteY44" fmla="*/ 590627 h 2531525"/>
                <a:gd name="connsiteX45" fmla="*/ 422419 w 2495698"/>
                <a:gd name="connsiteY45" fmla="*/ 299900 h 2531525"/>
                <a:gd name="connsiteX46" fmla="*/ 746189 w 2495698"/>
                <a:gd name="connsiteY46" fmla="*/ 97585 h 2531525"/>
                <a:gd name="connsiteX47" fmla="*/ 972292 w 2495698"/>
                <a:gd name="connsiteY47" fmla="*/ 315656 h 2531525"/>
                <a:gd name="connsiteX48" fmla="*/ 970019 w 2495698"/>
                <a:gd name="connsiteY48" fmla="*/ 317076 h 2531525"/>
                <a:gd name="connsiteX49" fmla="*/ 1248316 w 2495698"/>
                <a:gd name="connsiteY49" fmla="*/ 277231 h 2531525"/>
                <a:gd name="connsiteX50" fmla="*/ 1238669 w 2495698"/>
                <a:gd name="connsiteY50" fmla="*/ 274647 h 2531525"/>
                <a:gd name="connsiteX51" fmla="*/ 1391137 w 2495698"/>
                <a:gd name="connsiteY51" fmla="*/ 0 h 2531525"/>
                <a:gd name="connsiteX52" fmla="*/ 1759910 w 2495698"/>
                <a:gd name="connsiteY52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954704 w 2495698"/>
                <a:gd name="connsiteY17" fmla="*/ 573108 h 2531525"/>
                <a:gd name="connsiteX18" fmla="*/ 2234317 w 2495698"/>
                <a:gd name="connsiteY18" fmla="*/ 503581 h 2531525"/>
                <a:gd name="connsiteX19" fmla="*/ 2413554 w 2495698"/>
                <a:gd name="connsiteY19" fmla="*/ 840674 h 2531525"/>
                <a:gd name="connsiteX20" fmla="*/ 2214321 w 2495698"/>
                <a:gd name="connsiteY20" fmla="*/ 1020292 h 2531525"/>
                <a:gd name="connsiteX21" fmla="*/ 2246841 w 2495698"/>
                <a:gd name="connsiteY21" fmla="*/ 1303347 h 2531525"/>
                <a:gd name="connsiteX22" fmla="*/ 2495698 w 2495698"/>
                <a:gd name="connsiteY22" fmla="*/ 1441496 h 2531525"/>
                <a:gd name="connsiteX23" fmla="*/ 2396885 w 2495698"/>
                <a:gd name="connsiteY23" fmla="*/ 1810269 h 2531525"/>
                <a:gd name="connsiteX24" fmla="*/ 2094912 w 2495698"/>
                <a:gd name="connsiteY24" fmla="*/ 1805190 h 2531525"/>
                <a:gd name="connsiteX25" fmla="*/ 1958644 w 2495698"/>
                <a:gd name="connsiteY25" fmla="*/ 1977881 h 2531525"/>
                <a:gd name="connsiteX26" fmla="*/ 2057814 w 2495698"/>
                <a:gd name="connsiteY26" fmla="*/ 2236715 h 2531525"/>
                <a:gd name="connsiteX27" fmla="*/ 1745078 w 2495698"/>
                <a:gd name="connsiteY27" fmla="*/ 2455696 h 2531525"/>
                <a:gd name="connsiteX28" fmla="*/ 1507869 w 2495698"/>
                <a:gd name="connsiteY28" fmla="*/ 2249759 h 2531525"/>
                <a:gd name="connsiteX29" fmla="*/ 1251837 w 2495698"/>
                <a:gd name="connsiteY29" fmla="*/ 2272543 h 2531525"/>
                <a:gd name="connsiteX30" fmla="*/ 1108065 w 2495698"/>
                <a:gd name="connsiteY30" fmla="*/ 2531525 h 2531525"/>
                <a:gd name="connsiteX31" fmla="*/ 739291 w 2495698"/>
                <a:gd name="connsiteY31" fmla="*/ 2432713 h 2531525"/>
                <a:gd name="connsiteX32" fmla="*/ 744274 w 2495698"/>
                <a:gd name="connsiteY32" fmla="*/ 2136543 h 2531525"/>
                <a:gd name="connsiteX33" fmla="*/ 535891 w 2495698"/>
                <a:gd name="connsiteY33" fmla="*/ 1973098 h 2531525"/>
                <a:gd name="connsiteX34" fmla="*/ 540671 w 2495698"/>
                <a:gd name="connsiteY34" fmla="*/ 1983347 h 2531525"/>
                <a:gd name="connsiteX35" fmla="*/ 232276 w 2495698"/>
                <a:gd name="connsiteY35" fmla="*/ 2043090 h 2531525"/>
                <a:gd name="connsiteX36" fmla="*/ 70927 w 2495698"/>
                <a:gd name="connsiteY36" fmla="*/ 1697078 h 2531525"/>
                <a:gd name="connsiteX37" fmla="*/ 279495 w 2495698"/>
                <a:gd name="connsiteY37" fmla="*/ 1527966 h 2531525"/>
                <a:gd name="connsiteX38" fmla="*/ 245586 w 2495698"/>
                <a:gd name="connsiteY38" fmla="*/ 1274796 h 2531525"/>
                <a:gd name="connsiteX39" fmla="*/ 0 w 2495698"/>
                <a:gd name="connsiteY39" fmla="*/ 1138462 h 2531525"/>
                <a:gd name="connsiteX40" fmla="*/ 98812 w 2495698"/>
                <a:gd name="connsiteY40" fmla="*/ 769689 h 2531525"/>
                <a:gd name="connsiteX41" fmla="*/ 380240 w 2495698"/>
                <a:gd name="connsiteY41" fmla="*/ 774423 h 2531525"/>
                <a:gd name="connsiteX42" fmla="*/ 516679 w 2495698"/>
                <a:gd name="connsiteY42" fmla="*/ 590627 h 2531525"/>
                <a:gd name="connsiteX43" fmla="*/ 422419 w 2495698"/>
                <a:gd name="connsiteY43" fmla="*/ 299900 h 2531525"/>
                <a:gd name="connsiteX44" fmla="*/ 746189 w 2495698"/>
                <a:gd name="connsiteY44" fmla="*/ 97585 h 2531525"/>
                <a:gd name="connsiteX45" fmla="*/ 972292 w 2495698"/>
                <a:gd name="connsiteY45" fmla="*/ 315656 h 2531525"/>
                <a:gd name="connsiteX46" fmla="*/ 970019 w 2495698"/>
                <a:gd name="connsiteY46" fmla="*/ 317076 h 2531525"/>
                <a:gd name="connsiteX47" fmla="*/ 1248316 w 2495698"/>
                <a:gd name="connsiteY47" fmla="*/ 277231 h 2531525"/>
                <a:gd name="connsiteX48" fmla="*/ 1391137 w 2495698"/>
                <a:gd name="connsiteY48" fmla="*/ 0 h 2531525"/>
                <a:gd name="connsiteX49" fmla="*/ 1759910 w 2495698"/>
                <a:gd name="connsiteY49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954704 w 2495698"/>
                <a:gd name="connsiteY17" fmla="*/ 573108 h 2531525"/>
                <a:gd name="connsiteX18" fmla="*/ 2234317 w 2495698"/>
                <a:gd name="connsiteY18" fmla="*/ 503581 h 2531525"/>
                <a:gd name="connsiteX19" fmla="*/ 2413554 w 2495698"/>
                <a:gd name="connsiteY19" fmla="*/ 840674 h 2531525"/>
                <a:gd name="connsiteX20" fmla="*/ 2214321 w 2495698"/>
                <a:gd name="connsiteY20" fmla="*/ 1020292 h 2531525"/>
                <a:gd name="connsiteX21" fmla="*/ 2246841 w 2495698"/>
                <a:gd name="connsiteY21" fmla="*/ 1303347 h 2531525"/>
                <a:gd name="connsiteX22" fmla="*/ 2495698 w 2495698"/>
                <a:gd name="connsiteY22" fmla="*/ 1441496 h 2531525"/>
                <a:gd name="connsiteX23" fmla="*/ 2396885 w 2495698"/>
                <a:gd name="connsiteY23" fmla="*/ 1810269 h 2531525"/>
                <a:gd name="connsiteX24" fmla="*/ 2094912 w 2495698"/>
                <a:gd name="connsiteY24" fmla="*/ 1805190 h 2531525"/>
                <a:gd name="connsiteX25" fmla="*/ 1958644 w 2495698"/>
                <a:gd name="connsiteY25" fmla="*/ 1977881 h 2531525"/>
                <a:gd name="connsiteX26" fmla="*/ 2057814 w 2495698"/>
                <a:gd name="connsiteY26" fmla="*/ 2236715 h 2531525"/>
                <a:gd name="connsiteX27" fmla="*/ 1745078 w 2495698"/>
                <a:gd name="connsiteY27" fmla="*/ 2455696 h 2531525"/>
                <a:gd name="connsiteX28" fmla="*/ 1507869 w 2495698"/>
                <a:gd name="connsiteY28" fmla="*/ 2249759 h 2531525"/>
                <a:gd name="connsiteX29" fmla="*/ 1251837 w 2495698"/>
                <a:gd name="connsiteY29" fmla="*/ 2272543 h 2531525"/>
                <a:gd name="connsiteX30" fmla="*/ 1108065 w 2495698"/>
                <a:gd name="connsiteY30" fmla="*/ 2531525 h 2531525"/>
                <a:gd name="connsiteX31" fmla="*/ 739291 w 2495698"/>
                <a:gd name="connsiteY31" fmla="*/ 2432713 h 2531525"/>
                <a:gd name="connsiteX32" fmla="*/ 744274 w 2495698"/>
                <a:gd name="connsiteY32" fmla="*/ 2136543 h 2531525"/>
                <a:gd name="connsiteX33" fmla="*/ 535891 w 2495698"/>
                <a:gd name="connsiteY33" fmla="*/ 1973098 h 2531525"/>
                <a:gd name="connsiteX34" fmla="*/ 232276 w 2495698"/>
                <a:gd name="connsiteY34" fmla="*/ 2043090 h 2531525"/>
                <a:gd name="connsiteX35" fmla="*/ 70927 w 2495698"/>
                <a:gd name="connsiteY35" fmla="*/ 1697078 h 2531525"/>
                <a:gd name="connsiteX36" fmla="*/ 279495 w 2495698"/>
                <a:gd name="connsiteY36" fmla="*/ 1527966 h 2531525"/>
                <a:gd name="connsiteX37" fmla="*/ 245586 w 2495698"/>
                <a:gd name="connsiteY37" fmla="*/ 1274796 h 2531525"/>
                <a:gd name="connsiteX38" fmla="*/ 0 w 2495698"/>
                <a:gd name="connsiteY38" fmla="*/ 1138462 h 2531525"/>
                <a:gd name="connsiteX39" fmla="*/ 98812 w 2495698"/>
                <a:gd name="connsiteY39" fmla="*/ 769689 h 2531525"/>
                <a:gd name="connsiteX40" fmla="*/ 380240 w 2495698"/>
                <a:gd name="connsiteY40" fmla="*/ 774423 h 2531525"/>
                <a:gd name="connsiteX41" fmla="*/ 516679 w 2495698"/>
                <a:gd name="connsiteY41" fmla="*/ 590627 h 2531525"/>
                <a:gd name="connsiteX42" fmla="*/ 422419 w 2495698"/>
                <a:gd name="connsiteY42" fmla="*/ 299900 h 2531525"/>
                <a:gd name="connsiteX43" fmla="*/ 746189 w 2495698"/>
                <a:gd name="connsiteY43" fmla="*/ 97585 h 2531525"/>
                <a:gd name="connsiteX44" fmla="*/ 972292 w 2495698"/>
                <a:gd name="connsiteY44" fmla="*/ 315656 h 2531525"/>
                <a:gd name="connsiteX45" fmla="*/ 970019 w 2495698"/>
                <a:gd name="connsiteY45" fmla="*/ 317076 h 2531525"/>
                <a:gd name="connsiteX46" fmla="*/ 1248316 w 2495698"/>
                <a:gd name="connsiteY46" fmla="*/ 277231 h 2531525"/>
                <a:gd name="connsiteX47" fmla="*/ 1391137 w 2495698"/>
                <a:gd name="connsiteY47" fmla="*/ 0 h 2531525"/>
                <a:gd name="connsiteX48" fmla="*/ 1759910 w 2495698"/>
                <a:gd name="connsiteY48" fmla="*/ 98812 h 253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495698" h="2531525">
                  <a:moveTo>
                    <a:pt x="1365628" y="832740"/>
                  </a:moveTo>
                  <a:cubicBezTo>
                    <a:pt x="1121373" y="767293"/>
                    <a:pt x="870309" y="912244"/>
                    <a:pt x="804861" y="1156499"/>
                  </a:cubicBezTo>
                  <a:cubicBezTo>
                    <a:pt x="739413" y="1400754"/>
                    <a:pt x="884365" y="1651818"/>
                    <a:pt x="1128620" y="1717266"/>
                  </a:cubicBezTo>
                  <a:cubicBezTo>
                    <a:pt x="1372875" y="1782713"/>
                    <a:pt x="1623939" y="1637762"/>
                    <a:pt x="1689387" y="1393507"/>
                  </a:cubicBezTo>
                  <a:cubicBezTo>
                    <a:pt x="1754835" y="1149252"/>
                    <a:pt x="1609883" y="898188"/>
                    <a:pt x="1365628" y="832740"/>
                  </a:cubicBezTo>
                  <a:close/>
                  <a:moveTo>
                    <a:pt x="1447099" y="528685"/>
                  </a:moveTo>
                  <a:cubicBezTo>
                    <a:pt x="1859279" y="639128"/>
                    <a:pt x="2103885" y="1062799"/>
                    <a:pt x="1993442" y="1474978"/>
                  </a:cubicBezTo>
                  <a:cubicBezTo>
                    <a:pt x="1882999" y="1887158"/>
                    <a:pt x="1459328" y="2131764"/>
                    <a:pt x="1047149" y="2021321"/>
                  </a:cubicBezTo>
                  <a:cubicBezTo>
                    <a:pt x="634969" y="1910878"/>
                    <a:pt x="390363" y="1487207"/>
                    <a:pt x="500806" y="1075027"/>
                  </a:cubicBezTo>
                  <a:cubicBezTo>
                    <a:pt x="611249" y="662848"/>
                    <a:pt x="1034920" y="418242"/>
                    <a:pt x="1447099" y="528685"/>
                  </a:cubicBezTo>
                  <a:close/>
                  <a:moveTo>
                    <a:pt x="1476725" y="418119"/>
                  </a:moveTo>
                  <a:cubicBezTo>
                    <a:pt x="1003481" y="291314"/>
                    <a:pt x="517045" y="572157"/>
                    <a:pt x="390240" y="1045401"/>
                  </a:cubicBezTo>
                  <a:cubicBezTo>
                    <a:pt x="263435" y="1518646"/>
                    <a:pt x="544279" y="2005081"/>
                    <a:pt x="1017523" y="2131887"/>
                  </a:cubicBezTo>
                  <a:cubicBezTo>
                    <a:pt x="1490767" y="2258692"/>
                    <a:pt x="1977202" y="1977848"/>
                    <a:pt x="2104008" y="1504604"/>
                  </a:cubicBezTo>
                  <a:cubicBezTo>
                    <a:pt x="2230813" y="1031360"/>
                    <a:pt x="1949969" y="544925"/>
                    <a:pt x="1476725" y="418119"/>
                  </a:cubicBezTo>
                  <a:close/>
                  <a:moveTo>
                    <a:pt x="1759910" y="98812"/>
                  </a:moveTo>
                  <a:cubicBezTo>
                    <a:pt x="1758148" y="203507"/>
                    <a:pt x="1756387" y="308202"/>
                    <a:pt x="1754625" y="412897"/>
                  </a:cubicBezTo>
                  <a:lnTo>
                    <a:pt x="1954704" y="573108"/>
                  </a:lnTo>
                  <a:lnTo>
                    <a:pt x="2234317" y="503581"/>
                  </a:lnTo>
                  <a:lnTo>
                    <a:pt x="2413554" y="840674"/>
                  </a:lnTo>
                  <a:lnTo>
                    <a:pt x="2214321" y="1020292"/>
                  </a:lnTo>
                  <a:cubicBezTo>
                    <a:pt x="2239296" y="1111262"/>
                    <a:pt x="2251067" y="1206519"/>
                    <a:pt x="2246841" y="1303347"/>
                  </a:cubicBezTo>
                  <a:lnTo>
                    <a:pt x="2495698" y="1441496"/>
                  </a:lnTo>
                  <a:lnTo>
                    <a:pt x="2396885" y="1810269"/>
                  </a:lnTo>
                  <a:lnTo>
                    <a:pt x="2094912" y="1805190"/>
                  </a:lnTo>
                  <a:cubicBezTo>
                    <a:pt x="2056732" y="1868983"/>
                    <a:pt x="2010475" y="1926517"/>
                    <a:pt x="1958644" y="1977881"/>
                  </a:cubicBezTo>
                  <a:lnTo>
                    <a:pt x="2057814" y="2236715"/>
                  </a:lnTo>
                  <a:lnTo>
                    <a:pt x="1745078" y="2455696"/>
                  </a:lnTo>
                  <a:lnTo>
                    <a:pt x="1507869" y="2249759"/>
                  </a:lnTo>
                  <a:lnTo>
                    <a:pt x="1251837" y="2272543"/>
                  </a:lnTo>
                  <a:lnTo>
                    <a:pt x="1108065" y="2531525"/>
                  </a:lnTo>
                  <a:lnTo>
                    <a:pt x="739291" y="2432713"/>
                  </a:lnTo>
                  <a:lnTo>
                    <a:pt x="744274" y="2136543"/>
                  </a:lnTo>
                  <a:cubicBezTo>
                    <a:pt x="666128" y="2092006"/>
                    <a:pt x="595548" y="2037539"/>
                    <a:pt x="535891" y="1973098"/>
                  </a:cubicBezTo>
                  <a:lnTo>
                    <a:pt x="232276" y="2043090"/>
                  </a:lnTo>
                  <a:lnTo>
                    <a:pt x="70927" y="1697078"/>
                  </a:lnTo>
                  <a:lnTo>
                    <a:pt x="279495" y="1527966"/>
                  </a:lnTo>
                  <a:cubicBezTo>
                    <a:pt x="257233" y="1446371"/>
                    <a:pt x="245603" y="1361336"/>
                    <a:pt x="245586" y="1274796"/>
                  </a:cubicBezTo>
                  <a:lnTo>
                    <a:pt x="0" y="1138462"/>
                  </a:lnTo>
                  <a:lnTo>
                    <a:pt x="98812" y="769689"/>
                  </a:lnTo>
                  <a:lnTo>
                    <a:pt x="380240" y="774423"/>
                  </a:lnTo>
                  <a:cubicBezTo>
                    <a:pt x="418421" y="707046"/>
                    <a:pt x="464524" y="645614"/>
                    <a:pt x="516679" y="590627"/>
                  </a:cubicBezTo>
                  <a:lnTo>
                    <a:pt x="422419" y="299900"/>
                  </a:lnTo>
                  <a:lnTo>
                    <a:pt x="746189" y="97585"/>
                  </a:lnTo>
                  <a:lnTo>
                    <a:pt x="972292" y="315656"/>
                  </a:lnTo>
                  <a:lnTo>
                    <a:pt x="970019" y="317076"/>
                  </a:lnTo>
                  <a:cubicBezTo>
                    <a:pt x="1058903" y="289108"/>
                    <a:pt x="1152743" y="276181"/>
                    <a:pt x="1248316" y="277231"/>
                  </a:cubicBezTo>
                  <a:lnTo>
                    <a:pt x="1391137" y="0"/>
                  </a:lnTo>
                  <a:lnTo>
                    <a:pt x="1759910" y="9881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2" name="Oval 21">
              <a:extLst>
                <a:ext uri="{FF2B5EF4-FFF2-40B4-BE49-F238E27FC236}">
                  <a16:creationId xmlns:a16="http://schemas.microsoft.com/office/drawing/2014/main" id="{87A8B0D6-4E9C-4C79-93C6-357C3264A39B}"/>
                </a:ext>
              </a:extLst>
            </p:cNvPr>
            <p:cNvSpPr/>
            <p:nvPr/>
          </p:nvSpPr>
          <p:spPr>
            <a:xfrm rot="13450474" flipV="1">
              <a:off x="4374346" y="4352883"/>
              <a:ext cx="1432646" cy="1453212"/>
            </a:xfrm>
            <a:custGeom>
              <a:avLst/>
              <a:gdLst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536736 w 2495698"/>
                <a:gd name="connsiteY30" fmla="*/ 2229547 h 2531525"/>
                <a:gd name="connsiteX31" fmla="*/ 1251837 w 2495698"/>
                <a:gd name="connsiteY31" fmla="*/ 2272543 h 2531525"/>
                <a:gd name="connsiteX32" fmla="*/ 1108065 w 2495698"/>
                <a:gd name="connsiteY32" fmla="*/ 2531525 h 2531525"/>
                <a:gd name="connsiteX33" fmla="*/ 739291 w 2495698"/>
                <a:gd name="connsiteY33" fmla="*/ 2432713 h 2531525"/>
                <a:gd name="connsiteX34" fmla="*/ 744274 w 2495698"/>
                <a:gd name="connsiteY34" fmla="*/ 2136543 h 2531525"/>
                <a:gd name="connsiteX35" fmla="*/ 535891 w 2495698"/>
                <a:gd name="connsiteY35" fmla="*/ 1973098 h 2531525"/>
                <a:gd name="connsiteX36" fmla="*/ 540671 w 2495698"/>
                <a:gd name="connsiteY36" fmla="*/ 1983347 h 2531525"/>
                <a:gd name="connsiteX37" fmla="*/ 232276 w 2495698"/>
                <a:gd name="connsiteY37" fmla="*/ 2043090 h 2531525"/>
                <a:gd name="connsiteX38" fmla="*/ 70927 w 2495698"/>
                <a:gd name="connsiteY38" fmla="*/ 1697078 h 2531525"/>
                <a:gd name="connsiteX39" fmla="*/ 279495 w 2495698"/>
                <a:gd name="connsiteY39" fmla="*/ 1527966 h 2531525"/>
                <a:gd name="connsiteX40" fmla="*/ 245586 w 2495698"/>
                <a:gd name="connsiteY40" fmla="*/ 1274796 h 2531525"/>
                <a:gd name="connsiteX41" fmla="*/ 0 w 2495698"/>
                <a:gd name="connsiteY41" fmla="*/ 1138462 h 2531525"/>
                <a:gd name="connsiteX42" fmla="*/ 98812 w 2495698"/>
                <a:gd name="connsiteY42" fmla="*/ 769689 h 2531525"/>
                <a:gd name="connsiteX43" fmla="*/ 380240 w 2495698"/>
                <a:gd name="connsiteY43" fmla="*/ 774423 h 2531525"/>
                <a:gd name="connsiteX44" fmla="*/ 516679 w 2495698"/>
                <a:gd name="connsiteY44" fmla="*/ 590627 h 2531525"/>
                <a:gd name="connsiteX45" fmla="*/ 422419 w 2495698"/>
                <a:gd name="connsiteY45" fmla="*/ 299900 h 2531525"/>
                <a:gd name="connsiteX46" fmla="*/ 746189 w 2495698"/>
                <a:gd name="connsiteY46" fmla="*/ 97585 h 2531525"/>
                <a:gd name="connsiteX47" fmla="*/ 972292 w 2495698"/>
                <a:gd name="connsiteY47" fmla="*/ 315656 h 2531525"/>
                <a:gd name="connsiteX48" fmla="*/ 970019 w 2495698"/>
                <a:gd name="connsiteY48" fmla="*/ 317076 h 2531525"/>
                <a:gd name="connsiteX49" fmla="*/ 1248316 w 2495698"/>
                <a:gd name="connsiteY49" fmla="*/ 277231 h 2531525"/>
                <a:gd name="connsiteX50" fmla="*/ 1238669 w 2495698"/>
                <a:gd name="connsiteY50" fmla="*/ 274647 h 2531525"/>
                <a:gd name="connsiteX51" fmla="*/ 1391137 w 2495698"/>
                <a:gd name="connsiteY51" fmla="*/ 0 h 2531525"/>
                <a:gd name="connsiteX52" fmla="*/ 1759910 w 2495698"/>
                <a:gd name="connsiteY52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536736 w 2495698"/>
                <a:gd name="connsiteY30" fmla="*/ 2229547 h 2531525"/>
                <a:gd name="connsiteX31" fmla="*/ 1251837 w 2495698"/>
                <a:gd name="connsiteY31" fmla="*/ 2272543 h 2531525"/>
                <a:gd name="connsiteX32" fmla="*/ 1108065 w 2495698"/>
                <a:gd name="connsiteY32" fmla="*/ 2531525 h 2531525"/>
                <a:gd name="connsiteX33" fmla="*/ 739291 w 2495698"/>
                <a:gd name="connsiteY33" fmla="*/ 2432713 h 2531525"/>
                <a:gd name="connsiteX34" fmla="*/ 744274 w 2495698"/>
                <a:gd name="connsiteY34" fmla="*/ 2136543 h 2531525"/>
                <a:gd name="connsiteX35" fmla="*/ 535891 w 2495698"/>
                <a:gd name="connsiteY35" fmla="*/ 1973098 h 2531525"/>
                <a:gd name="connsiteX36" fmla="*/ 540671 w 2495698"/>
                <a:gd name="connsiteY36" fmla="*/ 1983347 h 2531525"/>
                <a:gd name="connsiteX37" fmla="*/ 232276 w 2495698"/>
                <a:gd name="connsiteY37" fmla="*/ 2043090 h 2531525"/>
                <a:gd name="connsiteX38" fmla="*/ 70927 w 2495698"/>
                <a:gd name="connsiteY38" fmla="*/ 1697078 h 2531525"/>
                <a:gd name="connsiteX39" fmla="*/ 279495 w 2495698"/>
                <a:gd name="connsiteY39" fmla="*/ 1527966 h 2531525"/>
                <a:gd name="connsiteX40" fmla="*/ 245586 w 2495698"/>
                <a:gd name="connsiteY40" fmla="*/ 1274796 h 2531525"/>
                <a:gd name="connsiteX41" fmla="*/ 0 w 2495698"/>
                <a:gd name="connsiteY41" fmla="*/ 1138462 h 2531525"/>
                <a:gd name="connsiteX42" fmla="*/ 98812 w 2495698"/>
                <a:gd name="connsiteY42" fmla="*/ 769689 h 2531525"/>
                <a:gd name="connsiteX43" fmla="*/ 380240 w 2495698"/>
                <a:gd name="connsiteY43" fmla="*/ 774423 h 2531525"/>
                <a:gd name="connsiteX44" fmla="*/ 516679 w 2495698"/>
                <a:gd name="connsiteY44" fmla="*/ 590627 h 2531525"/>
                <a:gd name="connsiteX45" fmla="*/ 422419 w 2495698"/>
                <a:gd name="connsiteY45" fmla="*/ 299900 h 2531525"/>
                <a:gd name="connsiteX46" fmla="*/ 746189 w 2495698"/>
                <a:gd name="connsiteY46" fmla="*/ 97585 h 2531525"/>
                <a:gd name="connsiteX47" fmla="*/ 972292 w 2495698"/>
                <a:gd name="connsiteY47" fmla="*/ 315656 h 2531525"/>
                <a:gd name="connsiteX48" fmla="*/ 970019 w 2495698"/>
                <a:gd name="connsiteY48" fmla="*/ 317076 h 2531525"/>
                <a:gd name="connsiteX49" fmla="*/ 1248316 w 2495698"/>
                <a:gd name="connsiteY49" fmla="*/ 277231 h 2531525"/>
                <a:gd name="connsiteX50" fmla="*/ 1238669 w 2495698"/>
                <a:gd name="connsiteY50" fmla="*/ 274647 h 2531525"/>
                <a:gd name="connsiteX51" fmla="*/ 1391137 w 2495698"/>
                <a:gd name="connsiteY51" fmla="*/ 0 h 2531525"/>
                <a:gd name="connsiteX52" fmla="*/ 1759910 w 2495698"/>
                <a:gd name="connsiteY52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954704 w 2495698"/>
                <a:gd name="connsiteY17" fmla="*/ 573108 h 2531525"/>
                <a:gd name="connsiteX18" fmla="*/ 2234317 w 2495698"/>
                <a:gd name="connsiteY18" fmla="*/ 503581 h 2531525"/>
                <a:gd name="connsiteX19" fmla="*/ 2413554 w 2495698"/>
                <a:gd name="connsiteY19" fmla="*/ 840674 h 2531525"/>
                <a:gd name="connsiteX20" fmla="*/ 2214321 w 2495698"/>
                <a:gd name="connsiteY20" fmla="*/ 1020292 h 2531525"/>
                <a:gd name="connsiteX21" fmla="*/ 2246841 w 2495698"/>
                <a:gd name="connsiteY21" fmla="*/ 1303347 h 2531525"/>
                <a:gd name="connsiteX22" fmla="*/ 2495698 w 2495698"/>
                <a:gd name="connsiteY22" fmla="*/ 1441496 h 2531525"/>
                <a:gd name="connsiteX23" fmla="*/ 2396885 w 2495698"/>
                <a:gd name="connsiteY23" fmla="*/ 1810269 h 2531525"/>
                <a:gd name="connsiteX24" fmla="*/ 2094912 w 2495698"/>
                <a:gd name="connsiteY24" fmla="*/ 1805190 h 2531525"/>
                <a:gd name="connsiteX25" fmla="*/ 1958644 w 2495698"/>
                <a:gd name="connsiteY25" fmla="*/ 1977881 h 2531525"/>
                <a:gd name="connsiteX26" fmla="*/ 2057814 w 2495698"/>
                <a:gd name="connsiteY26" fmla="*/ 2236715 h 2531525"/>
                <a:gd name="connsiteX27" fmla="*/ 1745078 w 2495698"/>
                <a:gd name="connsiteY27" fmla="*/ 2455696 h 2531525"/>
                <a:gd name="connsiteX28" fmla="*/ 1507869 w 2495698"/>
                <a:gd name="connsiteY28" fmla="*/ 2249759 h 2531525"/>
                <a:gd name="connsiteX29" fmla="*/ 1251837 w 2495698"/>
                <a:gd name="connsiteY29" fmla="*/ 2272543 h 2531525"/>
                <a:gd name="connsiteX30" fmla="*/ 1108065 w 2495698"/>
                <a:gd name="connsiteY30" fmla="*/ 2531525 h 2531525"/>
                <a:gd name="connsiteX31" fmla="*/ 739291 w 2495698"/>
                <a:gd name="connsiteY31" fmla="*/ 2432713 h 2531525"/>
                <a:gd name="connsiteX32" fmla="*/ 744274 w 2495698"/>
                <a:gd name="connsiteY32" fmla="*/ 2136543 h 2531525"/>
                <a:gd name="connsiteX33" fmla="*/ 535891 w 2495698"/>
                <a:gd name="connsiteY33" fmla="*/ 1973098 h 2531525"/>
                <a:gd name="connsiteX34" fmla="*/ 540671 w 2495698"/>
                <a:gd name="connsiteY34" fmla="*/ 1983347 h 2531525"/>
                <a:gd name="connsiteX35" fmla="*/ 232276 w 2495698"/>
                <a:gd name="connsiteY35" fmla="*/ 2043090 h 2531525"/>
                <a:gd name="connsiteX36" fmla="*/ 70927 w 2495698"/>
                <a:gd name="connsiteY36" fmla="*/ 1697078 h 2531525"/>
                <a:gd name="connsiteX37" fmla="*/ 279495 w 2495698"/>
                <a:gd name="connsiteY37" fmla="*/ 1527966 h 2531525"/>
                <a:gd name="connsiteX38" fmla="*/ 245586 w 2495698"/>
                <a:gd name="connsiteY38" fmla="*/ 1274796 h 2531525"/>
                <a:gd name="connsiteX39" fmla="*/ 0 w 2495698"/>
                <a:gd name="connsiteY39" fmla="*/ 1138462 h 2531525"/>
                <a:gd name="connsiteX40" fmla="*/ 98812 w 2495698"/>
                <a:gd name="connsiteY40" fmla="*/ 769689 h 2531525"/>
                <a:gd name="connsiteX41" fmla="*/ 380240 w 2495698"/>
                <a:gd name="connsiteY41" fmla="*/ 774423 h 2531525"/>
                <a:gd name="connsiteX42" fmla="*/ 516679 w 2495698"/>
                <a:gd name="connsiteY42" fmla="*/ 590627 h 2531525"/>
                <a:gd name="connsiteX43" fmla="*/ 422419 w 2495698"/>
                <a:gd name="connsiteY43" fmla="*/ 299900 h 2531525"/>
                <a:gd name="connsiteX44" fmla="*/ 746189 w 2495698"/>
                <a:gd name="connsiteY44" fmla="*/ 97585 h 2531525"/>
                <a:gd name="connsiteX45" fmla="*/ 972292 w 2495698"/>
                <a:gd name="connsiteY45" fmla="*/ 315656 h 2531525"/>
                <a:gd name="connsiteX46" fmla="*/ 970019 w 2495698"/>
                <a:gd name="connsiteY46" fmla="*/ 317076 h 2531525"/>
                <a:gd name="connsiteX47" fmla="*/ 1248316 w 2495698"/>
                <a:gd name="connsiteY47" fmla="*/ 277231 h 2531525"/>
                <a:gd name="connsiteX48" fmla="*/ 1391137 w 2495698"/>
                <a:gd name="connsiteY48" fmla="*/ 0 h 2531525"/>
                <a:gd name="connsiteX49" fmla="*/ 1759910 w 2495698"/>
                <a:gd name="connsiteY49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954704 w 2495698"/>
                <a:gd name="connsiteY17" fmla="*/ 573108 h 2531525"/>
                <a:gd name="connsiteX18" fmla="*/ 2234317 w 2495698"/>
                <a:gd name="connsiteY18" fmla="*/ 503581 h 2531525"/>
                <a:gd name="connsiteX19" fmla="*/ 2413554 w 2495698"/>
                <a:gd name="connsiteY19" fmla="*/ 840674 h 2531525"/>
                <a:gd name="connsiteX20" fmla="*/ 2214321 w 2495698"/>
                <a:gd name="connsiteY20" fmla="*/ 1020292 h 2531525"/>
                <a:gd name="connsiteX21" fmla="*/ 2246841 w 2495698"/>
                <a:gd name="connsiteY21" fmla="*/ 1303347 h 2531525"/>
                <a:gd name="connsiteX22" fmla="*/ 2495698 w 2495698"/>
                <a:gd name="connsiteY22" fmla="*/ 1441496 h 2531525"/>
                <a:gd name="connsiteX23" fmla="*/ 2396885 w 2495698"/>
                <a:gd name="connsiteY23" fmla="*/ 1810269 h 2531525"/>
                <a:gd name="connsiteX24" fmla="*/ 2094912 w 2495698"/>
                <a:gd name="connsiteY24" fmla="*/ 1805190 h 2531525"/>
                <a:gd name="connsiteX25" fmla="*/ 1958644 w 2495698"/>
                <a:gd name="connsiteY25" fmla="*/ 1977881 h 2531525"/>
                <a:gd name="connsiteX26" fmla="*/ 2057814 w 2495698"/>
                <a:gd name="connsiteY26" fmla="*/ 2236715 h 2531525"/>
                <a:gd name="connsiteX27" fmla="*/ 1745078 w 2495698"/>
                <a:gd name="connsiteY27" fmla="*/ 2455696 h 2531525"/>
                <a:gd name="connsiteX28" fmla="*/ 1507869 w 2495698"/>
                <a:gd name="connsiteY28" fmla="*/ 2249759 h 2531525"/>
                <a:gd name="connsiteX29" fmla="*/ 1251837 w 2495698"/>
                <a:gd name="connsiteY29" fmla="*/ 2272543 h 2531525"/>
                <a:gd name="connsiteX30" fmla="*/ 1108065 w 2495698"/>
                <a:gd name="connsiteY30" fmla="*/ 2531525 h 2531525"/>
                <a:gd name="connsiteX31" fmla="*/ 739291 w 2495698"/>
                <a:gd name="connsiteY31" fmla="*/ 2432713 h 2531525"/>
                <a:gd name="connsiteX32" fmla="*/ 744274 w 2495698"/>
                <a:gd name="connsiteY32" fmla="*/ 2136543 h 2531525"/>
                <a:gd name="connsiteX33" fmla="*/ 535891 w 2495698"/>
                <a:gd name="connsiteY33" fmla="*/ 1973098 h 2531525"/>
                <a:gd name="connsiteX34" fmla="*/ 232276 w 2495698"/>
                <a:gd name="connsiteY34" fmla="*/ 2043090 h 2531525"/>
                <a:gd name="connsiteX35" fmla="*/ 70927 w 2495698"/>
                <a:gd name="connsiteY35" fmla="*/ 1697078 h 2531525"/>
                <a:gd name="connsiteX36" fmla="*/ 279495 w 2495698"/>
                <a:gd name="connsiteY36" fmla="*/ 1527966 h 2531525"/>
                <a:gd name="connsiteX37" fmla="*/ 245586 w 2495698"/>
                <a:gd name="connsiteY37" fmla="*/ 1274796 h 2531525"/>
                <a:gd name="connsiteX38" fmla="*/ 0 w 2495698"/>
                <a:gd name="connsiteY38" fmla="*/ 1138462 h 2531525"/>
                <a:gd name="connsiteX39" fmla="*/ 98812 w 2495698"/>
                <a:gd name="connsiteY39" fmla="*/ 769689 h 2531525"/>
                <a:gd name="connsiteX40" fmla="*/ 380240 w 2495698"/>
                <a:gd name="connsiteY40" fmla="*/ 774423 h 2531525"/>
                <a:gd name="connsiteX41" fmla="*/ 516679 w 2495698"/>
                <a:gd name="connsiteY41" fmla="*/ 590627 h 2531525"/>
                <a:gd name="connsiteX42" fmla="*/ 422419 w 2495698"/>
                <a:gd name="connsiteY42" fmla="*/ 299900 h 2531525"/>
                <a:gd name="connsiteX43" fmla="*/ 746189 w 2495698"/>
                <a:gd name="connsiteY43" fmla="*/ 97585 h 2531525"/>
                <a:gd name="connsiteX44" fmla="*/ 972292 w 2495698"/>
                <a:gd name="connsiteY44" fmla="*/ 315656 h 2531525"/>
                <a:gd name="connsiteX45" fmla="*/ 970019 w 2495698"/>
                <a:gd name="connsiteY45" fmla="*/ 317076 h 2531525"/>
                <a:gd name="connsiteX46" fmla="*/ 1248316 w 2495698"/>
                <a:gd name="connsiteY46" fmla="*/ 277231 h 2531525"/>
                <a:gd name="connsiteX47" fmla="*/ 1391137 w 2495698"/>
                <a:gd name="connsiteY47" fmla="*/ 0 h 2531525"/>
                <a:gd name="connsiteX48" fmla="*/ 1759910 w 2495698"/>
                <a:gd name="connsiteY48" fmla="*/ 98812 h 253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495698" h="2531525">
                  <a:moveTo>
                    <a:pt x="1365628" y="832740"/>
                  </a:moveTo>
                  <a:cubicBezTo>
                    <a:pt x="1121373" y="767293"/>
                    <a:pt x="870309" y="912244"/>
                    <a:pt x="804861" y="1156499"/>
                  </a:cubicBezTo>
                  <a:cubicBezTo>
                    <a:pt x="739413" y="1400754"/>
                    <a:pt x="884365" y="1651818"/>
                    <a:pt x="1128620" y="1717266"/>
                  </a:cubicBezTo>
                  <a:cubicBezTo>
                    <a:pt x="1372875" y="1782713"/>
                    <a:pt x="1623939" y="1637762"/>
                    <a:pt x="1689387" y="1393507"/>
                  </a:cubicBezTo>
                  <a:cubicBezTo>
                    <a:pt x="1754835" y="1149252"/>
                    <a:pt x="1609883" y="898188"/>
                    <a:pt x="1365628" y="832740"/>
                  </a:cubicBezTo>
                  <a:close/>
                  <a:moveTo>
                    <a:pt x="1447099" y="528685"/>
                  </a:moveTo>
                  <a:cubicBezTo>
                    <a:pt x="1859279" y="639128"/>
                    <a:pt x="2103885" y="1062799"/>
                    <a:pt x="1993442" y="1474978"/>
                  </a:cubicBezTo>
                  <a:cubicBezTo>
                    <a:pt x="1882999" y="1887158"/>
                    <a:pt x="1459328" y="2131764"/>
                    <a:pt x="1047149" y="2021321"/>
                  </a:cubicBezTo>
                  <a:cubicBezTo>
                    <a:pt x="634969" y="1910878"/>
                    <a:pt x="390363" y="1487207"/>
                    <a:pt x="500806" y="1075027"/>
                  </a:cubicBezTo>
                  <a:cubicBezTo>
                    <a:pt x="611249" y="662848"/>
                    <a:pt x="1034920" y="418242"/>
                    <a:pt x="1447099" y="528685"/>
                  </a:cubicBezTo>
                  <a:close/>
                  <a:moveTo>
                    <a:pt x="1476725" y="418119"/>
                  </a:moveTo>
                  <a:cubicBezTo>
                    <a:pt x="1003481" y="291314"/>
                    <a:pt x="517045" y="572157"/>
                    <a:pt x="390240" y="1045401"/>
                  </a:cubicBezTo>
                  <a:cubicBezTo>
                    <a:pt x="263435" y="1518646"/>
                    <a:pt x="544279" y="2005081"/>
                    <a:pt x="1017523" y="2131887"/>
                  </a:cubicBezTo>
                  <a:cubicBezTo>
                    <a:pt x="1490767" y="2258692"/>
                    <a:pt x="1977202" y="1977848"/>
                    <a:pt x="2104008" y="1504604"/>
                  </a:cubicBezTo>
                  <a:cubicBezTo>
                    <a:pt x="2230813" y="1031360"/>
                    <a:pt x="1949969" y="544925"/>
                    <a:pt x="1476725" y="418119"/>
                  </a:cubicBezTo>
                  <a:close/>
                  <a:moveTo>
                    <a:pt x="1759910" y="98812"/>
                  </a:moveTo>
                  <a:cubicBezTo>
                    <a:pt x="1758148" y="203507"/>
                    <a:pt x="1756387" y="308202"/>
                    <a:pt x="1754625" y="412897"/>
                  </a:cubicBezTo>
                  <a:lnTo>
                    <a:pt x="1954704" y="573108"/>
                  </a:lnTo>
                  <a:lnTo>
                    <a:pt x="2234317" y="503581"/>
                  </a:lnTo>
                  <a:lnTo>
                    <a:pt x="2413554" y="840674"/>
                  </a:lnTo>
                  <a:lnTo>
                    <a:pt x="2214321" y="1020292"/>
                  </a:lnTo>
                  <a:cubicBezTo>
                    <a:pt x="2239296" y="1111262"/>
                    <a:pt x="2251067" y="1206519"/>
                    <a:pt x="2246841" y="1303347"/>
                  </a:cubicBezTo>
                  <a:lnTo>
                    <a:pt x="2495698" y="1441496"/>
                  </a:lnTo>
                  <a:lnTo>
                    <a:pt x="2396885" y="1810269"/>
                  </a:lnTo>
                  <a:lnTo>
                    <a:pt x="2094912" y="1805190"/>
                  </a:lnTo>
                  <a:cubicBezTo>
                    <a:pt x="2056732" y="1868983"/>
                    <a:pt x="2010475" y="1926517"/>
                    <a:pt x="1958644" y="1977881"/>
                  </a:cubicBezTo>
                  <a:lnTo>
                    <a:pt x="2057814" y="2236715"/>
                  </a:lnTo>
                  <a:lnTo>
                    <a:pt x="1745078" y="2455696"/>
                  </a:lnTo>
                  <a:lnTo>
                    <a:pt x="1507869" y="2249759"/>
                  </a:lnTo>
                  <a:lnTo>
                    <a:pt x="1251837" y="2272543"/>
                  </a:lnTo>
                  <a:lnTo>
                    <a:pt x="1108065" y="2531525"/>
                  </a:lnTo>
                  <a:lnTo>
                    <a:pt x="739291" y="2432713"/>
                  </a:lnTo>
                  <a:lnTo>
                    <a:pt x="744274" y="2136543"/>
                  </a:lnTo>
                  <a:cubicBezTo>
                    <a:pt x="666128" y="2092006"/>
                    <a:pt x="595548" y="2037539"/>
                    <a:pt x="535891" y="1973098"/>
                  </a:cubicBezTo>
                  <a:lnTo>
                    <a:pt x="232276" y="2043090"/>
                  </a:lnTo>
                  <a:lnTo>
                    <a:pt x="70927" y="1697078"/>
                  </a:lnTo>
                  <a:lnTo>
                    <a:pt x="279495" y="1527966"/>
                  </a:lnTo>
                  <a:cubicBezTo>
                    <a:pt x="257233" y="1446371"/>
                    <a:pt x="245603" y="1361336"/>
                    <a:pt x="245586" y="1274796"/>
                  </a:cubicBezTo>
                  <a:lnTo>
                    <a:pt x="0" y="1138462"/>
                  </a:lnTo>
                  <a:lnTo>
                    <a:pt x="98812" y="769689"/>
                  </a:lnTo>
                  <a:lnTo>
                    <a:pt x="380240" y="774423"/>
                  </a:lnTo>
                  <a:cubicBezTo>
                    <a:pt x="418421" y="707046"/>
                    <a:pt x="464524" y="645614"/>
                    <a:pt x="516679" y="590627"/>
                  </a:cubicBezTo>
                  <a:lnTo>
                    <a:pt x="422419" y="299900"/>
                  </a:lnTo>
                  <a:lnTo>
                    <a:pt x="746189" y="97585"/>
                  </a:lnTo>
                  <a:lnTo>
                    <a:pt x="972292" y="315656"/>
                  </a:lnTo>
                  <a:lnTo>
                    <a:pt x="970019" y="317076"/>
                  </a:lnTo>
                  <a:cubicBezTo>
                    <a:pt x="1058903" y="289108"/>
                    <a:pt x="1152743" y="276181"/>
                    <a:pt x="1248316" y="277231"/>
                  </a:cubicBezTo>
                  <a:lnTo>
                    <a:pt x="1391137" y="0"/>
                  </a:lnTo>
                  <a:lnTo>
                    <a:pt x="1759910" y="988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7B6ECCD-88E7-4833-938F-600803470D46}"/>
              </a:ext>
            </a:extLst>
          </p:cNvPr>
          <p:cNvGrpSpPr/>
          <p:nvPr/>
        </p:nvGrpSpPr>
        <p:grpSpPr>
          <a:xfrm>
            <a:off x="7796144" y="4927914"/>
            <a:ext cx="3370087" cy="1107996"/>
            <a:chOff x="6210996" y="1433695"/>
            <a:chExt cx="1712589" cy="78825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F3A7704-206B-4D1D-B05F-F4C434617F1A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THREATS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A3992F6-DA53-421E-868F-8FDEFEF5FE95}"/>
                </a:ext>
              </a:extLst>
            </p:cNvPr>
            <p:cNvSpPr txBox="1"/>
            <p:nvPr/>
          </p:nvSpPr>
          <p:spPr>
            <a:xfrm>
              <a:off x="6210996" y="1630759"/>
              <a:ext cx="1712586" cy="591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     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65549D0-588B-46D9-AAE1-A5D9CF4F222B}"/>
              </a:ext>
            </a:extLst>
          </p:cNvPr>
          <p:cNvGrpSpPr/>
          <p:nvPr/>
        </p:nvGrpSpPr>
        <p:grpSpPr>
          <a:xfrm>
            <a:off x="1009841" y="1873832"/>
            <a:ext cx="3437505" cy="1107996"/>
            <a:chOff x="6210995" y="1433695"/>
            <a:chExt cx="2129053" cy="78825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BF6A8DB-50BD-47D6-A85C-07457E180712}"/>
                </a:ext>
              </a:extLst>
            </p:cNvPr>
            <p:cNvSpPr txBox="1"/>
            <p:nvPr/>
          </p:nvSpPr>
          <p:spPr>
            <a:xfrm>
              <a:off x="6210999" y="1433695"/>
              <a:ext cx="2129049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STRENGTHS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28B9D95-79F1-4484-B40D-616B4A316190}"/>
                </a:ext>
              </a:extLst>
            </p:cNvPr>
            <p:cNvSpPr txBox="1"/>
            <p:nvPr/>
          </p:nvSpPr>
          <p:spPr>
            <a:xfrm>
              <a:off x="6210995" y="1630759"/>
              <a:ext cx="2129049" cy="591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    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42B289D-9136-4B2F-9B80-E8052BD87C0C}"/>
              </a:ext>
            </a:extLst>
          </p:cNvPr>
          <p:cNvGrpSpPr/>
          <p:nvPr/>
        </p:nvGrpSpPr>
        <p:grpSpPr>
          <a:xfrm>
            <a:off x="7796144" y="1873832"/>
            <a:ext cx="3370087" cy="1107996"/>
            <a:chOff x="6210996" y="1433695"/>
            <a:chExt cx="1712589" cy="788254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E6C4284-4538-46AA-8758-D2B516EB41B6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WEAKNESS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2AE9415-C47D-411F-8F4E-9CFCF881AE70}"/>
                </a:ext>
              </a:extLst>
            </p:cNvPr>
            <p:cNvSpPr txBox="1"/>
            <p:nvPr/>
          </p:nvSpPr>
          <p:spPr>
            <a:xfrm>
              <a:off x="6210996" y="1630759"/>
              <a:ext cx="1712586" cy="591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      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4EB6093-3A88-493F-8692-D0A875E2071D}"/>
              </a:ext>
            </a:extLst>
          </p:cNvPr>
          <p:cNvGrpSpPr/>
          <p:nvPr/>
        </p:nvGrpSpPr>
        <p:grpSpPr>
          <a:xfrm>
            <a:off x="1009841" y="4927914"/>
            <a:ext cx="3437505" cy="1107996"/>
            <a:chOff x="6210995" y="1433695"/>
            <a:chExt cx="2064894" cy="788254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F069F0D-50EC-41A3-A35A-BB88D48F6524}"/>
                </a:ext>
              </a:extLst>
            </p:cNvPr>
            <p:cNvSpPr txBox="1"/>
            <p:nvPr/>
          </p:nvSpPr>
          <p:spPr>
            <a:xfrm>
              <a:off x="6210995" y="1433695"/>
              <a:ext cx="2064894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OPPORTUNITIES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9C19F9B-7B0B-41CF-AE58-6EBBC2FF420E}"/>
                </a:ext>
              </a:extLst>
            </p:cNvPr>
            <p:cNvSpPr txBox="1"/>
            <p:nvPr/>
          </p:nvSpPr>
          <p:spPr>
            <a:xfrm>
              <a:off x="6210995" y="1630759"/>
              <a:ext cx="2064894" cy="591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    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5" name="Rounded Rectangle 27">
            <a:extLst>
              <a:ext uri="{FF2B5EF4-FFF2-40B4-BE49-F238E27FC236}">
                <a16:creationId xmlns:a16="http://schemas.microsoft.com/office/drawing/2014/main" id="{002D25AA-7C8E-4D95-8384-4A3D94F3210E}"/>
              </a:ext>
            </a:extLst>
          </p:cNvPr>
          <p:cNvSpPr/>
          <p:nvPr/>
        </p:nvSpPr>
        <p:spPr>
          <a:xfrm>
            <a:off x="6392552" y="3582353"/>
            <a:ext cx="401910" cy="308721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Oval 7">
            <a:extLst>
              <a:ext uri="{FF2B5EF4-FFF2-40B4-BE49-F238E27FC236}">
                <a16:creationId xmlns:a16="http://schemas.microsoft.com/office/drawing/2014/main" id="{A461444A-4F04-4A0D-ACA4-3CD545A1C250}"/>
              </a:ext>
            </a:extLst>
          </p:cNvPr>
          <p:cNvSpPr/>
          <p:nvPr/>
        </p:nvSpPr>
        <p:spPr>
          <a:xfrm>
            <a:off x="6489762" y="5122264"/>
            <a:ext cx="345421" cy="34542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Rectangle 9">
            <a:extLst>
              <a:ext uri="{FF2B5EF4-FFF2-40B4-BE49-F238E27FC236}">
                <a16:creationId xmlns:a16="http://schemas.microsoft.com/office/drawing/2014/main" id="{141638DA-0989-4CB8-9CEA-F13545DBAE0A}"/>
              </a:ext>
            </a:extLst>
          </p:cNvPr>
          <p:cNvSpPr/>
          <p:nvPr/>
        </p:nvSpPr>
        <p:spPr>
          <a:xfrm>
            <a:off x="5264334" y="4483014"/>
            <a:ext cx="323698" cy="303010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9" name="Rounded Rectangle 25">
            <a:extLst>
              <a:ext uri="{FF2B5EF4-FFF2-40B4-BE49-F238E27FC236}">
                <a16:creationId xmlns:a16="http://schemas.microsoft.com/office/drawing/2014/main" id="{E0206F29-0ED5-4DEE-BD19-87A38CE1CC15}"/>
              </a:ext>
            </a:extLst>
          </p:cNvPr>
          <p:cNvSpPr/>
          <p:nvPr/>
        </p:nvSpPr>
        <p:spPr>
          <a:xfrm>
            <a:off x="5387611" y="2450209"/>
            <a:ext cx="400841" cy="293753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4C15D14-E4FC-4FFF-AEA9-650E55311E82}"/>
              </a:ext>
            </a:extLst>
          </p:cNvPr>
          <p:cNvSpPr txBox="1"/>
          <p:nvPr/>
        </p:nvSpPr>
        <p:spPr>
          <a:xfrm>
            <a:off x="589391" y="329304"/>
            <a:ext cx="5133844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 </a:t>
            </a:r>
            <a:r>
              <a:rPr lang="en-GB" altLang="ko-KR" sz="5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</a:t>
            </a:r>
            <a:r>
              <a:rPr lang="en-US" altLang="ko-KR" sz="54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resentation</a:t>
            </a:r>
            <a:endParaRPr lang="en-US" altLang="ko-KR" sz="54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EF31F8B3-9880-4714-B653-CB9A63B2FC47}"/>
              </a:ext>
            </a:extLst>
          </p:cNvPr>
          <p:cNvSpPr txBox="1">
            <a:spLocks/>
          </p:cNvSpPr>
          <p:nvPr/>
        </p:nvSpPr>
        <p:spPr>
          <a:xfrm>
            <a:off x="984716" y="4910810"/>
            <a:ext cx="3026672" cy="66308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ko-KR" sz="3600" dirty="0">
                <a:solidFill>
                  <a:schemeClr val="bg1"/>
                </a:solidFill>
                <a:latin typeface="+mj-lt"/>
                <a:cs typeface="Arial" pitchFamily="34" charset="0"/>
              </a:rPr>
              <a:t>Portfolio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4EC888-2C96-4D7B-9B0D-A87A38BD5DDB}"/>
              </a:ext>
            </a:extLst>
          </p:cNvPr>
          <p:cNvSpPr txBox="1"/>
          <p:nvPr/>
        </p:nvSpPr>
        <p:spPr>
          <a:xfrm>
            <a:off x="984715" y="5573892"/>
            <a:ext cx="30266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</a:rPr>
              <a:t>Modern Portfolio Designed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DCAAAE3-C6B9-4318-8DFD-7D74D35A5584}"/>
              </a:ext>
            </a:extLst>
          </p:cNvPr>
          <p:cNvSpPr txBox="1">
            <a:spLocks/>
          </p:cNvSpPr>
          <p:nvPr/>
        </p:nvSpPr>
        <p:spPr>
          <a:xfrm>
            <a:off x="4582664" y="4910810"/>
            <a:ext cx="3026672" cy="66308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GB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</a:t>
            </a:r>
            <a:r>
              <a:rPr lang="en-US" altLang="ko-KR" sz="36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resentation</a:t>
            </a:r>
            <a:endParaRPr lang="en-US" altLang="ko-KR" sz="36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7A4890A-A388-4950-BD38-6B0AF9584090}"/>
              </a:ext>
            </a:extLst>
          </p:cNvPr>
          <p:cNvSpPr txBox="1"/>
          <p:nvPr/>
        </p:nvSpPr>
        <p:spPr>
          <a:xfrm>
            <a:off x="4582663" y="5573892"/>
            <a:ext cx="30266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</a:rPr>
              <a:t>Modern Portfolio Designed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F5FA4FB1-6949-4D29-A6D9-85B7489F991E}"/>
              </a:ext>
            </a:extLst>
          </p:cNvPr>
          <p:cNvSpPr txBox="1">
            <a:spLocks/>
          </p:cNvSpPr>
          <p:nvPr/>
        </p:nvSpPr>
        <p:spPr>
          <a:xfrm>
            <a:off x="8180612" y="4910810"/>
            <a:ext cx="3026672" cy="66308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ko-KR" sz="3600" dirty="0">
                <a:solidFill>
                  <a:schemeClr val="bg1"/>
                </a:solidFill>
                <a:cs typeface="Arial" pitchFamily="34" charset="0"/>
              </a:rPr>
              <a:t>PowerPoint</a:t>
            </a:r>
            <a:endParaRPr lang="en-US" altLang="ko-KR" sz="36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6404EF-EC55-4FCE-B418-EAF170B18150}"/>
              </a:ext>
            </a:extLst>
          </p:cNvPr>
          <p:cNvSpPr txBox="1"/>
          <p:nvPr/>
        </p:nvSpPr>
        <p:spPr>
          <a:xfrm>
            <a:off x="8180611" y="5573892"/>
            <a:ext cx="30266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</a:rPr>
              <a:t>Modern Portfolio Designed</a:t>
            </a:r>
          </a:p>
        </p:txBody>
      </p: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CFF2EA8C-2EF5-4544-91A8-A67BECF2FB46}"/>
              </a:ext>
            </a:extLst>
          </p:cNvPr>
          <p:cNvCxnSpPr>
            <a:cxnSpLocks/>
          </p:cNvCxnSpPr>
          <p:nvPr/>
        </p:nvCxnSpPr>
        <p:spPr>
          <a:xfrm>
            <a:off x="0" y="2860081"/>
            <a:ext cx="12192000" cy="0"/>
          </a:xfrm>
          <a:prstGeom prst="straightConnector1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27FC6B78-6B8B-462B-9979-A24AF3AA335A}"/>
              </a:ext>
            </a:extLst>
          </p:cNvPr>
          <p:cNvSpPr/>
          <p:nvPr/>
        </p:nvSpPr>
        <p:spPr>
          <a:xfrm>
            <a:off x="1281599" y="2291730"/>
            <a:ext cx="1080000" cy="1080000"/>
          </a:xfrm>
          <a:prstGeom prst="ellipse">
            <a:avLst/>
          </a:prstGeom>
          <a:solidFill>
            <a:schemeClr val="accent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2EA791D-2BF8-464F-87ED-E7E82E9C97D4}"/>
              </a:ext>
            </a:extLst>
          </p:cNvPr>
          <p:cNvSpPr/>
          <p:nvPr/>
        </p:nvSpPr>
        <p:spPr>
          <a:xfrm>
            <a:off x="6983665" y="2291730"/>
            <a:ext cx="1080000" cy="1080000"/>
          </a:xfrm>
          <a:prstGeom prst="ellipse">
            <a:avLst/>
          </a:prstGeom>
          <a:solidFill>
            <a:schemeClr val="accent3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15C2190-F60C-4DA2-BCC8-05E6F16BCBAE}"/>
              </a:ext>
            </a:extLst>
          </p:cNvPr>
          <p:cNvSpPr/>
          <p:nvPr/>
        </p:nvSpPr>
        <p:spPr>
          <a:xfrm>
            <a:off x="9834699" y="2291730"/>
            <a:ext cx="1080000" cy="1080000"/>
          </a:xfrm>
          <a:prstGeom prst="ellipse">
            <a:avLst/>
          </a:prstGeom>
          <a:solidFill>
            <a:schemeClr val="accent4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B621C81-B303-47AC-BCAD-561552E947F7}"/>
              </a:ext>
            </a:extLst>
          </p:cNvPr>
          <p:cNvSpPr/>
          <p:nvPr/>
        </p:nvSpPr>
        <p:spPr>
          <a:xfrm>
            <a:off x="4132632" y="2291730"/>
            <a:ext cx="1080000" cy="1080000"/>
          </a:xfrm>
          <a:prstGeom prst="ellipse">
            <a:avLst/>
          </a:prstGeom>
          <a:solidFill>
            <a:schemeClr val="accent2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BAD570E-D560-4D7F-A62B-E855CF73B735}"/>
              </a:ext>
            </a:extLst>
          </p:cNvPr>
          <p:cNvGrpSpPr/>
          <p:nvPr/>
        </p:nvGrpSpPr>
        <p:grpSpPr>
          <a:xfrm>
            <a:off x="899784" y="3717034"/>
            <a:ext cx="1843633" cy="1872208"/>
            <a:chOff x="2079598" y="4199174"/>
            <a:chExt cx="3303211" cy="187220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0E6A4EA-20ED-4B78-9A03-5EA1FC49160B}"/>
                </a:ext>
              </a:extLst>
            </p:cNvPr>
            <p:cNvSpPr txBox="1"/>
            <p:nvPr/>
          </p:nvSpPr>
          <p:spPr>
            <a:xfrm>
              <a:off x="2098436" y="4501722"/>
              <a:ext cx="325573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C2CF4FE-1498-49BA-AACD-E6667C731A2F}"/>
                </a:ext>
              </a:extLst>
            </p:cNvPr>
            <p:cNvSpPr txBox="1"/>
            <p:nvPr/>
          </p:nvSpPr>
          <p:spPr>
            <a:xfrm>
              <a:off x="2079598" y="4199174"/>
              <a:ext cx="33032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3B95933-4F10-431D-8184-391A2992C05E}"/>
              </a:ext>
            </a:extLst>
          </p:cNvPr>
          <p:cNvGrpSpPr/>
          <p:nvPr/>
        </p:nvGrpSpPr>
        <p:grpSpPr>
          <a:xfrm>
            <a:off x="6601850" y="3717034"/>
            <a:ext cx="1843633" cy="1872208"/>
            <a:chOff x="2079598" y="4199174"/>
            <a:chExt cx="3303211" cy="187220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FF04EB7-8FB9-412F-A0CD-F280D3973F31}"/>
                </a:ext>
              </a:extLst>
            </p:cNvPr>
            <p:cNvSpPr txBox="1"/>
            <p:nvPr/>
          </p:nvSpPr>
          <p:spPr>
            <a:xfrm>
              <a:off x="2098436" y="4501722"/>
              <a:ext cx="325573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F24FAA5-BDEF-4EA4-98AF-DC75108C3933}"/>
                </a:ext>
              </a:extLst>
            </p:cNvPr>
            <p:cNvSpPr txBox="1"/>
            <p:nvPr/>
          </p:nvSpPr>
          <p:spPr>
            <a:xfrm>
              <a:off x="2079598" y="4199174"/>
              <a:ext cx="33032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A2398C8-9CBA-450D-95D0-02F7C3FB348B}"/>
              </a:ext>
            </a:extLst>
          </p:cNvPr>
          <p:cNvGrpSpPr/>
          <p:nvPr/>
        </p:nvGrpSpPr>
        <p:grpSpPr>
          <a:xfrm>
            <a:off x="3750817" y="3717034"/>
            <a:ext cx="1843633" cy="1872208"/>
            <a:chOff x="2079598" y="4199174"/>
            <a:chExt cx="3303211" cy="187220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DBDE7BD-28AF-40E0-90C2-7D01A5EBCBF4}"/>
                </a:ext>
              </a:extLst>
            </p:cNvPr>
            <p:cNvSpPr txBox="1"/>
            <p:nvPr/>
          </p:nvSpPr>
          <p:spPr>
            <a:xfrm>
              <a:off x="2098436" y="4501722"/>
              <a:ext cx="325573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9C9B9C8-31F9-48D7-8477-303435E8514B}"/>
                </a:ext>
              </a:extLst>
            </p:cNvPr>
            <p:cNvSpPr txBox="1"/>
            <p:nvPr/>
          </p:nvSpPr>
          <p:spPr>
            <a:xfrm>
              <a:off x="2079598" y="4199174"/>
              <a:ext cx="33032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C6260A5-3B8C-4662-82E1-3228D93DBCF9}"/>
              </a:ext>
            </a:extLst>
          </p:cNvPr>
          <p:cNvGrpSpPr/>
          <p:nvPr/>
        </p:nvGrpSpPr>
        <p:grpSpPr>
          <a:xfrm>
            <a:off x="9452884" y="3717034"/>
            <a:ext cx="1843633" cy="1872208"/>
            <a:chOff x="2079598" y="4199174"/>
            <a:chExt cx="3303211" cy="1872208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9228072-19AA-4171-8F53-0686FBD91E4A}"/>
                </a:ext>
              </a:extLst>
            </p:cNvPr>
            <p:cNvSpPr txBox="1"/>
            <p:nvPr/>
          </p:nvSpPr>
          <p:spPr>
            <a:xfrm>
              <a:off x="2098436" y="4501722"/>
              <a:ext cx="325573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13DCB25-BAFA-46B7-9FC5-C92633FBEEC3}"/>
                </a:ext>
              </a:extLst>
            </p:cNvPr>
            <p:cNvSpPr txBox="1"/>
            <p:nvPr/>
          </p:nvSpPr>
          <p:spPr>
            <a:xfrm>
              <a:off x="2079598" y="4199174"/>
              <a:ext cx="33032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0" name="Isosceles Triangle 8">
            <a:extLst>
              <a:ext uri="{FF2B5EF4-FFF2-40B4-BE49-F238E27FC236}">
                <a16:creationId xmlns:a16="http://schemas.microsoft.com/office/drawing/2014/main" id="{478283E0-BD1A-4798-AF80-B83698DCD063}"/>
              </a:ext>
            </a:extLst>
          </p:cNvPr>
          <p:cNvSpPr/>
          <p:nvPr/>
        </p:nvSpPr>
        <p:spPr>
          <a:xfrm rot="16200000">
            <a:off x="4478683" y="2579785"/>
            <a:ext cx="438067" cy="522291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1" name="Oval 7">
            <a:extLst>
              <a:ext uri="{FF2B5EF4-FFF2-40B4-BE49-F238E27FC236}">
                <a16:creationId xmlns:a16="http://schemas.microsoft.com/office/drawing/2014/main" id="{DA3E6304-A9C5-4770-8931-F86C0E06E651}"/>
              </a:ext>
            </a:extLst>
          </p:cNvPr>
          <p:cNvSpPr/>
          <p:nvPr/>
        </p:nvSpPr>
        <p:spPr>
          <a:xfrm>
            <a:off x="7304576" y="2628537"/>
            <a:ext cx="463089" cy="46308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2" name="Rectangle 16">
            <a:extLst>
              <a:ext uri="{FF2B5EF4-FFF2-40B4-BE49-F238E27FC236}">
                <a16:creationId xmlns:a16="http://schemas.microsoft.com/office/drawing/2014/main" id="{05E7B06F-08EA-497A-821E-62DB62E85FBC}"/>
              </a:ext>
            </a:extLst>
          </p:cNvPr>
          <p:cNvSpPr/>
          <p:nvPr/>
        </p:nvSpPr>
        <p:spPr>
          <a:xfrm>
            <a:off x="1587385" y="2694074"/>
            <a:ext cx="505185" cy="33201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3" name="Donut 24">
            <a:extLst>
              <a:ext uri="{FF2B5EF4-FFF2-40B4-BE49-F238E27FC236}">
                <a16:creationId xmlns:a16="http://schemas.microsoft.com/office/drawing/2014/main" id="{E91A82AD-EF4E-46DA-B946-A20A721673ED}"/>
              </a:ext>
            </a:extLst>
          </p:cNvPr>
          <p:cNvSpPr/>
          <p:nvPr/>
        </p:nvSpPr>
        <p:spPr>
          <a:xfrm>
            <a:off x="10118666" y="2571792"/>
            <a:ext cx="506594" cy="510718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583FB0A-A8EF-453F-BB56-A3DD01762359}"/>
              </a:ext>
            </a:extLst>
          </p:cNvPr>
          <p:cNvGrpSpPr/>
          <p:nvPr/>
        </p:nvGrpSpPr>
        <p:grpSpPr>
          <a:xfrm>
            <a:off x="589821" y="2189350"/>
            <a:ext cx="4584240" cy="3672938"/>
            <a:chOff x="2606012" y="1916832"/>
            <a:chExt cx="4054220" cy="3248281"/>
          </a:xfrm>
        </p:grpSpPr>
        <p:sp>
          <p:nvSpPr>
            <p:cNvPr id="4" name="Rounded Rectangle 71">
              <a:extLst>
                <a:ext uri="{FF2B5EF4-FFF2-40B4-BE49-F238E27FC236}">
                  <a16:creationId xmlns:a16="http://schemas.microsoft.com/office/drawing/2014/main" id="{A17C9FA7-5EDE-4FCF-97CD-3E139B5D06D4}"/>
                </a:ext>
              </a:extLst>
            </p:cNvPr>
            <p:cNvSpPr/>
            <p:nvPr/>
          </p:nvSpPr>
          <p:spPr>
            <a:xfrm flipH="1">
              <a:off x="4427984" y="3164836"/>
              <a:ext cx="288032" cy="1821840"/>
            </a:xfrm>
            <a:prstGeom prst="roundRect">
              <a:avLst>
                <a:gd name="adj" fmla="val 19438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Rounded Rectangle 41">
              <a:extLst>
                <a:ext uri="{FF2B5EF4-FFF2-40B4-BE49-F238E27FC236}">
                  <a16:creationId xmlns:a16="http://schemas.microsoft.com/office/drawing/2014/main" id="{7067F9A9-9055-4404-8FFB-494F95CDE258}"/>
                </a:ext>
              </a:extLst>
            </p:cNvPr>
            <p:cNvSpPr/>
            <p:nvPr/>
          </p:nvSpPr>
          <p:spPr>
            <a:xfrm rot="19800000" flipH="1">
              <a:off x="5071938" y="3231606"/>
              <a:ext cx="288032" cy="1821840"/>
            </a:xfrm>
            <a:prstGeom prst="roundRect">
              <a:avLst>
                <a:gd name="adj" fmla="val 19438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Rounded Rectangle 2">
              <a:extLst>
                <a:ext uri="{FF2B5EF4-FFF2-40B4-BE49-F238E27FC236}">
                  <a16:creationId xmlns:a16="http://schemas.microsoft.com/office/drawing/2014/main" id="{8DEDC3DD-D604-4215-BDE8-8E2E0CE52C46}"/>
                </a:ext>
              </a:extLst>
            </p:cNvPr>
            <p:cNvSpPr/>
            <p:nvPr/>
          </p:nvSpPr>
          <p:spPr>
            <a:xfrm rot="1800000">
              <a:off x="3784030" y="3230898"/>
              <a:ext cx="288032" cy="1821840"/>
            </a:xfrm>
            <a:prstGeom prst="roundRect">
              <a:avLst>
                <a:gd name="adj" fmla="val 19438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7EE27A8-C64F-49F8-B065-45589DD316D9}"/>
                </a:ext>
              </a:extLst>
            </p:cNvPr>
            <p:cNvSpPr/>
            <p:nvPr/>
          </p:nvSpPr>
          <p:spPr>
            <a:xfrm>
              <a:off x="3225620" y="1916832"/>
              <a:ext cx="2664296" cy="2664296"/>
            </a:xfrm>
            <a:prstGeom prst="ellipse">
              <a:avLst/>
            </a:prstGeom>
            <a:solidFill>
              <a:schemeClr val="bg1"/>
            </a:solidFill>
            <a:ln w="1397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C02EE6F-EB40-4A56-9447-FB8084C3FFBA}"/>
                </a:ext>
              </a:extLst>
            </p:cNvPr>
            <p:cNvSpPr/>
            <p:nvPr/>
          </p:nvSpPr>
          <p:spPr>
            <a:xfrm>
              <a:off x="3522120" y="2213332"/>
              <a:ext cx="2071296" cy="2071296"/>
            </a:xfrm>
            <a:prstGeom prst="ellipse">
              <a:avLst/>
            </a:prstGeom>
            <a:solidFill>
              <a:schemeClr val="bg1"/>
            </a:solidFill>
            <a:ln w="139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FB11D82-EC6D-4C04-904F-8786E8531DF8}"/>
                </a:ext>
              </a:extLst>
            </p:cNvPr>
            <p:cNvSpPr/>
            <p:nvPr/>
          </p:nvSpPr>
          <p:spPr>
            <a:xfrm>
              <a:off x="3802446" y="2493658"/>
              <a:ext cx="1510645" cy="1510645"/>
            </a:xfrm>
            <a:prstGeom prst="ellipse">
              <a:avLst/>
            </a:prstGeom>
            <a:solidFill>
              <a:schemeClr val="bg1"/>
            </a:solidFill>
            <a:ln w="139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31567A2-BA48-42F5-AE9B-8FE15FD19D33}"/>
                </a:ext>
              </a:extLst>
            </p:cNvPr>
            <p:cNvSpPr/>
            <p:nvPr/>
          </p:nvSpPr>
          <p:spPr>
            <a:xfrm>
              <a:off x="4078801" y="2770013"/>
              <a:ext cx="957934" cy="957934"/>
            </a:xfrm>
            <a:prstGeom prst="ellipse">
              <a:avLst/>
            </a:prstGeom>
            <a:solidFill>
              <a:schemeClr val="bg1"/>
            </a:solidFill>
            <a:ln w="139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B533A52-CA2E-4C12-91A2-F4FE6C7BA61F}"/>
                </a:ext>
              </a:extLst>
            </p:cNvPr>
            <p:cNvSpPr/>
            <p:nvPr/>
          </p:nvSpPr>
          <p:spPr>
            <a:xfrm>
              <a:off x="4277260" y="2968472"/>
              <a:ext cx="561016" cy="561016"/>
            </a:xfrm>
            <a:prstGeom prst="ellipse">
              <a:avLst/>
            </a:prstGeom>
            <a:solidFill>
              <a:schemeClr val="accent4"/>
            </a:solidFill>
            <a:ln w="139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FD79527-1D28-4FA3-BD3A-784E6EDEBA93}"/>
                </a:ext>
              </a:extLst>
            </p:cNvPr>
            <p:cNvSpPr/>
            <p:nvPr/>
          </p:nvSpPr>
          <p:spPr>
            <a:xfrm>
              <a:off x="2606012" y="4768688"/>
              <a:ext cx="4054220" cy="396425"/>
            </a:xfrm>
            <a:prstGeom prst="ellipse">
              <a:avLst/>
            </a:prstGeom>
            <a:solidFill>
              <a:schemeClr val="tx1">
                <a:lumMod val="75000"/>
                <a:lumOff val="25000"/>
                <a:alpha val="58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02CC5CB-9675-426A-9D02-B5BDC71B8536}"/>
              </a:ext>
            </a:extLst>
          </p:cNvPr>
          <p:cNvGrpSpPr/>
          <p:nvPr/>
        </p:nvGrpSpPr>
        <p:grpSpPr>
          <a:xfrm>
            <a:off x="5231013" y="1769487"/>
            <a:ext cx="5630703" cy="736654"/>
            <a:chOff x="500207" y="3343901"/>
            <a:chExt cx="3924773" cy="73665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1204C62-FB69-44F4-ADFF-7911E118F035}"/>
                </a:ext>
              </a:extLst>
            </p:cNvPr>
            <p:cNvSpPr txBox="1"/>
            <p:nvPr/>
          </p:nvSpPr>
          <p:spPr>
            <a:xfrm>
              <a:off x="500207" y="3343901"/>
              <a:ext cx="39247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ABC2DE2-0349-4910-811D-FE3BAC77E5AC}"/>
                </a:ext>
              </a:extLst>
            </p:cNvPr>
            <p:cNvSpPr txBox="1"/>
            <p:nvPr/>
          </p:nvSpPr>
          <p:spPr>
            <a:xfrm>
              <a:off x="500207" y="3618890"/>
              <a:ext cx="39247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FE20687-30FF-4435-9AF6-9F7569DFFD59}"/>
              </a:ext>
            </a:extLst>
          </p:cNvPr>
          <p:cNvGrpSpPr/>
          <p:nvPr/>
        </p:nvGrpSpPr>
        <p:grpSpPr>
          <a:xfrm>
            <a:off x="5728957" y="2944652"/>
            <a:ext cx="5630703" cy="736654"/>
            <a:chOff x="500207" y="3343901"/>
            <a:chExt cx="3924773" cy="73665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7EE6444-F911-4949-A343-84DEBF4F6FDE}"/>
                </a:ext>
              </a:extLst>
            </p:cNvPr>
            <p:cNvSpPr txBox="1"/>
            <p:nvPr/>
          </p:nvSpPr>
          <p:spPr>
            <a:xfrm>
              <a:off x="500207" y="3343901"/>
              <a:ext cx="39247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E1D7D98-B1DB-4FDB-ACBE-FACFA5EA7A88}"/>
                </a:ext>
              </a:extLst>
            </p:cNvPr>
            <p:cNvSpPr txBox="1"/>
            <p:nvPr/>
          </p:nvSpPr>
          <p:spPr>
            <a:xfrm>
              <a:off x="500207" y="3618890"/>
              <a:ext cx="39247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7A473AB-1B53-4C9A-8B9E-525A06250C7E}"/>
              </a:ext>
            </a:extLst>
          </p:cNvPr>
          <p:cNvGrpSpPr/>
          <p:nvPr/>
        </p:nvGrpSpPr>
        <p:grpSpPr>
          <a:xfrm>
            <a:off x="5728957" y="4119817"/>
            <a:ext cx="5630703" cy="736654"/>
            <a:chOff x="500207" y="3343901"/>
            <a:chExt cx="3924773" cy="736654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E7C40B9-49B2-4DFB-8B5D-409842FB46FF}"/>
                </a:ext>
              </a:extLst>
            </p:cNvPr>
            <p:cNvSpPr txBox="1"/>
            <p:nvPr/>
          </p:nvSpPr>
          <p:spPr>
            <a:xfrm>
              <a:off x="500207" y="3343901"/>
              <a:ext cx="39247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064459F-B142-4099-9A6B-CF8F2DBDEEDC}"/>
                </a:ext>
              </a:extLst>
            </p:cNvPr>
            <p:cNvSpPr txBox="1"/>
            <p:nvPr/>
          </p:nvSpPr>
          <p:spPr>
            <a:xfrm>
              <a:off x="500207" y="3618890"/>
              <a:ext cx="39247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44B9E5B-C873-42AF-AD0E-D47087434004}"/>
              </a:ext>
            </a:extLst>
          </p:cNvPr>
          <p:cNvGrpSpPr/>
          <p:nvPr/>
        </p:nvGrpSpPr>
        <p:grpSpPr>
          <a:xfrm>
            <a:off x="5231013" y="5294983"/>
            <a:ext cx="5630703" cy="736654"/>
            <a:chOff x="500207" y="3343901"/>
            <a:chExt cx="3924773" cy="736654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34EC934-B1F0-41A1-8D4A-52875512EE15}"/>
                </a:ext>
              </a:extLst>
            </p:cNvPr>
            <p:cNvSpPr txBox="1"/>
            <p:nvPr/>
          </p:nvSpPr>
          <p:spPr>
            <a:xfrm>
              <a:off x="500207" y="3343901"/>
              <a:ext cx="39247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32FD17F-581D-4025-A077-C8AF4636BD08}"/>
                </a:ext>
              </a:extLst>
            </p:cNvPr>
            <p:cNvSpPr txBox="1"/>
            <p:nvPr/>
          </p:nvSpPr>
          <p:spPr>
            <a:xfrm>
              <a:off x="500207" y="3618890"/>
              <a:ext cx="39247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5" name="Freeform 7">
            <a:extLst>
              <a:ext uri="{FF2B5EF4-FFF2-40B4-BE49-F238E27FC236}">
                <a16:creationId xmlns:a16="http://schemas.microsoft.com/office/drawing/2014/main" id="{7D5BD582-190E-43C8-AE89-F2ACA34B124A}"/>
              </a:ext>
            </a:extLst>
          </p:cNvPr>
          <p:cNvSpPr/>
          <p:nvPr/>
        </p:nvSpPr>
        <p:spPr>
          <a:xfrm>
            <a:off x="2819961" y="2110154"/>
            <a:ext cx="2369143" cy="1597051"/>
          </a:xfrm>
          <a:custGeom>
            <a:avLst/>
            <a:gdLst>
              <a:gd name="connsiteX0" fmla="*/ 0 w 2340428"/>
              <a:gd name="connsiteY0" fmla="*/ 1600200 h 1600200"/>
              <a:gd name="connsiteX1" fmla="*/ 1436914 w 2340428"/>
              <a:gd name="connsiteY1" fmla="*/ 0 h 1600200"/>
              <a:gd name="connsiteX2" fmla="*/ 2340428 w 2340428"/>
              <a:gd name="connsiteY2" fmla="*/ 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40428" h="1600200">
                <a:moveTo>
                  <a:pt x="0" y="1600200"/>
                </a:moveTo>
                <a:lnTo>
                  <a:pt x="1436914" y="0"/>
                </a:lnTo>
                <a:lnTo>
                  <a:pt x="2340428" y="0"/>
                </a:lnTo>
              </a:path>
            </a:pathLst>
          </a:custGeom>
          <a:ln w="15875">
            <a:solidFill>
              <a:schemeClr val="tx1">
                <a:lumMod val="50000"/>
                <a:lumOff val="50000"/>
              </a:schemeClr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6" name="Freeform 8">
            <a:extLst>
              <a:ext uri="{FF2B5EF4-FFF2-40B4-BE49-F238E27FC236}">
                <a16:creationId xmlns:a16="http://schemas.microsoft.com/office/drawing/2014/main" id="{02E6FE20-F535-4207-8656-F535107A384B}"/>
              </a:ext>
            </a:extLst>
          </p:cNvPr>
          <p:cNvSpPr/>
          <p:nvPr/>
        </p:nvSpPr>
        <p:spPr>
          <a:xfrm>
            <a:off x="3325365" y="3053566"/>
            <a:ext cx="1863739" cy="655673"/>
          </a:xfrm>
          <a:custGeom>
            <a:avLst/>
            <a:gdLst>
              <a:gd name="connsiteX0" fmla="*/ 0 w 2307771"/>
              <a:gd name="connsiteY0" fmla="*/ 653143 h 653143"/>
              <a:gd name="connsiteX1" fmla="*/ 1480457 w 2307771"/>
              <a:gd name="connsiteY1" fmla="*/ 0 h 653143"/>
              <a:gd name="connsiteX2" fmla="*/ 2307771 w 2307771"/>
              <a:gd name="connsiteY2" fmla="*/ 0 h 653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7771" h="653143">
                <a:moveTo>
                  <a:pt x="0" y="653143"/>
                </a:moveTo>
                <a:lnTo>
                  <a:pt x="1480457" y="0"/>
                </a:lnTo>
                <a:lnTo>
                  <a:pt x="2307771" y="0"/>
                </a:lnTo>
              </a:path>
            </a:pathLst>
          </a:custGeom>
          <a:ln w="15875">
            <a:solidFill>
              <a:schemeClr val="tx1">
                <a:lumMod val="50000"/>
                <a:lumOff val="50000"/>
              </a:schemeClr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7" name="Freeform 10">
            <a:extLst>
              <a:ext uri="{FF2B5EF4-FFF2-40B4-BE49-F238E27FC236}">
                <a16:creationId xmlns:a16="http://schemas.microsoft.com/office/drawing/2014/main" id="{EEF193DB-C474-410E-B817-79593B5FC54B}"/>
              </a:ext>
            </a:extLst>
          </p:cNvPr>
          <p:cNvSpPr/>
          <p:nvPr/>
        </p:nvSpPr>
        <p:spPr>
          <a:xfrm>
            <a:off x="3648618" y="3703788"/>
            <a:ext cx="1582395" cy="723803"/>
          </a:xfrm>
          <a:custGeom>
            <a:avLst/>
            <a:gdLst>
              <a:gd name="connsiteX0" fmla="*/ 0 w 1730828"/>
              <a:gd name="connsiteY0" fmla="*/ 0 h 402771"/>
              <a:gd name="connsiteX1" fmla="*/ 979714 w 1730828"/>
              <a:gd name="connsiteY1" fmla="*/ 402771 h 402771"/>
              <a:gd name="connsiteX2" fmla="*/ 1730828 w 1730828"/>
              <a:gd name="connsiteY2" fmla="*/ 402771 h 402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30828" h="402771">
                <a:moveTo>
                  <a:pt x="0" y="0"/>
                </a:moveTo>
                <a:lnTo>
                  <a:pt x="979714" y="402771"/>
                </a:lnTo>
                <a:lnTo>
                  <a:pt x="1730828" y="402771"/>
                </a:lnTo>
              </a:path>
            </a:pathLst>
          </a:custGeom>
          <a:ln w="15875">
            <a:solidFill>
              <a:schemeClr val="tx1">
                <a:lumMod val="50000"/>
                <a:lumOff val="50000"/>
              </a:schemeClr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8" name="Freeform 12">
            <a:extLst>
              <a:ext uri="{FF2B5EF4-FFF2-40B4-BE49-F238E27FC236}">
                <a16:creationId xmlns:a16="http://schemas.microsoft.com/office/drawing/2014/main" id="{8FD6DE7D-8A35-42BA-A930-3E6A1C8AEE4E}"/>
              </a:ext>
            </a:extLst>
          </p:cNvPr>
          <p:cNvSpPr/>
          <p:nvPr/>
        </p:nvSpPr>
        <p:spPr>
          <a:xfrm>
            <a:off x="3977850" y="3730548"/>
            <a:ext cx="1253163" cy="1872210"/>
          </a:xfrm>
          <a:custGeom>
            <a:avLst/>
            <a:gdLst>
              <a:gd name="connsiteX0" fmla="*/ 0 w 1175657"/>
              <a:gd name="connsiteY0" fmla="*/ 0 h 1110343"/>
              <a:gd name="connsiteX1" fmla="*/ 326572 w 1175657"/>
              <a:gd name="connsiteY1" fmla="*/ 1110343 h 1110343"/>
              <a:gd name="connsiteX2" fmla="*/ 1175657 w 1175657"/>
              <a:gd name="connsiteY2" fmla="*/ 1110343 h 1110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75657" h="1110343">
                <a:moveTo>
                  <a:pt x="0" y="0"/>
                </a:moveTo>
                <a:lnTo>
                  <a:pt x="326572" y="1110343"/>
                </a:lnTo>
                <a:lnTo>
                  <a:pt x="1175657" y="1110343"/>
                </a:lnTo>
              </a:path>
            </a:pathLst>
          </a:custGeom>
          <a:ln w="15875">
            <a:solidFill>
              <a:schemeClr val="tx1">
                <a:lumMod val="50000"/>
                <a:lumOff val="50000"/>
              </a:schemeClr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11A8C70-A827-465C-BEA6-12EA9C48639D}"/>
              </a:ext>
            </a:extLst>
          </p:cNvPr>
          <p:cNvSpPr txBox="1"/>
          <p:nvPr/>
        </p:nvSpPr>
        <p:spPr>
          <a:xfrm>
            <a:off x="8392578" y="1674674"/>
            <a:ext cx="330119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You can simply impress your audience and add a unique zing and appeal to your Presentations. Get a modern PowerPoint  Presentation that is beautifully designed. I hope and I believe that this Template will your Time, Money and Reputation.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B27764-947F-4FAD-B38E-659D478D63C7}"/>
              </a:ext>
            </a:extLst>
          </p:cNvPr>
          <p:cNvSpPr txBox="1">
            <a:spLocks/>
          </p:cNvSpPr>
          <p:nvPr/>
        </p:nvSpPr>
        <p:spPr>
          <a:xfrm>
            <a:off x="8478623" y="873746"/>
            <a:ext cx="638713" cy="590719"/>
          </a:xfrm>
          <a:custGeom>
            <a:avLst/>
            <a:gdLst/>
            <a:ahLst/>
            <a:cxnLst/>
            <a:rect l="l" t="t" r="r" b="b"/>
            <a:pathLst>
              <a:path w="127932" h="118319">
                <a:moveTo>
                  <a:pt x="117086" y="0"/>
                </a:moveTo>
                <a:lnTo>
                  <a:pt x="127932" y="17255"/>
                </a:lnTo>
                <a:cubicBezTo>
                  <a:pt x="118894" y="21035"/>
                  <a:pt x="112238" y="26663"/>
                  <a:pt x="107966" y="34140"/>
                </a:cubicBezTo>
                <a:cubicBezTo>
                  <a:pt x="103693" y="41617"/>
                  <a:pt x="101310" y="52504"/>
                  <a:pt x="100817" y="66801"/>
                </a:cubicBezTo>
                <a:lnTo>
                  <a:pt x="123988" y="66801"/>
                </a:lnTo>
                <a:lnTo>
                  <a:pt x="123988" y="118319"/>
                </a:lnTo>
                <a:lnTo>
                  <a:pt x="76414" y="118319"/>
                </a:lnTo>
                <a:lnTo>
                  <a:pt x="76414" y="77647"/>
                </a:lnTo>
                <a:cubicBezTo>
                  <a:pt x="76414" y="55626"/>
                  <a:pt x="79043" y="39686"/>
                  <a:pt x="84302" y="29826"/>
                </a:cubicBezTo>
                <a:cubicBezTo>
                  <a:pt x="91204" y="16680"/>
                  <a:pt x="102132" y="6738"/>
                  <a:pt x="117086" y="0"/>
                </a:cubicBezTo>
                <a:close/>
                <a:moveTo>
                  <a:pt x="40672" y="0"/>
                </a:moveTo>
                <a:lnTo>
                  <a:pt x="51518" y="17255"/>
                </a:lnTo>
                <a:cubicBezTo>
                  <a:pt x="42480" y="21035"/>
                  <a:pt x="35824" y="26663"/>
                  <a:pt x="31552" y="34140"/>
                </a:cubicBezTo>
                <a:cubicBezTo>
                  <a:pt x="27279" y="41617"/>
                  <a:pt x="24896" y="52504"/>
                  <a:pt x="24403" y="66801"/>
                </a:cubicBezTo>
                <a:lnTo>
                  <a:pt x="47574" y="66801"/>
                </a:lnTo>
                <a:lnTo>
                  <a:pt x="47574" y="118319"/>
                </a:lnTo>
                <a:lnTo>
                  <a:pt x="0" y="118319"/>
                </a:lnTo>
                <a:lnTo>
                  <a:pt x="0" y="77647"/>
                </a:lnTo>
                <a:cubicBezTo>
                  <a:pt x="0" y="55626"/>
                  <a:pt x="2630" y="39686"/>
                  <a:pt x="7888" y="29826"/>
                </a:cubicBezTo>
                <a:cubicBezTo>
                  <a:pt x="14790" y="16680"/>
                  <a:pt x="25718" y="6738"/>
                  <a:pt x="406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buNone/>
            </a:pPr>
            <a:endParaRPr lang="en-US" sz="4000" spc="300" dirty="0">
              <a:solidFill>
                <a:schemeClr val="accent5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351AA1-8628-43C9-AE3D-2F1FA6B80EA7}"/>
              </a:ext>
            </a:extLst>
          </p:cNvPr>
          <p:cNvSpPr txBox="1">
            <a:spLocks/>
          </p:cNvSpPr>
          <p:nvPr/>
        </p:nvSpPr>
        <p:spPr>
          <a:xfrm rot="10800000">
            <a:off x="11172000" y="4824423"/>
            <a:ext cx="638713" cy="590719"/>
          </a:xfrm>
          <a:custGeom>
            <a:avLst/>
            <a:gdLst/>
            <a:ahLst/>
            <a:cxnLst/>
            <a:rect l="l" t="t" r="r" b="b"/>
            <a:pathLst>
              <a:path w="127932" h="118319">
                <a:moveTo>
                  <a:pt x="117086" y="0"/>
                </a:moveTo>
                <a:lnTo>
                  <a:pt x="127932" y="17255"/>
                </a:lnTo>
                <a:cubicBezTo>
                  <a:pt x="118894" y="21035"/>
                  <a:pt x="112238" y="26663"/>
                  <a:pt x="107966" y="34140"/>
                </a:cubicBezTo>
                <a:cubicBezTo>
                  <a:pt x="103693" y="41617"/>
                  <a:pt x="101310" y="52504"/>
                  <a:pt x="100817" y="66801"/>
                </a:cubicBezTo>
                <a:lnTo>
                  <a:pt x="123988" y="66801"/>
                </a:lnTo>
                <a:lnTo>
                  <a:pt x="123988" y="118319"/>
                </a:lnTo>
                <a:lnTo>
                  <a:pt x="76414" y="118319"/>
                </a:lnTo>
                <a:lnTo>
                  <a:pt x="76414" y="77647"/>
                </a:lnTo>
                <a:cubicBezTo>
                  <a:pt x="76414" y="55626"/>
                  <a:pt x="79043" y="39686"/>
                  <a:pt x="84302" y="29826"/>
                </a:cubicBezTo>
                <a:cubicBezTo>
                  <a:pt x="91204" y="16680"/>
                  <a:pt x="102132" y="6738"/>
                  <a:pt x="117086" y="0"/>
                </a:cubicBezTo>
                <a:close/>
                <a:moveTo>
                  <a:pt x="40672" y="0"/>
                </a:moveTo>
                <a:lnTo>
                  <a:pt x="51518" y="17255"/>
                </a:lnTo>
                <a:cubicBezTo>
                  <a:pt x="42480" y="21035"/>
                  <a:pt x="35824" y="26663"/>
                  <a:pt x="31552" y="34140"/>
                </a:cubicBezTo>
                <a:cubicBezTo>
                  <a:pt x="27279" y="41617"/>
                  <a:pt x="24896" y="52504"/>
                  <a:pt x="24403" y="66801"/>
                </a:cubicBezTo>
                <a:lnTo>
                  <a:pt x="47574" y="66801"/>
                </a:lnTo>
                <a:lnTo>
                  <a:pt x="47574" y="118319"/>
                </a:lnTo>
                <a:lnTo>
                  <a:pt x="0" y="118319"/>
                </a:lnTo>
                <a:lnTo>
                  <a:pt x="0" y="77647"/>
                </a:lnTo>
                <a:cubicBezTo>
                  <a:pt x="0" y="55626"/>
                  <a:pt x="2630" y="39686"/>
                  <a:pt x="7888" y="29826"/>
                </a:cubicBezTo>
                <a:cubicBezTo>
                  <a:pt x="14790" y="16680"/>
                  <a:pt x="25718" y="6738"/>
                  <a:pt x="406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buNone/>
            </a:pPr>
            <a:endParaRPr lang="en-US" sz="4000" spc="300" dirty="0">
              <a:solidFill>
                <a:schemeClr val="accent5"/>
              </a:solidFill>
            </a:endParaRP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B2607BF6-EC04-48A3-9982-3BDDE3055362}"/>
              </a:ext>
            </a:extLst>
          </p:cNvPr>
          <p:cNvSpPr txBox="1">
            <a:spLocks/>
          </p:cNvSpPr>
          <p:nvPr/>
        </p:nvSpPr>
        <p:spPr>
          <a:xfrm>
            <a:off x="5751667" y="6141409"/>
            <a:ext cx="2615596" cy="595901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buNone/>
            </a:pPr>
            <a:r>
              <a:rPr lang="en-US" sz="2000" dirty="0"/>
              <a:t>PRESENTATION</a:t>
            </a: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143E0788-4803-439C-96A2-4C3CCFAC46A6}"/>
              </a:ext>
            </a:extLst>
          </p:cNvPr>
          <p:cNvSpPr txBox="1">
            <a:spLocks/>
          </p:cNvSpPr>
          <p:nvPr/>
        </p:nvSpPr>
        <p:spPr>
          <a:xfrm>
            <a:off x="4405044" y="5699238"/>
            <a:ext cx="3077210" cy="595901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buNone/>
            </a:pPr>
            <a:r>
              <a:rPr lang="en-US" altLang="ko-KR" sz="4000" b="1" dirty="0">
                <a:solidFill>
                  <a:schemeClr val="accent1"/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003AB8-A510-4019-8EE4-B4869FCF7E3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32530581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071941E-7784-419F-AC32-11F88EDCD10F}"/>
              </a:ext>
            </a:extLst>
          </p:cNvPr>
          <p:cNvSpPr/>
          <p:nvPr/>
        </p:nvSpPr>
        <p:spPr>
          <a:xfrm>
            <a:off x="9957308" y="3346139"/>
            <a:ext cx="1152000" cy="1152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Block Arc 3">
            <a:extLst>
              <a:ext uri="{FF2B5EF4-FFF2-40B4-BE49-F238E27FC236}">
                <a16:creationId xmlns:a16="http://schemas.microsoft.com/office/drawing/2014/main" id="{CA77B4A8-437A-42B1-98C3-9E27858AEFEA}"/>
              </a:ext>
            </a:extLst>
          </p:cNvPr>
          <p:cNvSpPr/>
          <p:nvPr/>
        </p:nvSpPr>
        <p:spPr>
          <a:xfrm rot="5400000">
            <a:off x="2774244" y="2593006"/>
            <a:ext cx="914400" cy="914400"/>
          </a:xfrm>
          <a:prstGeom prst="blockArc">
            <a:avLst>
              <a:gd name="adj1" fmla="val 16153352"/>
              <a:gd name="adj2" fmla="val 50347"/>
              <a:gd name="adj3" fmla="val 1399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AF701B-9D79-4C42-8AE5-340D1DA595C3}"/>
              </a:ext>
            </a:extLst>
          </p:cNvPr>
          <p:cNvSpPr/>
          <p:nvPr/>
        </p:nvSpPr>
        <p:spPr>
          <a:xfrm>
            <a:off x="0" y="3380780"/>
            <a:ext cx="3244331" cy="1266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9D8E6C13-6B44-41C1-ABCA-0945C84A3BA0}"/>
              </a:ext>
            </a:extLst>
          </p:cNvPr>
          <p:cNvSpPr/>
          <p:nvPr/>
        </p:nvSpPr>
        <p:spPr>
          <a:xfrm>
            <a:off x="3497470" y="2831070"/>
            <a:ext cx="258081" cy="222484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Block Arc 6">
            <a:extLst>
              <a:ext uri="{FF2B5EF4-FFF2-40B4-BE49-F238E27FC236}">
                <a16:creationId xmlns:a16="http://schemas.microsoft.com/office/drawing/2014/main" id="{FF1734D0-F8FE-49B0-AA3C-3367A8204962}"/>
              </a:ext>
            </a:extLst>
          </p:cNvPr>
          <p:cNvSpPr/>
          <p:nvPr/>
        </p:nvSpPr>
        <p:spPr>
          <a:xfrm rot="5400000">
            <a:off x="5382527" y="2745406"/>
            <a:ext cx="914400" cy="914400"/>
          </a:xfrm>
          <a:prstGeom prst="blockArc">
            <a:avLst>
              <a:gd name="adj1" fmla="val 16184359"/>
              <a:gd name="adj2" fmla="val 164567"/>
              <a:gd name="adj3" fmla="val 1396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0058B85-6C6F-434C-A86A-730B1E86298D}"/>
              </a:ext>
            </a:extLst>
          </p:cNvPr>
          <p:cNvSpPr/>
          <p:nvPr/>
        </p:nvSpPr>
        <p:spPr>
          <a:xfrm>
            <a:off x="-1" y="3533180"/>
            <a:ext cx="5841305" cy="1266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BA90136-8411-44E9-BC13-C5F08EA0B949}"/>
              </a:ext>
            </a:extLst>
          </p:cNvPr>
          <p:cNvSpPr/>
          <p:nvPr/>
        </p:nvSpPr>
        <p:spPr>
          <a:xfrm rot="16200000">
            <a:off x="6151759" y="3070308"/>
            <a:ext cx="166037" cy="1266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D50688FA-E250-4899-8356-C0725F04B7B4}"/>
              </a:ext>
            </a:extLst>
          </p:cNvPr>
          <p:cNvSpPr/>
          <p:nvPr/>
        </p:nvSpPr>
        <p:spPr>
          <a:xfrm>
            <a:off x="6108454" y="2841852"/>
            <a:ext cx="258081" cy="222484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Block Arc 10">
            <a:extLst>
              <a:ext uri="{FF2B5EF4-FFF2-40B4-BE49-F238E27FC236}">
                <a16:creationId xmlns:a16="http://schemas.microsoft.com/office/drawing/2014/main" id="{98F1575D-3FCA-4D0F-9F4F-7492C25BE416}"/>
              </a:ext>
            </a:extLst>
          </p:cNvPr>
          <p:cNvSpPr/>
          <p:nvPr/>
        </p:nvSpPr>
        <p:spPr>
          <a:xfrm rot="5400000">
            <a:off x="8043376" y="2897806"/>
            <a:ext cx="914400" cy="914400"/>
          </a:xfrm>
          <a:prstGeom prst="blockArc">
            <a:avLst>
              <a:gd name="adj1" fmla="val 16260309"/>
              <a:gd name="adj2" fmla="val 21515221"/>
              <a:gd name="adj3" fmla="val 1399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8F12E69-58F5-4A9C-9B79-361E0A9458C4}"/>
              </a:ext>
            </a:extLst>
          </p:cNvPr>
          <p:cNvSpPr/>
          <p:nvPr/>
        </p:nvSpPr>
        <p:spPr>
          <a:xfrm>
            <a:off x="1" y="3685580"/>
            <a:ext cx="8542848" cy="12662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BD9D4A2-3457-4B56-817F-C3E8A520EA8F}"/>
              </a:ext>
            </a:extLst>
          </p:cNvPr>
          <p:cNvSpPr/>
          <p:nvPr/>
        </p:nvSpPr>
        <p:spPr>
          <a:xfrm rot="16200000">
            <a:off x="8733580" y="3153328"/>
            <a:ext cx="327314" cy="12662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9F63A7A2-FD3A-42FA-9615-B23438FC1986}"/>
              </a:ext>
            </a:extLst>
          </p:cNvPr>
          <p:cNvSpPr/>
          <p:nvPr/>
        </p:nvSpPr>
        <p:spPr>
          <a:xfrm>
            <a:off x="8768197" y="2841852"/>
            <a:ext cx="258081" cy="222484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EB7278F-7F68-4760-A754-12C93A0A5A38}"/>
              </a:ext>
            </a:extLst>
          </p:cNvPr>
          <p:cNvSpPr/>
          <p:nvPr/>
        </p:nvSpPr>
        <p:spPr>
          <a:xfrm>
            <a:off x="1" y="3842486"/>
            <a:ext cx="9514847" cy="12662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88FCF54F-A617-46AE-A251-F16A75C0CECC}"/>
              </a:ext>
            </a:extLst>
          </p:cNvPr>
          <p:cNvSpPr/>
          <p:nvPr/>
        </p:nvSpPr>
        <p:spPr>
          <a:xfrm rot="5400000">
            <a:off x="9464417" y="3794556"/>
            <a:ext cx="258081" cy="222484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Block Arc 16">
            <a:extLst>
              <a:ext uri="{FF2B5EF4-FFF2-40B4-BE49-F238E27FC236}">
                <a16:creationId xmlns:a16="http://schemas.microsoft.com/office/drawing/2014/main" id="{E3F87459-6ED2-4F90-AEF8-E30BE0777D8A}"/>
              </a:ext>
            </a:extLst>
          </p:cNvPr>
          <p:cNvSpPr/>
          <p:nvPr/>
        </p:nvSpPr>
        <p:spPr>
          <a:xfrm rot="16200000" flipV="1">
            <a:off x="8048815" y="3997134"/>
            <a:ext cx="914400" cy="914400"/>
          </a:xfrm>
          <a:prstGeom prst="blockArc">
            <a:avLst>
              <a:gd name="adj1" fmla="val 16260309"/>
              <a:gd name="adj2" fmla="val 110065"/>
              <a:gd name="adj3" fmla="val 1398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484B07A-8BC8-49F9-9A96-44CCE21A32F9}"/>
              </a:ext>
            </a:extLst>
          </p:cNvPr>
          <p:cNvSpPr/>
          <p:nvPr/>
        </p:nvSpPr>
        <p:spPr>
          <a:xfrm flipV="1">
            <a:off x="1" y="3997134"/>
            <a:ext cx="8506848" cy="12662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6319BDB-FA1D-4D00-A0DA-4C7E4B2466AB}"/>
              </a:ext>
            </a:extLst>
          </p:cNvPr>
          <p:cNvSpPr/>
          <p:nvPr/>
        </p:nvSpPr>
        <p:spPr>
          <a:xfrm rot="16200000">
            <a:off x="8733580" y="4531964"/>
            <a:ext cx="327314" cy="12662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6ACFF82F-3C01-40DC-AF99-179D1B723372}"/>
              </a:ext>
            </a:extLst>
          </p:cNvPr>
          <p:cNvSpPr/>
          <p:nvPr/>
        </p:nvSpPr>
        <p:spPr>
          <a:xfrm rot="10800000">
            <a:off x="8768197" y="4747259"/>
            <a:ext cx="258081" cy="222484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1" name="Block Arc 20">
            <a:extLst>
              <a:ext uri="{FF2B5EF4-FFF2-40B4-BE49-F238E27FC236}">
                <a16:creationId xmlns:a16="http://schemas.microsoft.com/office/drawing/2014/main" id="{1E81CB0A-9A81-45E4-B123-BE8669551CFE}"/>
              </a:ext>
            </a:extLst>
          </p:cNvPr>
          <p:cNvSpPr/>
          <p:nvPr/>
        </p:nvSpPr>
        <p:spPr>
          <a:xfrm rot="16200000" flipV="1">
            <a:off x="5383690" y="4154469"/>
            <a:ext cx="914400" cy="914400"/>
          </a:xfrm>
          <a:prstGeom prst="blockArc">
            <a:avLst>
              <a:gd name="adj1" fmla="val 16184359"/>
              <a:gd name="adj2" fmla="val 164567"/>
              <a:gd name="adj3" fmla="val 1396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52D5DE5-3EB2-45BB-8A27-499B9EAF83A1}"/>
              </a:ext>
            </a:extLst>
          </p:cNvPr>
          <p:cNvSpPr/>
          <p:nvPr/>
        </p:nvSpPr>
        <p:spPr>
          <a:xfrm flipV="1">
            <a:off x="-1" y="4154470"/>
            <a:ext cx="5841305" cy="1266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7629198-E521-40AC-8272-05D982CE51B5}"/>
              </a:ext>
            </a:extLst>
          </p:cNvPr>
          <p:cNvSpPr/>
          <p:nvPr/>
        </p:nvSpPr>
        <p:spPr>
          <a:xfrm rot="16200000">
            <a:off x="6158776" y="4614122"/>
            <a:ext cx="152002" cy="1266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0769B2C1-6337-45D9-B513-354EA0076EE6}"/>
              </a:ext>
            </a:extLst>
          </p:cNvPr>
          <p:cNvSpPr/>
          <p:nvPr/>
        </p:nvSpPr>
        <p:spPr>
          <a:xfrm rot="10800000">
            <a:off x="6115132" y="4753491"/>
            <a:ext cx="258081" cy="222484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5" name="Block Arc 24">
            <a:extLst>
              <a:ext uri="{FF2B5EF4-FFF2-40B4-BE49-F238E27FC236}">
                <a16:creationId xmlns:a16="http://schemas.microsoft.com/office/drawing/2014/main" id="{91457E5B-B743-4955-B281-5EAB21A75A8A}"/>
              </a:ext>
            </a:extLst>
          </p:cNvPr>
          <p:cNvSpPr/>
          <p:nvPr/>
        </p:nvSpPr>
        <p:spPr>
          <a:xfrm rot="16200000" flipV="1">
            <a:off x="2774244" y="4313488"/>
            <a:ext cx="914400" cy="914400"/>
          </a:xfrm>
          <a:prstGeom prst="blockArc">
            <a:avLst>
              <a:gd name="adj1" fmla="val 16153352"/>
              <a:gd name="adj2" fmla="val 21526963"/>
              <a:gd name="adj3" fmla="val 1383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00661D2-B27B-47A2-9B91-E000B01D5826}"/>
              </a:ext>
            </a:extLst>
          </p:cNvPr>
          <p:cNvSpPr/>
          <p:nvPr/>
        </p:nvSpPr>
        <p:spPr>
          <a:xfrm flipV="1">
            <a:off x="1" y="4313488"/>
            <a:ext cx="3244331" cy="1266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DB56CB65-0B3E-4820-97F3-512EFA97461E}"/>
              </a:ext>
            </a:extLst>
          </p:cNvPr>
          <p:cNvSpPr/>
          <p:nvPr/>
        </p:nvSpPr>
        <p:spPr>
          <a:xfrm rot="10800000">
            <a:off x="3497470" y="4753436"/>
            <a:ext cx="258081" cy="222484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4348938-3EB0-4A26-AFA7-16A46E119C9A}"/>
              </a:ext>
            </a:extLst>
          </p:cNvPr>
          <p:cNvSpPr/>
          <p:nvPr/>
        </p:nvSpPr>
        <p:spPr>
          <a:xfrm>
            <a:off x="3188437" y="5077113"/>
            <a:ext cx="792000" cy="792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633F4EC-B994-4BFF-B563-0C8B3D25630C}"/>
              </a:ext>
            </a:extLst>
          </p:cNvPr>
          <p:cNvSpPr/>
          <p:nvPr/>
        </p:nvSpPr>
        <p:spPr>
          <a:xfrm>
            <a:off x="3188437" y="1923719"/>
            <a:ext cx="792000" cy="792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0059AFF-7ED7-4981-819F-8D1C468EEFC0}"/>
              </a:ext>
            </a:extLst>
          </p:cNvPr>
          <p:cNvSpPr/>
          <p:nvPr/>
        </p:nvSpPr>
        <p:spPr>
          <a:xfrm>
            <a:off x="5841305" y="1923719"/>
            <a:ext cx="792000" cy="79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BF8BC91-856F-48A7-9C95-F7864F59B25F}"/>
              </a:ext>
            </a:extLst>
          </p:cNvPr>
          <p:cNvSpPr/>
          <p:nvPr/>
        </p:nvSpPr>
        <p:spPr>
          <a:xfrm>
            <a:off x="8494173" y="1923719"/>
            <a:ext cx="792000" cy="792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A9787746-2BEB-400D-8CB8-3390B9AFFC2F}"/>
              </a:ext>
            </a:extLst>
          </p:cNvPr>
          <p:cNvSpPr/>
          <p:nvPr/>
        </p:nvSpPr>
        <p:spPr>
          <a:xfrm>
            <a:off x="5841305" y="5077113"/>
            <a:ext cx="792000" cy="79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DD8C86B2-C2AC-419A-A59A-8DD803DA0B47}"/>
              </a:ext>
            </a:extLst>
          </p:cNvPr>
          <p:cNvSpPr/>
          <p:nvPr/>
        </p:nvSpPr>
        <p:spPr>
          <a:xfrm>
            <a:off x="8494173" y="5077113"/>
            <a:ext cx="792000" cy="792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AA3BDBA-1E75-491C-8CF7-B2FD338EA0AD}"/>
              </a:ext>
            </a:extLst>
          </p:cNvPr>
          <p:cNvGrpSpPr/>
          <p:nvPr/>
        </p:nvGrpSpPr>
        <p:grpSpPr>
          <a:xfrm>
            <a:off x="9732776" y="4558132"/>
            <a:ext cx="1601067" cy="678649"/>
            <a:chOff x="1391543" y="3698889"/>
            <a:chExt cx="1601067" cy="678649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829CD6A-2508-4202-AE67-08FF3CFE277E}"/>
                </a:ext>
              </a:extLst>
            </p:cNvPr>
            <p:cNvSpPr txBox="1"/>
            <p:nvPr/>
          </p:nvSpPr>
          <p:spPr>
            <a:xfrm>
              <a:off x="1391543" y="3698889"/>
              <a:ext cx="15915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8056732-A432-4F9D-8A4F-CE904D0F532B}"/>
                </a:ext>
              </a:extLst>
            </p:cNvPr>
            <p:cNvSpPr txBox="1"/>
            <p:nvPr/>
          </p:nvSpPr>
          <p:spPr>
            <a:xfrm>
              <a:off x="1401068" y="3915873"/>
              <a:ext cx="15915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8ECD009-D728-4945-8443-EBF4F63B6642}"/>
              </a:ext>
            </a:extLst>
          </p:cNvPr>
          <p:cNvGrpSpPr/>
          <p:nvPr/>
        </p:nvGrpSpPr>
        <p:grpSpPr>
          <a:xfrm>
            <a:off x="6787024" y="1794306"/>
            <a:ext cx="1609587" cy="1107996"/>
            <a:chOff x="2717227" y="4009798"/>
            <a:chExt cx="1314570" cy="1107996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CE0A7DE-2F75-4E7F-9E76-34B54924B98D}"/>
                </a:ext>
              </a:extLst>
            </p:cNvPr>
            <p:cNvSpPr txBox="1"/>
            <p:nvPr/>
          </p:nvSpPr>
          <p:spPr>
            <a:xfrm>
              <a:off x="2718646" y="4286797"/>
              <a:ext cx="131315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23825A2-CAFD-4A73-A14A-8767A21E39E3}"/>
                </a:ext>
              </a:extLst>
            </p:cNvPr>
            <p:cNvSpPr txBox="1"/>
            <p:nvPr/>
          </p:nvSpPr>
          <p:spPr>
            <a:xfrm>
              <a:off x="2717227" y="4009798"/>
              <a:ext cx="13019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B13D0F3-6CB0-4218-A3BC-ECDCFB760412}"/>
              </a:ext>
            </a:extLst>
          </p:cNvPr>
          <p:cNvGrpSpPr/>
          <p:nvPr/>
        </p:nvGrpSpPr>
        <p:grpSpPr>
          <a:xfrm>
            <a:off x="4084947" y="1794306"/>
            <a:ext cx="1609587" cy="1107996"/>
            <a:chOff x="2717227" y="4009798"/>
            <a:chExt cx="1314570" cy="1107996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1D69B0E-0B45-4E43-B235-4307C9ED3E7E}"/>
                </a:ext>
              </a:extLst>
            </p:cNvPr>
            <p:cNvSpPr txBox="1"/>
            <p:nvPr/>
          </p:nvSpPr>
          <p:spPr>
            <a:xfrm>
              <a:off x="2718646" y="4286797"/>
              <a:ext cx="131315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F9E273E-3F82-4D23-AAFF-53C80F1C237E}"/>
                </a:ext>
              </a:extLst>
            </p:cNvPr>
            <p:cNvSpPr txBox="1"/>
            <p:nvPr/>
          </p:nvSpPr>
          <p:spPr>
            <a:xfrm>
              <a:off x="2717227" y="4009798"/>
              <a:ext cx="13019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1D65A30-C5AB-414D-8088-0B5EF8FA3C1C}"/>
              </a:ext>
            </a:extLst>
          </p:cNvPr>
          <p:cNvGrpSpPr/>
          <p:nvPr/>
        </p:nvGrpSpPr>
        <p:grpSpPr>
          <a:xfrm>
            <a:off x="1441989" y="1794306"/>
            <a:ext cx="1609587" cy="1107996"/>
            <a:chOff x="2717227" y="4009798"/>
            <a:chExt cx="1314570" cy="1107996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C7E80E66-EAE4-4473-A461-2363E9C8D7A0}"/>
                </a:ext>
              </a:extLst>
            </p:cNvPr>
            <p:cNvSpPr txBox="1"/>
            <p:nvPr/>
          </p:nvSpPr>
          <p:spPr>
            <a:xfrm>
              <a:off x="2718646" y="4286797"/>
              <a:ext cx="131315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8DA6EF8-E5FE-425B-AA2E-99F6C47C7AD6}"/>
                </a:ext>
              </a:extLst>
            </p:cNvPr>
            <p:cNvSpPr txBox="1"/>
            <p:nvPr/>
          </p:nvSpPr>
          <p:spPr>
            <a:xfrm>
              <a:off x="2717227" y="4009798"/>
              <a:ext cx="13019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B8B58A43-6505-44F4-A36D-D29E41673DF2}"/>
              </a:ext>
            </a:extLst>
          </p:cNvPr>
          <p:cNvGrpSpPr/>
          <p:nvPr/>
        </p:nvGrpSpPr>
        <p:grpSpPr>
          <a:xfrm>
            <a:off x="6787024" y="4903863"/>
            <a:ext cx="1609587" cy="1107996"/>
            <a:chOff x="2717227" y="4009798"/>
            <a:chExt cx="1314570" cy="1107996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AB8AEF56-8DBE-47AC-ADED-3278923F544B}"/>
                </a:ext>
              </a:extLst>
            </p:cNvPr>
            <p:cNvSpPr txBox="1"/>
            <p:nvPr/>
          </p:nvSpPr>
          <p:spPr>
            <a:xfrm>
              <a:off x="2718646" y="4286797"/>
              <a:ext cx="131315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A28348B-1D89-4082-A1C2-D492481A7D8D}"/>
                </a:ext>
              </a:extLst>
            </p:cNvPr>
            <p:cNvSpPr txBox="1"/>
            <p:nvPr/>
          </p:nvSpPr>
          <p:spPr>
            <a:xfrm>
              <a:off x="2717227" y="4009798"/>
              <a:ext cx="13019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1818135E-C748-4524-A999-50BDD3A3F5A4}"/>
              </a:ext>
            </a:extLst>
          </p:cNvPr>
          <p:cNvGrpSpPr/>
          <p:nvPr/>
        </p:nvGrpSpPr>
        <p:grpSpPr>
          <a:xfrm>
            <a:off x="4084947" y="4903863"/>
            <a:ext cx="1609587" cy="1107996"/>
            <a:chOff x="2717227" y="4009798"/>
            <a:chExt cx="1314570" cy="1107996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D8D3C5A-4094-48F2-9A8A-DC7FB722C163}"/>
                </a:ext>
              </a:extLst>
            </p:cNvPr>
            <p:cNvSpPr txBox="1"/>
            <p:nvPr/>
          </p:nvSpPr>
          <p:spPr>
            <a:xfrm>
              <a:off x="2718646" y="4286797"/>
              <a:ext cx="131315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E17FAE89-FF7A-4A51-A3A8-A4E7E89AC486}"/>
                </a:ext>
              </a:extLst>
            </p:cNvPr>
            <p:cNvSpPr txBox="1"/>
            <p:nvPr/>
          </p:nvSpPr>
          <p:spPr>
            <a:xfrm>
              <a:off x="2717227" y="4009798"/>
              <a:ext cx="13019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8581B791-1A81-42E4-8BDF-34E2B27EC23E}"/>
              </a:ext>
            </a:extLst>
          </p:cNvPr>
          <p:cNvGrpSpPr/>
          <p:nvPr/>
        </p:nvGrpSpPr>
        <p:grpSpPr>
          <a:xfrm>
            <a:off x="1441989" y="4903863"/>
            <a:ext cx="1609587" cy="1107996"/>
            <a:chOff x="2717227" y="4009798"/>
            <a:chExt cx="1314570" cy="1107996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01BA7808-E842-486F-B99A-9D4CA3F7DE92}"/>
                </a:ext>
              </a:extLst>
            </p:cNvPr>
            <p:cNvSpPr txBox="1"/>
            <p:nvPr/>
          </p:nvSpPr>
          <p:spPr>
            <a:xfrm>
              <a:off x="2718646" y="4286797"/>
              <a:ext cx="131315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 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627D052-9A5D-4AB4-9B16-DC8CA0E7E217}"/>
                </a:ext>
              </a:extLst>
            </p:cNvPr>
            <p:cNvSpPr txBox="1"/>
            <p:nvPr/>
          </p:nvSpPr>
          <p:spPr>
            <a:xfrm>
              <a:off x="2717227" y="4009798"/>
              <a:ext cx="13019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2" name="Isosceles Triangle 51">
            <a:extLst>
              <a:ext uri="{FF2B5EF4-FFF2-40B4-BE49-F238E27FC236}">
                <a16:creationId xmlns:a16="http://schemas.microsoft.com/office/drawing/2014/main" id="{847C7C6E-53D4-4C2D-BE3C-D64DF68542BB}"/>
              </a:ext>
            </a:extLst>
          </p:cNvPr>
          <p:cNvSpPr/>
          <p:nvPr/>
        </p:nvSpPr>
        <p:spPr>
          <a:xfrm>
            <a:off x="3395560" y="2187837"/>
            <a:ext cx="380837" cy="279269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Rounded Rectangle 32">
            <a:extLst>
              <a:ext uri="{FF2B5EF4-FFF2-40B4-BE49-F238E27FC236}">
                <a16:creationId xmlns:a16="http://schemas.microsoft.com/office/drawing/2014/main" id="{BF9706DE-EBFD-4665-B4D7-74AF06A0315C}"/>
              </a:ext>
            </a:extLst>
          </p:cNvPr>
          <p:cNvSpPr/>
          <p:nvPr/>
        </p:nvSpPr>
        <p:spPr>
          <a:xfrm>
            <a:off x="8700953" y="2129257"/>
            <a:ext cx="357793" cy="35779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Rectangle 16">
            <a:extLst>
              <a:ext uri="{FF2B5EF4-FFF2-40B4-BE49-F238E27FC236}">
                <a16:creationId xmlns:a16="http://schemas.microsoft.com/office/drawing/2014/main" id="{EA73F6FA-0EE7-4DC9-BE56-0DE5F6DFFF0F}"/>
              </a:ext>
            </a:extLst>
          </p:cNvPr>
          <p:cNvSpPr/>
          <p:nvPr/>
        </p:nvSpPr>
        <p:spPr>
          <a:xfrm rot="2700000">
            <a:off x="3459047" y="5217846"/>
            <a:ext cx="283465" cy="508200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5" name="Rectangle 9">
            <a:extLst>
              <a:ext uri="{FF2B5EF4-FFF2-40B4-BE49-F238E27FC236}">
                <a16:creationId xmlns:a16="http://schemas.microsoft.com/office/drawing/2014/main" id="{A2DCB330-2B60-40BE-856F-2A5F496A6360}"/>
              </a:ext>
            </a:extLst>
          </p:cNvPr>
          <p:cNvSpPr/>
          <p:nvPr/>
        </p:nvSpPr>
        <p:spPr>
          <a:xfrm>
            <a:off x="6048862" y="5274081"/>
            <a:ext cx="383885" cy="359351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6" name="Teardrop 1">
            <a:extLst>
              <a:ext uri="{FF2B5EF4-FFF2-40B4-BE49-F238E27FC236}">
                <a16:creationId xmlns:a16="http://schemas.microsoft.com/office/drawing/2014/main" id="{208D3FCE-4720-404C-92C0-01709170E05C}"/>
              </a:ext>
            </a:extLst>
          </p:cNvPr>
          <p:cNvSpPr/>
          <p:nvPr/>
        </p:nvSpPr>
        <p:spPr>
          <a:xfrm rot="18805991">
            <a:off x="6029784" y="2118836"/>
            <a:ext cx="401728" cy="397537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8" name="Rounded Rectangle 5">
            <a:extLst>
              <a:ext uri="{FF2B5EF4-FFF2-40B4-BE49-F238E27FC236}">
                <a16:creationId xmlns:a16="http://schemas.microsoft.com/office/drawing/2014/main" id="{F37E5DA8-8848-479A-83DD-90440B863117}"/>
              </a:ext>
            </a:extLst>
          </p:cNvPr>
          <p:cNvSpPr/>
          <p:nvPr/>
        </p:nvSpPr>
        <p:spPr>
          <a:xfrm flipH="1">
            <a:off x="8696664" y="5302894"/>
            <a:ext cx="382178" cy="315273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6796EFA5-03F7-45C7-B107-D1AD83DCE691}"/>
              </a:ext>
            </a:extLst>
          </p:cNvPr>
          <p:cNvSpPr/>
          <p:nvPr/>
        </p:nvSpPr>
        <p:spPr>
          <a:xfrm>
            <a:off x="10125687" y="3576054"/>
            <a:ext cx="824769" cy="639196"/>
          </a:xfrm>
          <a:custGeom>
            <a:avLst/>
            <a:gdLst>
              <a:gd name="connsiteX0" fmla="*/ 944140 w 1178350"/>
              <a:gd name="connsiteY0" fmla="*/ 641170 h 913221"/>
              <a:gd name="connsiteX1" fmla="*/ 944140 w 1178350"/>
              <a:gd name="connsiteY1" fmla="*/ 856219 h 913221"/>
              <a:gd name="connsiteX2" fmla="*/ 889936 w 1178350"/>
              <a:gd name="connsiteY2" fmla="*/ 912780 h 913221"/>
              <a:gd name="connsiteX3" fmla="*/ 724967 w 1178350"/>
              <a:gd name="connsiteY3" fmla="*/ 913369 h 913221"/>
              <a:gd name="connsiteX4" fmla="*/ 696097 w 1178350"/>
              <a:gd name="connsiteY4" fmla="*/ 883910 h 913221"/>
              <a:gd name="connsiteX5" fmla="*/ 696687 w 1178350"/>
              <a:gd name="connsiteY5" fmla="*/ 736616 h 913221"/>
              <a:gd name="connsiteX6" fmla="*/ 661336 w 1178350"/>
              <a:gd name="connsiteY6" fmla="*/ 699498 h 913221"/>
              <a:gd name="connsiteX7" fmla="*/ 519934 w 1178350"/>
              <a:gd name="connsiteY7" fmla="*/ 699498 h 913221"/>
              <a:gd name="connsiteX8" fmla="*/ 484584 w 1178350"/>
              <a:gd name="connsiteY8" fmla="*/ 736616 h 913221"/>
              <a:gd name="connsiteX9" fmla="*/ 485173 w 1178350"/>
              <a:gd name="connsiteY9" fmla="*/ 883910 h 913221"/>
              <a:gd name="connsiteX10" fmla="*/ 455714 w 1178350"/>
              <a:gd name="connsiteY10" fmla="*/ 912780 h 913221"/>
              <a:gd name="connsiteX11" fmla="*/ 293691 w 1178350"/>
              <a:gd name="connsiteY11" fmla="*/ 912191 h 913221"/>
              <a:gd name="connsiteX12" fmla="*/ 237130 w 1178350"/>
              <a:gd name="connsiteY12" fmla="*/ 855040 h 913221"/>
              <a:gd name="connsiteX13" fmla="*/ 236541 w 1178350"/>
              <a:gd name="connsiteY13" fmla="*/ 421997 h 913221"/>
              <a:gd name="connsiteX14" fmla="*/ 230649 w 1178350"/>
              <a:gd name="connsiteY14" fmla="*/ 395484 h 913221"/>
              <a:gd name="connsiteX15" fmla="*/ 208260 w 1178350"/>
              <a:gd name="connsiteY15" fmla="*/ 407267 h 913221"/>
              <a:gd name="connsiteX16" fmla="*/ 110457 w 1178350"/>
              <a:gd name="connsiteY16" fmla="*/ 477968 h 913221"/>
              <a:gd name="connsiteX17" fmla="*/ 58021 w 1178350"/>
              <a:gd name="connsiteY17" fmla="*/ 493876 h 913221"/>
              <a:gd name="connsiteX18" fmla="*/ 2638 w 1178350"/>
              <a:gd name="connsiteY18" fmla="*/ 452634 h 913221"/>
              <a:gd name="connsiteX19" fmla="*/ 25616 w 1178350"/>
              <a:gd name="connsiteY19" fmla="*/ 390770 h 913221"/>
              <a:gd name="connsiteX20" fmla="*/ 211795 w 1178350"/>
              <a:gd name="connsiteY20" fmla="*/ 256439 h 913221"/>
              <a:gd name="connsiteX21" fmla="*/ 532307 w 1178350"/>
              <a:gd name="connsiteY21" fmla="*/ 26071 h 913221"/>
              <a:gd name="connsiteX22" fmla="*/ 648963 w 1178350"/>
              <a:gd name="connsiteY22" fmla="*/ 26071 h 913221"/>
              <a:gd name="connsiteX23" fmla="*/ 770923 w 1178350"/>
              <a:gd name="connsiteY23" fmla="*/ 113858 h 913221"/>
              <a:gd name="connsiteX24" fmla="*/ 798025 w 1178350"/>
              <a:gd name="connsiteY24" fmla="*/ 102075 h 913221"/>
              <a:gd name="connsiteX25" fmla="*/ 851051 w 1178350"/>
              <a:gd name="connsiteY25" fmla="*/ 50816 h 913221"/>
              <a:gd name="connsiteX26" fmla="*/ 904076 w 1178350"/>
              <a:gd name="connsiteY26" fmla="*/ 50816 h 913221"/>
              <a:gd name="connsiteX27" fmla="*/ 944140 w 1178350"/>
              <a:gd name="connsiteY27" fmla="*/ 90880 h 913221"/>
              <a:gd name="connsiteX28" fmla="*/ 943551 w 1178350"/>
              <a:gd name="connsiteY28" fmla="*/ 199878 h 913221"/>
              <a:gd name="connsiteX29" fmla="*/ 976545 w 1178350"/>
              <a:gd name="connsiteY29" fmla="*/ 262330 h 913221"/>
              <a:gd name="connsiteX30" fmla="*/ 1144460 w 1178350"/>
              <a:gd name="connsiteY30" fmla="*/ 381933 h 913221"/>
              <a:gd name="connsiteX31" fmla="*/ 1179810 w 1178350"/>
              <a:gd name="connsiteY31" fmla="*/ 429656 h 913221"/>
              <a:gd name="connsiteX32" fmla="*/ 1155065 w 1178350"/>
              <a:gd name="connsiteY32" fmla="*/ 482682 h 913221"/>
              <a:gd name="connsiteX33" fmla="*/ 1079651 w 1178350"/>
              <a:gd name="connsiteY33" fmla="*/ 482682 h 913221"/>
              <a:gd name="connsiteX34" fmla="*/ 978902 w 1178350"/>
              <a:gd name="connsiteY34" fmla="*/ 411392 h 913221"/>
              <a:gd name="connsiteX35" fmla="*/ 949443 w 1178350"/>
              <a:gd name="connsiteY35" fmla="*/ 395484 h 913221"/>
              <a:gd name="connsiteX36" fmla="*/ 944140 w 1178350"/>
              <a:gd name="connsiteY36" fmla="*/ 427888 h 913221"/>
              <a:gd name="connsiteX37" fmla="*/ 944140 w 1178350"/>
              <a:gd name="connsiteY37" fmla="*/ 641170 h 913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178350" h="913221">
                <a:moveTo>
                  <a:pt x="944140" y="641170"/>
                </a:moveTo>
                <a:cubicBezTo>
                  <a:pt x="944140" y="713049"/>
                  <a:pt x="944140" y="784339"/>
                  <a:pt x="944140" y="856219"/>
                </a:cubicBezTo>
                <a:cubicBezTo>
                  <a:pt x="944140" y="896872"/>
                  <a:pt x="930000" y="912191"/>
                  <a:pt x="889936" y="912780"/>
                </a:cubicBezTo>
                <a:cubicBezTo>
                  <a:pt x="835143" y="913369"/>
                  <a:pt x="779760" y="912191"/>
                  <a:pt x="724967" y="913369"/>
                </a:cubicBezTo>
                <a:cubicBezTo>
                  <a:pt x="703168" y="913958"/>
                  <a:pt x="695508" y="905710"/>
                  <a:pt x="696097" y="883910"/>
                </a:cubicBezTo>
                <a:cubicBezTo>
                  <a:pt x="697276" y="835009"/>
                  <a:pt x="695508" y="785518"/>
                  <a:pt x="696687" y="736616"/>
                </a:cubicBezTo>
                <a:cubicBezTo>
                  <a:pt x="697276" y="710693"/>
                  <a:pt x="688438" y="698909"/>
                  <a:pt x="661336" y="699498"/>
                </a:cubicBezTo>
                <a:cubicBezTo>
                  <a:pt x="614202" y="700677"/>
                  <a:pt x="567068" y="700677"/>
                  <a:pt x="519934" y="699498"/>
                </a:cubicBezTo>
                <a:cubicBezTo>
                  <a:pt x="492243" y="698909"/>
                  <a:pt x="483994" y="711282"/>
                  <a:pt x="484584" y="736616"/>
                </a:cubicBezTo>
                <a:cubicBezTo>
                  <a:pt x="485762" y="785518"/>
                  <a:pt x="483994" y="835009"/>
                  <a:pt x="485173" y="883910"/>
                </a:cubicBezTo>
                <a:cubicBezTo>
                  <a:pt x="485762" y="905710"/>
                  <a:pt x="477513" y="913369"/>
                  <a:pt x="455714" y="912780"/>
                </a:cubicBezTo>
                <a:cubicBezTo>
                  <a:pt x="401510" y="911601"/>
                  <a:pt x="347895" y="912780"/>
                  <a:pt x="293691" y="912191"/>
                </a:cubicBezTo>
                <a:cubicBezTo>
                  <a:pt x="251270" y="911601"/>
                  <a:pt x="237130" y="897461"/>
                  <a:pt x="237130" y="855040"/>
                </a:cubicBezTo>
                <a:cubicBezTo>
                  <a:pt x="237130" y="710693"/>
                  <a:pt x="237130" y="566345"/>
                  <a:pt x="236541" y="421997"/>
                </a:cubicBezTo>
                <a:cubicBezTo>
                  <a:pt x="236541" y="413159"/>
                  <a:pt x="241843" y="400197"/>
                  <a:pt x="230649" y="395484"/>
                </a:cubicBezTo>
                <a:cubicBezTo>
                  <a:pt x="222401" y="391949"/>
                  <a:pt x="215330" y="401965"/>
                  <a:pt x="208260" y="407267"/>
                </a:cubicBezTo>
                <a:cubicBezTo>
                  <a:pt x="175267" y="430834"/>
                  <a:pt x="142862" y="453812"/>
                  <a:pt x="110457" y="477968"/>
                </a:cubicBezTo>
                <a:cubicBezTo>
                  <a:pt x="94549" y="489752"/>
                  <a:pt x="77463" y="496233"/>
                  <a:pt x="58021" y="493876"/>
                </a:cubicBezTo>
                <a:cubicBezTo>
                  <a:pt x="31508" y="490930"/>
                  <a:pt x="10297" y="479736"/>
                  <a:pt x="2638" y="452634"/>
                </a:cubicBezTo>
                <a:cubicBezTo>
                  <a:pt x="-5021" y="427299"/>
                  <a:pt x="4406" y="406089"/>
                  <a:pt x="25616" y="390770"/>
                </a:cubicBezTo>
                <a:cubicBezTo>
                  <a:pt x="87479" y="345993"/>
                  <a:pt x="149343" y="301216"/>
                  <a:pt x="211795" y="256439"/>
                </a:cubicBezTo>
                <a:cubicBezTo>
                  <a:pt x="318436" y="179257"/>
                  <a:pt x="425077" y="102664"/>
                  <a:pt x="532307" y="26071"/>
                </a:cubicBezTo>
                <a:cubicBezTo>
                  <a:pt x="581208" y="-8690"/>
                  <a:pt x="599473" y="-8690"/>
                  <a:pt x="648963" y="26071"/>
                </a:cubicBezTo>
                <a:cubicBezTo>
                  <a:pt x="689616" y="54941"/>
                  <a:pt x="730270" y="84399"/>
                  <a:pt x="770923" y="113858"/>
                </a:cubicBezTo>
                <a:cubicBezTo>
                  <a:pt x="788009" y="126231"/>
                  <a:pt x="796846" y="129766"/>
                  <a:pt x="798025" y="102075"/>
                </a:cubicBezTo>
                <a:cubicBezTo>
                  <a:pt x="799792" y="57886"/>
                  <a:pt x="808630" y="50816"/>
                  <a:pt x="851051" y="50816"/>
                </a:cubicBezTo>
                <a:cubicBezTo>
                  <a:pt x="868726" y="50816"/>
                  <a:pt x="886401" y="50816"/>
                  <a:pt x="904076" y="50816"/>
                </a:cubicBezTo>
                <a:cubicBezTo>
                  <a:pt x="930589" y="50816"/>
                  <a:pt x="944140" y="64367"/>
                  <a:pt x="944140" y="90880"/>
                </a:cubicBezTo>
                <a:cubicBezTo>
                  <a:pt x="944140" y="127409"/>
                  <a:pt x="946497" y="163938"/>
                  <a:pt x="943551" y="199878"/>
                </a:cubicBezTo>
                <a:cubicBezTo>
                  <a:pt x="941194" y="229336"/>
                  <a:pt x="952978" y="246422"/>
                  <a:pt x="976545" y="262330"/>
                </a:cubicBezTo>
                <a:cubicBezTo>
                  <a:pt x="1033106" y="301216"/>
                  <a:pt x="1088488" y="341869"/>
                  <a:pt x="1144460" y="381933"/>
                </a:cubicBezTo>
                <a:cubicBezTo>
                  <a:pt x="1161546" y="394306"/>
                  <a:pt x="1178043" y="406089"/>
                  <a:pt x="1179810" y="429656"/>
                </a:cubicBezTo>
                <a:cubicBezTo>
                  <a:pt x="1181578" y="452045"/>
                  <a:pt x="1174508" y="470898"/>
                  <a:pt x="1155065" y="482682"/>
                </a:cubicBezTo>
                <a:cubicBezTo>
                  <a:pt x="1130320" y="498000"/>
                  <a:pt x="1103807" y="498589"/>
                  <a:pt x="1079651" y="482682"/>
                </a:cubicBezTo>
                <a:cubicBezTo>
                  <a:pt x="1045479" y="460293"/>
                  <a:pt x="1012485" y="434959"/>
                  <a:pt x="978902" y="411392"/>
                </a:cubicBezTo>
                <a:cubicBezTo>
                  <a:pt x="969475" y="404911"/>
                  <a:pt x="960048" y="390770"/>
                  <a:pt x="949443" y="395484"/>
                </a:cubicBezTo>
                <a:cubicBezTo>
                  <a:pt x="937659" y="400786"/>
                  <a:pt x="944140" y="416694"/>
                  <a:pt x="944140" y="427888"/>
                </a:cubicBezTo>
                <a:cubicBezTo>
                  <a:pt x="943551" y="499768"/>
                  <a:pt x="944140" y="570469"/>
                  <a:pt x="944140" y="641170"/>
                </a:cubicBezTo>
                <a:close/>
              </a:path>
            </a:pathLst>
          </a:custGeom>
          <a:solidFill>
            <a:schemeClr val="bg1"/>
          </a:solidFill>
          <a:ln w="58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6870C888-6FF3-4397-885D-9C510471C75B}"/>
              </a:ext>
            </a:extLst>
          </p:cNvPr>
          <p:cNvGrpSpPr/>
          <p:nvPr/>
        </p:nvGrpSpPr>
        <p:grpSpPr>
          <a:xfrm>
            <a:off x="1735260" y="3224985"/>
            <a:ext cx="7536464" cy="1421768"/>
            <a:chOff x="673038" y="3320954"/>
            <a:chExt cx="7536464" cy="1421768"/>
          </a:xfrm>
        </p:grpSpPr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67A133C0-8750-4415-81CA-FA4C925BEFDE}"/>
                </a:ext>
              </a:extLst>
            </p:cNvPr>
            <p:cNvCxnSpPr/>
            <p:nvPr/>
          </p:nvCxnSpPr>
          <p:spPr>
            <a:xfrm>
              <a:off x="6221104" y="3320954"/>
              <a:ext cx="457200" cy="45720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A1555031-6C9E-4A43-9573-DD7B6BFDF888}"/>
                </a:ext>
              </a:extLst>
            </p:cNvPr>
            <p:cNvCxnSpPr/>
            <p:nvPr/>
          </p:nvCxnSpPr>
          <p:spPr>
            <a:xfrm>
              <a:off x="3447070" y="3320954"/>
              <a:ext cx="457200" cy="45720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0302D094-6368-4CD1-8681-529058CE4838}"/>
                </a:ext>
              </a:extLst>
            </p:cNvPr>
            <p:cNvCxnSpPr/>
            <p:nvPr/>
          </p:nvCxnSpPr>
          <p:spPr>
            <a:xfrm>
              <a:off x="673038" y="3320954"/>
              <a:ext cx="457200" cy="45720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A161977D-18B1-4EFB-8B70-EE9B7A1F1B72}"/>
                </a:ext>
              </a:extLst>
            </p:cNvPr>
            <p:cNvCxnSpPr/>
            <p:nvPr/>
          </p:nvCxnSpPr>
          <p:spPr>
            <a:xfrm flipV="1">
              <a:off x="4834086" y="4285522"/>
              <a:ext cx="457200" cy="45720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663B98E8-C071-48DF-90A7-3A84734368BE}"/>
                </a:ext>
              </a:extLst>
            </p:cNvPr>
            <p:cNvCxnSpPr/>
            <p:nvPr/>
          </p:nvCxnSpPr>
          <p:spPr>
            <a:xfrm flipV="1">
              <a:off x="2060054" y="4285522"/>
              <a:ext cx="457200" cy="45720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55">
              <a:extLst>
                <a:ext uri="{FF2B5EF4-FFF2-40B4-BE49-F238E27FC236}">
                  <a16:creationId xmlns:a16="http://schemas.microsoft.com/office/drawing/2014/main" id="{DC1FF2D4-42BA-4A40-8562-1765B68745EA}"/>
                </a:ext>
              </a:extLst>
            </p:cNvPr>
            <p:cNvCxnSpPr/>
            <p:nvPr/>
          </p:nvCxnSpPr>
          <p:spPr>
            <a:xfrm flipV="1">
              <a:off x="7752302" y="4285522"/>
              <a:ext cx="457200" cy="45720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6A657E6A-DD35-4F83-B15F-15A0522C1086}"/>
              </a:ext>
            </a:extLst>
          </p:cNvPr>
          <p:cNvGrpSpPr/>
          <p:nvPr/>
        </p:nvGrpSpPr>
        <p:grpSpPr>
          <a:xfrm>
            <a:off x="1300347" y="3682186"/>
            <a:ext cx="8606829" cy="514942"/>
            <a:chOff x="933736" y="3778154"/>
            <a:chExt cx="7776937" cy="514942"/>
          </a:xfrm>
        </p:grpSpPr>
        <p:sp>
          <p:nvSpPr>
            <p:cNvPr id="77" name="Chevron 2">
              <a:extLst>
                <a:ext uri="{FF2B5EF4-FFF2-40B4-BE49-F238E27FC236}">
                  <a16:creationId xmlns:a16="http://schemas.microsoft.com/office/drawing/2014/main" id="{337CD032-51F5-4998-9018-38CCEA204776}"/>
                </a:ext>
              </a:extLst>
            </p:cNvPr>
            <p:cNvSpPr/>
            <p:nvPr/>
          </p:nvSpPr>
          <p:spPr>
            <a:xfrm>
              <a:off x="933736" y="3778154"/>
              <a:ext cx="1434480" cy="514942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78" name="Chevron 37">
              <a:extLst>
                <a:ext uri="{FF2B5EF4-FFF2-40B4-BE49-F238E27FC236}">
                  <a16:creationId xmlns:a16="http://schemas.microsoft.com/office/drawing/2014/main" id="{AEF14CEE-DA22-43E0-A97D-6EFEA151004E}"/>
                </a:ext>
              </a:extLst>
            </p:cNvPr>
            <p:cNvSpPr/>
            <p:nvPr/>
          </p:nvSpPr>
          <p:spPr>
            <a:xfrm>
              <a:off x="2204762" y="3778154"/>
              <a:ext cx="1434480" cy="514942"/>
            </a:xfrm>
            <a:prstGeom prst="chevr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79" name="Chevron 38">
              <a:extLst>
                <a:ext uri="{FF2B5EF4-FFF2-40B4-BE49-F238E27FC236}">
                  <a16:creationId xmlns:a16="http://schemas.microsoft.com/office/drawing/2014/main" id="{8514A3BA-AFDB-4E04-AB86-0CBF29848673}"/>
                </a:ext>
              </a:extLst>
            </p:cNvPr>
            <p:cNvSpPr/>
            <p:nvPr/>
          </p:nvSpPr>
          <p:spPr>
            <a:xfrm>
              <a:off x="3475788" y="3778154"/>
              <a:ext cx="1434480" cy="514942"/>
            </a:xfrm>
            <a:prstGeom prst="chevr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80" name="Chevron 39">
              <a:extLst>
                <a:ext uri="{FF2B5EF4-FFF2-40B4-BE49-F238E27FC236}">
                  <a16:creationId xmlns:a16="http://schemas.microsoft.com/office/drawing/2014/main" id="{F01EBA0D-21C3-4318-90DA-29C583894D01}"/>
                </a:ext>
              </a:extLst>
            </p:cNvPr>
            <p:cNvSpPr/>
            <p:nvPr/>
          </p:nvSpPr>
          <p:spPr>
            <a:xfrm>
              <a:off x="4746814" y="3778154"/>
              <a:ext cx="1434480" cy="514942"/>
            </a:xfrm>
            <a:prstGeom prst="chevr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81" name="Chevron 40">
              <a:extLst>
                <a:ext uri="{FF2B5EF4-FFF2-40B4-BE49-F238E27FC236}">
                  <a16:creationId xmlns:a16="http://schemas.microsoft.com/office/drawing/2014/main" id="{97B22CF6-00CF-4449-A7F6-314AB557BD75}"/>
                </a:ext>
              </a:extLst>
            </p:cNvPr>
            <p:cNvSpPr/>
            <p:nvPr/>
          </p:nvSpPr>
          <p:spPr>
            <a:xfrm>
              <a:off x="6017840" y="3778154"/>
              <a:ext cx="1434480" cy="514942"/>
            </a:xfrm>
            <a:prstGeom prst="chevron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82" name="Chevron 2">
              <a:extLst>
                <a:ext uri="{FF2B5EF4-FFF2-40B4-BE49-F238E27FC236}">
                  <a16:creationId xmlns:a16="http://schemas.microsoft.com/office/drawing/2014/main" id="{40F700DE-5643-4810-A33B-AE6E296B7C65}"/>
                </a:ext>
              </a:extLst>
            </p:cNvPr>
            <p:cNvSpPr/>
            <p:nvPr/>
          </p:nvSpPr>
          <p:spPr>
            <a:xfrm>
              <a:off x="7276193" y="3778154"/>
              <a:ext cx="1434480" cy="514942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803204B-129F-4B58-8E3A-A395485EB74D}"/>
              </a:ext>
            </a:extLst>
          </p:cNvPr>
          <p:cNvGrpSpPr/>
          <p:nvPr/>
        </p:nvGrpSpPr>
        <p:grpSpPr>
          <a:xfrm>
            <a:off x="797142" y="2114510"/>
            <a:ext cx="1836018" cy="1078798"/>
            <a:chOff x="7026501" y="4509120"/>
            <a:chExt cx="1499710" cy="1078798"/>
          </a:xfrm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822BF7DB-22B9-4503-A0E2-82DA0AA5CB0B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941DFD09-EA69-4EAD-BFC4-21FE12CE92A8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863CC986-BFBD-43F4-9B5F-4950ED0AC684}"/>
              </a:ext>
            </a:extLst>
          </p:cNvPr>
          <p:cNvGrpSpPr/>
          <p:nvPr/>
        </p:nvGrpSpPr>
        <p:grpSpPr>
          <a:xfrm>
            <a:off x="3581230" y="2114510"/>
            <a:ext cx="1836018" cy="1078798"/>
            <a:chOff x="7026501" y="4509120"/>
            <a:chExt cx="1499710" cy="1078798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5D3782B5-FEFE-425C-9809-317A870153E4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759A3382-6072-445F-964E-2FCEB8BBFC89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5001FDB2-5C98-4833-94A2-0E296C107749}"/>
              </a:ext>
            </a:extLst>
          </p:cNvPr>
          <p:cNvGrpSpPr/>
          <p:nvPr/>
        </p:nvGrpSpPr>
        <p:grpSpPr>
          <a:xfrm>
            <a:off x="6365318" y="2114510"/>
            <a:ext cx="1836018" cy="1078798"/>
            <a:chOff x="7026501" y="4509120"/>
            <a:chExt cx="1499710" cy="1078798"/>
          </a:xfrm>
        </p:grpSpPr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5D0A683B-11D2-4A0C-8405-3C9B9AC1A3DB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D1F5702E-DAB5-460B-A6B9-8A07124FC0EB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9A3D2629-06BE-4DAC-BC8C-52B73D778AFC}"/>
              </a:ext>
            </a:extLst>
          </p:cNvPr>
          <p:cNvGrpSpPr/>
          <p:nvPr/>
        </p:nvGrpSpPr>
        <p:grpSpPr>
          <a:xfrm>
            <a:off x="2189186" y="4753609"/>
            <a:ext cx="1836018" cy="1078798"/>
            <a:chOff x="7026501" y="4509120"/>
            <a:chExt cx="1499710" cy="1078798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71C845A0-0CDF-4E58-831A-30C4420751E5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1561A72F-EEC4-41DB-94F3-573C082285D4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D46C7D46-230C-4F36-9AD6-8538901CB723}"/>
              </a:ext>
            </a:extLst>
          </p:cNvPr>
          <p:cNvGrpSpPr/>
          <p:nvPr/>
        </p:nvGrpSpPr>
        <p:grpSpPr>
          <a:xfrm>
            <a:off x="4973274" y="4753609"/>
            <a:ext cx="1836018" cy="1078798"/>
            <a:chOff x="7026501" y="4509120"/>
            <a:chExt cx="1499710" cy="1078798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FF8E6E2C-FDD9-4A7A-BF26-FA9F800F9BFC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73A29C85-0EF4-47A4-9799-86C18B3164F4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C20CBC83-901A-4E8C-B542-8314F22BE720}"/>
              </a:ext>
            </a:extLst>
          </p:cNvPr>
          <p:cNvSpPr txBox="1"/>
          <p:nvPr/>
        </p:nvSpPr>
        <p:spPr>
          <a:xfrm>
            <a:off x="1548159" y="3754991"/>
            <a:ext cx="1203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2017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9BA66CB-3E77-4CA6-B470-ADFFA9F092E8}"/>
              </a:ext>
            </a:extLst>
          </p:cNvPr>
          <p:cNvSpPr txBox="1"/>
          <p:nvPr/>
        </p:nvSpPr>
        <p:spPr>
          <a:xfrm>
            <a:off x="2958054" y="3754991"/>
            <a:ext cx="1203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2018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89A5F86-1071-45D4-8137-AF8A4AEBACF6}"/>
              </a:ext>
            </a:extLst>
          </p:cNvPr>
          <p:cNvSpPr txBox="1"/>
          <p:nvPr/>
        </p:nvSpPr>
        <p:spPr>
          <a:xfrm>
            <a:off x="4367949" y="3754991"/>
            <a:ext cx="1203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2019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EBD8D1C-13EB-43EA-B0E3-5F7D6EABC641}"/>
              </a:ext>
            </a:extLst>
          </p:cNvPr>
          <p:cNvSpPr txBox="1"/>
          <p:nvPr/>
        </p:nvSpPr>
        <p:spPr>
          <a:xfrm>
            <a:off x="5777844" y="3754991"/>
            <a:ext cx="1203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2020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B564259-7C25-4A96-82D8-9E12EC085D03}"/>
              </a:ext>
            </a:extLst>
          </p:cNvPr>
          <p:cNvSpPr txBox="1"/>
          <p:nvPr/>
        </p:nvSpPr>
        <p:spPr>
          <a:xfrm>
            <a:off x="7187739" y="3754991"/>
            <a:ext cx="1203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2021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8DBA6DD-7EA1-45C2-B5D7-E448420297BD}"/>
              </a:ext>
            </a:extLst>
          </p:cNvPr>
          <p:cNvSpPr txBox="1"/>
          <p:nvPr/>
        </p:nvSpPr>
        <p:spPr>
          <a:xfrm>
            <a:off x="8597632" y="3754991"/>
            <a:ext cx="1203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2022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64" name="Group 71">
            <a:extLst>
              <a:ext uri="{FF2B5EF4-FFF2-40B4-BE49-F238E27FC236}">
                <a16:creationId xmlns:a16="http://schemas.microsoft.com/office/drawing/2014/main" id="{A6A963B5-5F26-4731-B53C-BC37DE4718C7}"/>
              </a:ext>
            </a:extLst>
          </p:cNvPr>
          <p:cNvGrpSpPr/>
          <p:nvPr/>
        </p:nvGrpSpPr>
        <p:grpSpPr>
          <a:xfrm>
            <a:off x="7871377" y="4763641"/>
            <a:ext cx="1836018" cy="1078798"/>
            <a:chOff x="13941990" y="4509120"/>
            <a:chExt cx="1499710" cy="1078798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9B240454-1AD3-4FB3-8AC5-325EBCE2F06F}"/>
                </a:ext>
              </a:extLst>
            </p:cNvPr>
            <p:cNvSpPr txBox="1"/>
            <p:nvPr/>
          </p:nvSpPr>
          <p:spPr>
            <a:xfrm>
              <a:off x="13941990" y="4509120"/>
              <a:ext cx="14997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4D74BE34-6C15-4D00-A56E-7185B435EC31}"/>
                </a:ext>
              </a:extLst>
            </p:cNvPr>
            <p:cNvSpPr txBox="1"/>
            <p:nvPr/>
          </p:nvSpPr>
          <p:spPr>
            <a:xfrm>
              <a:off x="13941990" y="4756921"/>
              <a:ext cx="149971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E9848CD1-1467-4C7A-8E52-DC21FB95E940}"/>
              </a:ext>
            </a:extLst>
          </p:cNvPr>
          <p:cNvGrpSpPr/>
          <p:nvPr/>
        </p:nvGrpSpPr>
        <p:grpSpPr>
          <a:xfrm>
            <a:off x="9358112" y="2792785"/>
            <a:ext cx="2371378" cy="2371378"/>
            <a:chOff x="9358112" y="2792785"/>
            <a:chExt cx="2371378" cy="2371378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10D1900E-513C-438E-9134-E399451F7BB2}"/>
                </a:ext>
              </a:extLst>
            </p:cNvPr>
            <p:cNvGrpSpPr/>
            <p:nvPr/>
          </p:nvGrpSpPr>
          <p:grpSpPr>
            <a:xfrm>
              <a:off x="9358112" y="2792785"/>
              <a:ext cx="2371378" cy="2371378"/>
              <a:chOff x="6876256" y="3063517"/>
              <a:chExt cx="1944216" cy="1944216"/>
            </a:xfrm>
            <a:scene3d>
              <a:camera prst="perspectiveLeft">
                <a:rot lat="0" lon="3900000" rev="0"/>
              </a:camera>
              <a:lightRig rig="threePt" dir="t"/>
            </a:scene3d>
          </p:grpSpPr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FF1AAB55-EE41-4A51-984A-20340EB8FB99}"/>
                  </a:ext>
                </a:extLst>
              </p:cNvPr>
              <p:cNvSpPr/>
              <p:nvPr/>
            </p:nvSpPr>
            <p:spPr>
              <a:xfrm>
                <a:off x="6876256" y="3063517"/>
                <a:ext cx="1944216" cy="1944216"/>
              </a:xfrm>
              <a:prstGeom prst="ellipse">
                <a:avLst/>
              </a:prstGeom>
              <a:solidFill>
                <a:schemeClr val="bg1"/>
              </a:solidFill>
              <a:ln w="165100">
                <a:solidFill>
                  <a:schemeClr val="tx1">
                    <a:lumMod val="85000"/>
                    <a:lumOff val="15000"/>
                  </a:schemeClr>
                </a:solidFill>
              </a:ln>
              <a:sp3d extrusionH="171450" contourW="12700">
                <a:extrusionClr>
                  <a:schemeClr val="bg1"/>
                </a:extrusionClr>
                <a:contourClr>
                  <a:schemeClr val="tx1">
                    <a:lumMod val="50000"/>
                    <a:lumOff val="50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D862A7A8-D297-456F-AAC2-73F166608F6A}"/>
                  </a:ext>
                </a:extLst>
              </p:cNvPr>
              <p:cNvSpPr/>
              <p:nvPr/>
            </p:nvSpPr>
            <p:spPr>
              <a:xfrm>
                <a:off x="7165759" y="3353020"/>
                <a:ext cx="1365211" cy="1365211"/>
              </a:xfrm>
              <a:prstGeom prst="ellipse">
                <a:avLst/>
              </a:prstGeom>
              <a:solidFill>
                <a:schemeClr val="bg1"/>
              </a:solidFill>
              <a:ln w="165100">
                <a:solidFill>
                  <a:schemeClr val="tx1">
                    <a:lumMod val="85000"/>
                    <a:lumOff val="15000"/>
                  </a:schemeClr>
                </a:solidFill>
              </a:ln>
              <a:sp3d extrusionH="171450" contourW="12700">
                <a:extrusionClr>
                  <a:schemeClr val="bg1"/>
                </a:extrusionClr>
                <a:contourClr>
                  <a:schemeClr val="tx1">
                    <a:lumMod val="50000"/>
                    <a:lumOff val="50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0F58E3C6-86CF-40D3-8FC9-60DED7AB5F46}"/>
                  </a:ext>
                </a:extLst>
              </p:cNvPr>
              <p:cNvSpPr/>
              <p:nvPr/>
            </p:nvSpPr>
            <p:spPr>
              <a:xfrm>
                <a:off x="7487073" y="3674334"/>
                <a:ext cx="722583" cy="722583"/>
              </a:xfrm>
              <a:prstGeom prst="ellipse">
                <a:avLst/>
              </a:prstGeom>
              <a:solidFill>
                <a:schemeClr val="bg1"/>
              </a:solidFill>
              <a:ln w="165100">
                <a:solidFill>
                  <a:schemeClr val="tx1">
                    <a:lumMod val="85000"/>
                    <a:lumOff val="15000"/>
                  </a:schemeClr>
                </a:solidFill>
              </a:ln>
              <a:sp3d extrusionH="171450" contourW="12700">
                <a:extrusionClr>
                  <a:schemeClr val="bg1"/>
                </a:extrusionClr>
                <a:contourClr>
                  <a:schemeClr val="tx1">
                    <a:lumMod val="50000"/>
                    <a:lumOff val="50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11A20DE5-3D6F-458D-AC52-B498779A80A6}"/>
                </a:ext>
              </a:extLst>
            </p:cNvPr>
            <p:cNvSpPr/>
            <p:nvPr/>
          </p:nvSpPr>
          <p:spPr>
            <a:xfrm>
              <a:off x="10461010" y="3789695"/>
              <a:ext cx="148554" cy="35546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65">
            <a:extLst>
              <a:ext uri="{FF2B5EF4-FFF2-40B4-BE49-F238E27FC236}">
                <a16:creationId xmlns:a16="http://schemas.microsoft.com/office/drawing/2014/main" id="{3B76DAE2-983E-49E0-B854-ADB367FC7A80}"/>
              </a:ext>
            </a:extLst>
          </p:cNvPr>
          <p:cNvGrpSpPr/>
          <p:nvPr/>
        </p:nvGrpSpPr>
        <p:grpSpPr>
          <a:xfrm>
            <a:off x="2646486" y="5346608"/>
            <a:ext cx="6894054" cy="892884"/>
            <a:chOff x="910640" y="3141175"/>
            <a:chExt cx="1527408" cy="141522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A0C28BD-6CFE-420E-8789-7839C4775C98}"/>
                </a:ext>
              </a:extLst>
            </p:cNvPr>
            <p:cNvSpPr txBox="1"/>
            <p:nvPr/>
          </p:nvSpPr>
          <p:spPr>
            <a:xfrm>
              <a:off x="910640" y="3141175"/>
              <a:ext cx="1527408" cy="43904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CACD421-FEFB-4866-A181-2CF84FB4D0AB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10244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9FB51AF-8C43-4025-84FF-037FA6A8A96A}"/>
              </a:ext>
            </a:extLst>
          </p:cNvPr>
          <p:cNvCxnSpPr/>
          <p:nvPr/>
        </p:nvCxnSpPr>
        <p:spPr>
          <a:xfrm flipH="1">
            <a:off x="6090650" y="3232549"/>
            <a:ext cx="10700" cy="1000428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C7C57E2C-9697-4CBA-BF55-5E26CD894E5E}"/>
              </a:ext>
            </a:extLst>
          </p:cNvPr>
          <p:cNvGrpSpPr/>
          <p:nvPr/>
        </p:nvGrpSpPr>
        <p:grpSpPr>
          <a:xfrm>
            <a:off x="8256240" y="1935734"/>
            <a:ext cx="3200137" cy="892884"/>
            <a:chOff x="910640" y="3141175"/>
            <a:chExt cx="1527408" cy="141522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6ADF204-3BBF-4AED-AE7F-74C93C8AB29D}"/>
                </a:ext>
              </a:extLst>
            </p:cNvPr>
            <p:cNvSpPr txBox="1"/>
            <p:nvPr/>
          </p:nvSpPr>
          <p:spPr>
            <a:xfrm>
              <a:off x="910640" y="3141175"/>
              <a:ext cx="1527408" cy="43904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F4086B1-DFD2-4A13-8B75-766F8DDE545C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10244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E461887-0CE6-41B3-9C47-9A7E85999CFD}"/>
              </a:ext>
            </a:extLst>
          </p:cNvPr>
          <p:cNvGrpSpPr/>
          <p:nvPr/>
        </p:nvGrpSpPr>
        <p:grpSpPr>
          <a:xfrm>
            <a:off x="7968208" y="3495721"/>
            <a:ext cx="3200137" cy="892884"/>
            <a:chOff x="910640" y="3141175"/>
            <a:chExt cx="1527408" cy="141522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96B58FB-1459-499F-A920-2C09E2E9D506}"/>
                </a:ext>
              </a:extLst>
            </p:cNvPr>
            <p:cNvSpPr txBox="1"/>
            <p:nvPr/>
          </p:nvSpPr>
          <p:spPr>
            <a:xfrm>
              <a:off x="910640" y="3141175"/>
              <a:ext cx="1527408" cy="43904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BBECED2-ACFC-4539-B9DB-45F9B315DD82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10244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9C1C48A-498F-4D5E-A09A-C91E344D2C03}"/>
              </a:ext>
            </a:extLst>
          </p:cNvPr>
          <p:cNvGrpSpPr/>
          <p:nvPr/>
        </p:nvGrpSpPr>
        <p:grpSpPr>
          <a:xfrm>
            <a:off x="807632" y="1935732"/>
            <a:ext cx="3200136" cy="892885"/>
            <a:chOff x="910640" y="3141173"/>
            <a:chExt cx="1527408" cy="141522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977E2CC-D8ED-45D9-8C7F-15E2CF865B36}"/>
                </a:ext>
              </a:extLst>
            </p:cNvPr>
            <p:cNvSpPr txBox="1"/>
            <p:nvPr/>
          </p:nvSpPr>
          <p:spPr>
            <a:xfrm>
              <a:off x="910640" y="3141173"/>
              <a:ext cx="1527408" cy="43904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A23553A-ED34-4CB2-A850-5471F50CC0D5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10244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561F7F8-671F-4339-89F3-17DC334E8ED5}"/>
              </a:ext>
            </a:extLst>
          </p:cNvPr>
          <p:cNvGrpSpPr/>
          <p:nvPr/>
        </p:nvGrpSpPr>
        <p:grpSpPr>
          <a:xfrm>
            <a:off x="1023656" y="3495718"/>
            <a:ext cx="3200136" cy="892885"/>
            <a:chOff x="910640" y="3141173"/>
            <a:chExt cx="1527408" cy="141522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FAB983D-231A-45F8-B3EF-837575D662FD}"/>
                </a:ext>
              </a:extLst>
            </p:cNvPr>
            <p:cNvSpPr txBox="1"/>
            <p:nvPr/>
          </p:nvSpPr>
          <p:spPr>
            <a:xfrm>
              <a:off x="910640" y="3141173"/>
              <a:ext cx="1527408" cy="43904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3BC2D2B-9A25-4325-A0F2-2555E45A61BA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10244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9" name="Oval 18">
            <a:extLst>
              <a:ext uri="{FF2B5EF4-FFF2-40B4-BE49-F238E27FC236}">
                <a16:creationId xmlns:a16="http://schemas.microsoft.com/office/drawing/2014/main" id="{56AD3C43-7764-4DD5-945E-FD106E199FAE}"/>
              </a:ext>
            </a:extLst>
          </p:cNvPr>
          <p:cNvSpPr/>
          <p:nvPr/>
        </p:nvSpPr>
        <p:spPr>
          <a:xfrm>
            <a:off x="5344711" y="2380519"/>
            <a:ext cx="1530516" cy="153051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672803B-EA6F-4CD5-A14E-627A223C78D5}"/>
              </a:ext>
            </a:extLst>
          </p:cNvPr>
          <p:cNvSpPr/>
          <p:nvPr/>
        </p:nvSpPr>
        <p:spPr>
          <a:xfrm>
            <a:off x="7076868" y="1846496"/>
            <a:ext cx="1071361" cy="107136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BE37598-0362-42F3-906D-352DDD0B50B1}"/>
              </a:ext>
            </a:extLst>
          </p:cNvPr>
          <p:cNvSpPr/>
          <p:nvPr/>
        </p:nvSpPr>
        <p:spPr>
          <a:xfrm>
            <a:off x="4043773" y="1846496"/>
            <a:ext cx="1071361" cy="107136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AB96312-6119-49B1-A503-30BA9BDB77A8}"/>
              </a:ext>
            </a:extLst>
          </p:cNvPr>
          <p:cNvSpPr/>
          <p:nvPr/>
        </p:nvSpPr>
        <p:spPr>
          <a:xfrm>
            <a:off x="6976048" y="3495156"/>
            <a:ext cx="894015" cy="89401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A174694-235F-4213-9378-2D63E4DB090E}"/>
              </a:ext>
            </a:extLst>
          </p:cNvPr>
          <p:cNvSpPr/>
          <p:nvPr/>
        </p:nvSpPr>
        <p:spPr>
          <a:xfrm>
            <a:off x="4273350" y="3495156"/>
            <a:ext cx="894015" cy="89401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16BC142-406B-4D57-A9B1-92FDC03D4006}"/>
              </a:ext>
            </a:extLst>
          </p:cNvPr>
          <p:cNvSpPr/>
          <p:nvPr/>
        </p:nvSpPr>
        <p:spPr>
          <a:xfrm>
            <a:off x="5689077" y="4295320"/>
            <a:ext cx="841784" cy="84178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B3639B6-9871-4718-87AC-8CD454C7F424}"/>
              </a:ext>
            </a:extLst>
          </p:cNvPr>
          <p:cNvCxnSpPr/>
          <p:nvPr/>
        </p:nvCxnSpPr>
        <p:spPr>
          <a:xfrm flipH="1" flipV="1">
            <a:off x="5153396" y="2664801"/>
            <a:ext cx="953928" cy="480977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8200B6D-7E8C-48BA-B326-E7806FB2D49C}"/>
              </a:ext>
            </a:extLst>
          </p:cNvPr>
          <p:cNvCxnSpPr/>
          <p:nvPr/>
        </p:nvCxnSpPr>
        <p:spPr>
          <a:xfrm flipV="1">
            <a:off x="6134263" y="2664801"/>
            <a:ext cx="942604" cy="480977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42E26B3-61AF-44D0-929A-3ADCD0EAEA68}"/>
              </a:ext>
            </a:extLst>
          </p:cNvPr>
          <p:cNvCxnSpPr/>
          <p:nvPr/>
        </p:nvCxnSpPr>
        <p:spPr>
          <a:xfrm>
            <a:off x="6066836" y="3192957"/>
            <a:ext cx="863065" cy="584504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72686F2-1D7E-4E37-B3F9-2310426C5D11}"/>
              </a:ext>
            </a:extLst>
          </p:cNvPr>
          <p:cNvCxnSpPr/>
          <p:nvPr/>
        </p:nvCxnSpPr>
        <p:spPr>
          <a:xfrm flipH="1">
            <a:off x="5229304" y="3192957"/>
            <a:ext cx="896862" cy="533891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E357B358-35E5-469F-8F7A-20393B1CA1F8}"/>
              </a:ext>
            </a:extLst>
          </p:cNvPr>
          <p:cNvSpPr txBox="1"/>
          <p:nvPr/>
        </p:nvSpPr>
        <p:spPr>
          <a:xfrm>
            <a:off x="5365417" y="3243169"/>
            <a:ext cx="1492921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Isosceles Triangle 51">
            <a:extLst>
              <a:ext uri="{FF2B5EF4-FFF2-40B4-BE49-F238E27FC236}">
                <a16:creationId xmlns:a16="http://schemas.microsoft.com/office/drawing/2014/main" id="{BC290B9B-D372-4021-BC32-1DDE07CFFA1A}"/>
              </a:ext>
            </a:extLst>
          </p:cNvPr>
          <p:cNvSpPr/>
          <p:nvPr/>
        </p:nvSpPr>
        <p:spPr>
          <a:xfrm>
            <a:off x="4373285" y="2222548"/>
            <a:ext cx="383353" cy="281114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ounded Rectangle 6">
            <a:extLst>
              <a:ext uri="{FF2B5EF4-FFF2-40B4-BE49-F238E27FC236}">
                <a16:creationId xmlns:a16="http://schemas.microsoft.com/office/drawing/2014/main" id="{5DEE28EC-3C2C-4A12-9D39-F08F3BFF45B3}"/>
              </a:ext>
            </a:extLst>
          </p:cNvPr>
          <p:cNvSpPr/>
          <p:nvPr/>
        </p:nvSpPr>
        <p:spPr>
          <a:xfrm>
            <a:off x="4535888" y="3789462"/>
            <a:ext cx="368937" cy="375094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Teardrop 1">
            <a:extLst>
              <a:ext uri="{FF2B5EF4-FFF2-40B4-BE49-F238E27FC236}">
                <a16:creationId xmlns:a16="http://schemas.microsoft.com/office/drawing/2014/main" id="{099712D6-329B-42B6-9B24-912E4A06E1A8}"/>
              </a:ext>
            </a:extLst>
          </p:cNvPr>
          <p:cNvSpPr/>
          <p:nvPr/>
        </p:nvSpPr>
        <p:spPr>
          <a:xfrm rot="18805991">
            <a:off x="5909046" y="4517383"/>
            <a:ext cx="401849" cy="39765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3" name="Rounded Rectangle 27">
            <a:extLst>
              <a:ext uri="{FF2B5EF4-FFF2-40B4-BE49-F238E27FC236}">
                <a16:creationId xmlns:a16="http://schemas.microsoft.com/office/drawing/2014/main" id="{AF127437-4230-402D-8570-E4EEBD9A36E3}"/>
              </a:ext>
            </a:extLst>
          </p:cNvPr>
          <p:cNvSpPr/>
          <p:nvPr/>
        </p:nvSpPr>
        <p:spPr>
          <a:xfrm>
            <a:off x="7404269" y="2199980"/>
            <a:ext cx="398724" cy="30627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Rounded Rectangle 7">
            <a:extLst>
              <a:ext uri="{FF2B5EF4-FFF2-40B4-BE49-F238E27FC236}">
                <a16:creationId xmlns:a16="http://schemas.microsoft.com/office/drawing/2014/main" id="{C1B0F43C-E665-4767-87F2-37F241FF02A9}"/>
              </a:ext>
            </a:extLst>
          </p:cNvPr>
          <p:cNvSpPr/>
          <p:nvPr/>
        </p:nvSpPr>
        <p:spPr>
          <a:xfrm>
            <a:off x="7262354" y="3773142"/>
            <a:ext cx="375525" cy="32407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08A30873-B5B2-4722-B0C5-96DAE50873D7}"/>
              </a:ext>
            </a:extLst>
          </p:cNvPr>
          <p:cNvSpPr/>
          <p:nvPr/>
        </p:nvSpPr>
        <p:spPr>
          <a:xfrm>
            <a:off x="5694939" y="2585691"/>
            <a:ext cx="824769" cy="639196"/>
          </a:xfrm>
          <a:custGeom>
            <a:avLst/>
            <a:gdLst>
              <a:gd name="connsiteX0" fmla="*/ 944140 w 1178350"/>
              <a:gd name="connsiteY0" fmla="*/ 641170 h 913221"/>
              <a:gd name="connsiteX1" fmla="*/ 944140 w 1178350"/>
              <a:gd name="connsiteY1" fmla="*/ 856219 h 913221"/>
              <a:gd name="connsiteX2" fmla="*/ 889936 w 1178350"/>
              <a:gd name="connsiteY2" fmla="*/ 912780 h 913221"/>
              <a:gd name="connsiteX3" fmla="*/ 724967 w 1178350"/>
              <a:gd name="connsiteY3" fmla="*/ 913369 h 913221"/>
              <a:gd name="connsiteX4" fmla="*/ 696097 w 1178350"/>
              <a:gd name="connsiteY4" fmla="*/ 883910 h 913221"/>
              <a:gd name="connsiteX5" fmla="*/ 696687 w 1178350"/>
              <a:gd name="connsiteY5" fmla="*/ 736616 h 913221"/>
              <a:gd name="connsiteX6" fmla="*/ 661336 w 1178350"/>
              <a:gd name="connsiteY6" fmla="*/ 699498 h 913221"/>
              <a:gd name="connsiteX7" fmla="*/ 519934 w 1178350"/>
              <a:gd name="connsiteY7" fmla="*/ 699498 h 913221"/>
              <a:gd name="connsiteX8" fmla="*/ 484584 w 1178350"/>
              <a:gd name="connsiteY8" fmla="*/ 736616 h 913221"/>
              <a:gd name="connsiteX9" fmla="*/ 485173 w 1178350"/>
              <a:gd name="connsiteY9" fmla="*/ 883910 h 913221"/>
              <a:gd name="connsiteX10" fmla="*/ 455714 w 1178350"/>
              <a:gd name="connsiteY10" fmla="*/ 912780 h 913221"/>
              <a:gd name="connsiteX11" fmla="*/ 293691 w 1178350"/>
              <a:gd name="connsiteY11" fmla="*/ 912191 h 913221"/>
              <a:gd name="connsiteX12" fmla="*/ 237130 w 1178350"/>
              <a:gd name="connsiteY12" fmla="*/ 855040 h 913221"/>
              <a:gd name="connsiteX13" fmla="*/ 236541 w 1178350"/>
              <a:gd name="connsiteY13" fmla="*/ 421997 h 913221"/>
              <a:gd name="connsiteX14" fmla="*/ 230649 w 1178350"/>
              <a:gd name="connsiteY14" fmla="*/ 395484 h 913221"/>
              <a:gd name="connsiteX15" fmla="*/ 208260 w 1178350"/>
              <a:gd name="connsiteY15" fmla="*/ 407267 h 913221"/>
              <a:gd name="connsiteX16" fmla="*/ 110457 w 1178350"/>
              <a:gd name="connsiteY16" fmla="*/ 477968 h 913221"/>
              <a:gd name="connsiteX17" fmla="*/ 58021 w 1178350"/>
              <a:gd name="connsiteY17" fmla="*/ 493876 h 913221"/>
              <a:gd name="connsiteX18" fmla="*/ 2638 w 1178350"/>
              <a:gd name="connsiteY18" fmla="*/ 452634 h 913221"/>
              <a:gd name="connsiteX19" fmla="*/ 25616 w 1178350"/>
              <a:gd name="connsiteY19" fmla="*/ 390770 h 913221"/>
              <a:gd name="connsiteX20" fmla="*/ 211795 w 1178350"/>
              <a:gd name="connsiteY20" fmla="*/ 256439 h 913221"/>
              <a:gd name="connsiteX21" fmla="*/ 532307 w 1178350"/>
              <a:gd name="connsiteY21" fmla="*/ 26071 h 913221"/>
              <a:gd name="connsiteX22" fmla="*/ 648963 w 1178350"/>
              <a:gd name="connsiteY22" fmla="*/ 26071 h 913221"/>
              <a:gd name="connsiteX23" fmla="*/ 770923 w 1178350"/>
              <a:gd name="connsiteY23" fmla="*/ 113858 h 913221"/>
              <a:gd name="connsiteX24" fmla="*/ 798025 w 1178350"/>
              <a:gd name="connsiteY24" fmla="*/ 102075 h 913221"/>
              <a:gd name="connsiteX25" fmla="*/ 851051 w 1178350"/>
              <a:gd name="connsiteY25" fmla="*/ 50816 h 913221"/>
              <a:gd name="connsiteX26" fmla="*/ 904076 w 1178350"/>
              <a:gd name="connsiteY26" fmla="*/ 50816 h 913221"/>
              <a:gd name="connsiteX27" fmla="*/ 944140 w 1178350"/>
              <a:gd name="connsiteY27" fmla="*/ 90880 h 913221"/>
              <a:gd name="connsiteX28" fmla="*/ 943551 w 1178350"/>
              <a:gd name="connsiteY28" fmla="*/ 199878 h 913221"/>
              <a:gd name="connsiteX29" fmla="*/ 976545 w 1178350"/>
              <a:gd name="connsiteY29" fmla="*/ 262330 h 913221"/>
              <a:gd name="connsiteX30" fmla="*/ 1144460 w 1178350"/>
              <a:gd name="connsiteY30" fmla="*/ 381933 h 913221"/>
              <a:gd name="connsiteX31" fmla="*/ 1179810 w 1178350"/>
              <a:gd name="connsiteY31" fmla="*/ 429656 h 913221"/>
              <a:gd name="connsiteX32" fmla="*/ 1155065 w 1178350"/>
              <a:gd name="connsiteY32" fmla="*/ 482682 h 913221"/>
              <a:gd name="connsiteX33" fmla="*/ 1079651 w 1178350"/>
              <a:gd name="connsiteY33" fmla="*/ 482682 h 913221"/>
              <a:gd name="connsiteX34" fmla="*/ 978902 w 1178350"/>
              <a:gd name="connsiteY34" fmla="*/ 411392 h 913221"/>
              <a:gd name="connsiteX35" fmla="*/ 949443 w 1178350"/>
              <a:gd name="connsiteY35" fmla="*/ 395484 h 913221"/>
              <a:gd name="connsiteX36" fmla="*/ 944140 w 1178350"/>
              <a:gd name="connsiteY36" fmla="*/ 427888 h 913221"/>
              <a:gd name="connsiteX37" fmla="*/ 944140 w 1178350"/>
              <a:gd name="connsiteY37" fmla="*/ 641170 h 913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178350" h="913221">
                <a:moveTo>
                  <a:pt x="944140" y="641170"/>
                </a:moveTo>
                <a:cubicBezTo>
                  <a:pt x="944140" y="713049"/>
                  <a:pt x="944140" y="784339"/>
                  <a:pt x="944140" y="856219"/>
                </a:cubicBezTo>
                <a:cubicBezTo>
                  <a:pt x="944140" y="896872"/>
                  <a:pt x="930000" y="912191"/>
                  <a:pt x="889936" y="912780"/>
                </a:cubicBezTo>
                <a:cubicBezTo>
                  <a:pt x="835143" y="913369"/>
                  <a:pt x="779760" y="912191"/>
                  <a:pt x="724967" y="913369"/>
                </a:cubicBezTo>
                <a:cubicBezTo>
                  <a:pt x="703168" y="913958"/>
                  <a:pt x="695508" y="905710"/>
                  <a:pt x="696097" y="883910"/>
                </a:cubicBezTo>
                <a:cubicBezTo>
                  <a:pt x="697276" y="835009"/>
                  <a:pt x="695508" y="785518"/>
                  <a:pt x="696687" y="736616"/>
                </a:cubicBezTo>
                <a:cubicBezTo>
                  <a:pt x="697276" y="710693"/>
                  <a:pt x="688438" y="698909"/>
                  <a:pt x="661336" y="699498"/>
                </a:cubicBezTo>
                <a:cubicBezTo>
                  <a:pt x="614202" y="700677"/>
                  <a:pt x="567068" y="700677"/>
                  <a:pt x="519934" y="699498"/>
                </a:cubicBezTo>
                <a:cubicBezTo>
                  <a:pt x="492243" y="698909"/>
                  <a:pt x="483994" y="711282"/>
                  <a:pt x="484584" y="736616"/>
                </a:cubicBezTo>
                <a:cubicBezTo>
                  <a:pt x="485762" y="785518"/>
                  <a:pt x="483994" y="835009"/>
                  <a:pt x="485173" y="883910"/>
                </a:cubicBezTo>
                <a:cubicBezTo>
                  <a:pt x="485762" y="905710"/>
                  <a:pt x="477513" y="913369"/>
                  <a:pt x="455714" y="912780"/>
                </a:cubicBezTo>
                <a:cubicBezTo>
                  <a:pt x="401510" y="911601"/>
                  <a:pt x="347895" y="912780"/>
                  <a:pt x="293691" y="912191"/>
                </a:cubicBezTo>
                <a:cubicBezTo>
                  <a:pt x="251270" y="911601"/>
                  <a:pt x="237130" y="897461"/>
                  <a:pt x="237130" y="855040"/>
                </a:cubicBezTo>
                <a:cubicBezTo>
                  <a:pt x="237130" y="710693"/>
                  <a:pt x="237130" y="566345"/>
                  <a:pt x="236541" y="421997"/>
                </a:cubicBezTo>
                <a:cubicBezTo>
                  <a:pt x="236541" y="413159"/>
                  <a:pt x="241843" y="400197"/>
                  <a:pt x="230649" y="395484"/>
                </a:cubicBezTo>
                <a:cubicBezTo>
                  <a:pt x="222401" y="391949"/>
                  <a:pt x="215330" y="401965"/>
                  <a:pt x="208260" y="407267"/>
                </a:cubicBezTo>
                <a:cubicBezTo>
                  <a:pt x="175267" y="430834"/>
                  <a:pt x="142862" y="453812"/>
                  <a:pt x="110457" y="477968"/>
                </a:cubicBezTo>
                <a:cubicBezTo>
                  <a:pt x="94549" y="489752"/>
                  <a:pt x="77463" y="496233"/>
                  <a:pt x="58021" y="493876"/>
                </a:cubicBezTo>
                <a:cubicBezTo>
                  <a:pt x="31508" y="490930"/>
                  <a:pt x="10297" y="479736"/>
                  <a:pt x="2638" y="452634"/>
                </a:cubicBezTo>
                <a:cubicBezTo>
                  <a:pt x="-5021" y="427299"/>
                  <a:pt x="4406" y="406089"/>
                  <a:pt x="25616" y="390770"/>
                </a:cubicBezTo>
                <a:cubicBezTo>
                  <a:pt x="87479" y="345993"/>
                  <a:pt x="149343" y="301216"/>
                  <a:pt x="211795" y="256439"/>
                </a:cubicBezTo>
                <a:cubicBezTo>
                  <a:pt x="318436" y="179257"/>
                  <a:pt x="425077" y="102664"/>
                  <a:pt x="532307" y="26071"/>
                </a:cubicBezTo>
                <a:cubicBezTo>
                  <a:pt x="581208" y="-8690"/>
                  <a:pt x="599473" y="-8690"/>
                  <a:pt x="648963" y="26071"/>
                </a:cubicBezTo>
                <a:cubicBezTo>
                  <a:pt x="689616" y="54941"/>
                  <a:pt x="730270" y="84399"/>
                  <a:pt x="770923" y="113858"/>
                </a:cubicBezTo>
                <a:cubicBezTo>
                  <a:pt x="788009" y="126231"/>
                  <a:pt x="796846" y="129766"/>
                  <a:pt x="798025" y="102075"/>
                </a:cubicBezTo>
                <a:cubicBezTo>
                  <a:pt x="799792" y="57886"/>
                  <a:pt x="808630" y="50816"/>
                  <a:pt x="851051" y="50816"/>
                </a:cubicBezTo>
                <a:cubicBezTo>
                  <a:pt x="868726" y="50816"/>
                  <a:pt x="886401" y="50816"/>
                  <a:pt x="904076" y="50816"/>
                </a:cubicBezTo>
                <a:cubicBezTo>
                  <a:pt x="930589" y="50816"/>
                  <a:pt x="944140" y="64367"/>
                  <a:pt x="944140" y="90880"/>
                </a:cubicBezTo>
                <a:cubicBezTo>
                  <a:pt x="944140" y="127409"/>
                  <a:pt x="946497" y="163938"/>
                  <a:pt x="943551" y="199878"/>
                </a:cubicBezTo>
                <a:cubicBezTo>
                  <a:pt x="941194" y="229336"/>
                  <a:pt x="952978" y="246422"/>
                  <a:pt x="976545" y="262330"/>
                </a:cubicBezTo>
                <a:cubicBezTo>
                  <a:pt x="1033106" y="301216"/>
                  <a:pt x="1088488" y="341869"/>
                  <a:pt x="1144460" y="381933"/>
                </a:cubicBezTo>
                <a:cubicBezTo>
                  <a:pt x="1161546" y="394306"/>
                  <a:pt x="1178043" y="406089"/>
                  <a:pt x="1179810" y="429656"/>
                </a:cubicBezTo>
                <a:cubicBezTo>
                  <a:pt x="1181578" y="452045"/>
                  <a:pt x="1174508" y="470898"/>
                  <a:pt x="1155065" y="482682"/>
                </a:cubicBezTo>
                <a:cubicBezTo>
                  <a:pt x="1130320" y="498000"/>
                  <a:pt x="1103807" y="498589"/>
                  <a:pt x="1079651" y="482682"/>
                </a:cubicBezTo>
                <a:cubicBezTo>
                  <a:pt x="1045479" y="460293"/>
                  <a:pt x="1012485" y="434959"/>
                  <a:pt x="978902" y="411392"/>
                </a:cubicBezTo>
                <a:cubicBezTo>
                  <a:pt x="969475" y="404911"/>
                  <a:pt x="960048" y="390770"/>
                  <a:pt x="949443" y="395484"/>
                </a:cubicBezTo>
                <a:cubicBezTo>
                  <a:pt x="937659" y="400786"/>
                  <a:pt x="944140" y="416694"/>
                  <a:pt x="944140" y="427888"/>
                </a:cubicBezTo>
                <a:cubicBezTo>
                  <a:pt x="943551" y="499768"/>
                  <a:pt x="944140" y="570469"/>
                  <a:pt x="944140" y="641170"/>
                </a:cubicBezTo>
                <a:close/>
              </a:path>
            </a:pathLst>
          </a:custGeom>
          <a:solidFill>
            <a:schemeClr val="bg1"/>
          </a:solidFill>
          <a:ln w="58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8B56C8-2ECC-40CE-8512-1AB853C9BE30}"/>
              </a:ext>
            </a:extLst>
          </p:cNvPr>
          <p:cNvSpPr txBox="1"/>
          <p:nvPr/>
        </p:nvSpPr>
        <p:spPr>
          <a:xfrm>
            <a:off x="521883" y="419030"/>
            <a:ext cx="2865753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 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C5F0B7-D839-4C49-A2B2-A3584F3CFC23}"/>
              </a:ext>
            </a:extLst>
          </p:cNvPr>
          <p:cNvSpPr txBox="1"/>
          <p:nvPr/>
        </p:nvSpPr>
        <p:spPr>
          <a:xfrm>
            <a:off x="5052689" y="845019"/>
            <a:ext cx="5843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ko-KR" sz="1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OREM IPSUM DOLOR SIT AMET, CU USU AGAM INTEGRE IMPEDIT. </a:t>
            </a:r>
            <a:r>
              <a:rPr lang="en-GB" altLang="ko-KR" sz="1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OREM IPSUM DOLOR SIT AMET, 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1ED1D5-B752-4E08-B28E-805437F42EA1}"/>
              </a:ext>
            </a:extLst>
          </p:cNvPr>
          <p:cNvSpPr txBox="1"/>
          <p:nvPr/>
        </p:nvSpPr>
        <p:spPr>
          <a:xfrm>
            <a:off x="5052689" y="1682137"/>
            <a:ext cx="58439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Calibri" pitchFamily="34" charset="0"/>
              </a:rPr>
              <a:t>PowerPoint Presentation Templates</a:t>
            </a:r>
            <a:endParaRPr lang="ko-KR" altLang="en-US" sz="14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916885-D9F1-4749-BFDD-53F758DA32E8}"/>
              </a:ext>
            </a:extLst>
          </p:cNvPr>
          <p:cNvSpPr txBox="1"/>
          <p:nvPr/>
        </p:nvSpPr>
        <p:spPr>
          <a:xfrm>
            <a:off x="5052687" y="2044005"/>
            <a:ext cx="584391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en-US" altLang="ko-KR" sz="1200" dirty="0">
                <a:solidFill>
                  <a:schemeClr val="bg1"/>
                </a:solidFill>
              </a:rPr>
              <a:t> You can simply impress your audience and add a unique zing and appeal to your Reports and Presentations with our Templates.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Get a modern PowerPoint  Presentation that is beautifully designed. Get a modern PowerPoint  Presentation that is beautifully designed. I hope and I believe that this Template will your Time, Money and Reputation. Easy to change colors, photos and Text.</a:t>
            </a:r>
            <a:r>
              <a:rPr lang="en-US" altLang="ko-KR" sz="1200" dirty="0">
                <a:solidFill>
                  <a:schemeClr val="bg1"/>
                </a:solidFill>
              </a:rPr>
              <a:t> You can simply impress your audience and add a unique zing and appeal to your Reports and Presentations with our Templates.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Get a modern PowerPoint  Presentation that is beautifully designed. Get a modern PowerPoint  Presentation that is beautifully designed. I hope and I believe that this Template will your Time, Money and Reputation. Easy to change colors, photos and Text.</a:t>
            </a:r>
            <a:r>
              <a:rPr lang="en-US" altLang="ko-KR" sz="1200" dirty="0">
                <a:solidFill>
                  <a:schemeClr val="bg1"/>
                </a:solidFill>
              </a:rPr>
              <a:t> You can simply impress your audience and add a unique zing and appeal to your Reports and Presentations with our Templates.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Get a modern PowerPoint  Presentation that is beautifully designed. Get a modern PowerPoint  Presentation that is beautifully designed. I hope and I believe that this Template will your Time, Money and Reputation. Easy to change colors, photos and Text.</a:t>
            </a:r>
            <a:r>
              <a:rPr lang="en-US" altLang="ko-KR" sz="1200" dirty="0">
                <a:solidFill>
                  <a:schemeClr val="bg1"/>
                </a:solidFill>
              </a:rPr>
              <a:t> You can simply impress your audience and add a unique zing and appeal to your Reports and Presentations with our Templates.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Get a modern PowerPoint  Presentation that is beautifully designed. Easy to change colors, photos and Text.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1993DBC-E417-406F-92FF-AF42ADCBF1E7}"/>
              </a:ext>
            </a:extLst>
          </p:cNvPr>
          <p:cNvCxnSpPr>
            <a:cxnSpLocks/>
          </p:cNvCxnSpPr>
          <p:nvPr/>
        </p:nvCxnSpPr>
        <p:spPr>
          <a:xfrm flipV="1">
            <a:off x="5052687" y="1512366"/>
            <a:ext cx="6309360" cy="13006"/>
          </a:xfrm>
          <a:prstGeom prst="line">
            <a:avLst/>
          </a:prstGeom>
          <a:ln w="38100">
            <a:solidFill>
              <a:schemeClr val="bg1"/>
            </a:solidFill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rrow: Chevron 8">
            <a:extLst>
              <a:ext uri="{FF2B5EF4-FFF2-40B4-BE49-F238E27FC236}">
                <a16:creationId xmlns:a16="http://schemas.microsoft.com/office/drawing/2014/main" id="{565BA49E-710D-4645-A149-C82AF71BB1B8}"/>
              </a:ext>
            </a:extLst>
          </p:cNvPr>
          <p:cNvSpPr/>
          <p:nvPr/>
        </p:nvSpPr>
        <p:spPr>
          <a:xfrm>
            <a:off x="4783620" y="1377301"/>
            <a:ext cx="330259" cy="299497"/>
          </a:xfrm>
          <a:prstGeom prst="chevron">
            <a:avLst>
              <a:gd name="adj" fmla="val 5255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DDFE08-D1A3-4890-B395-3D514078D9E9}"/>
              </a:ext>
            </a:extLst>
          </p:cNvPr>
          <p:cNvSpPr txBox="1"/>
          <p:nvPr/>
        </p:nvSpPr>
        <p:spPr>
          <a:xfrm>
            <a:off x="7514865" y="297110"/>
            <a:ext cx="3894014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Columns 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0F82C5E-AE01-4342-A45A-8AD496B1B406}"/>
              </a:ext>
            </a:extLst>
          </p:cNvPr>
          <p:cNvSpPr/>
          <p:nvPr/>
        </p:nvSpPr>
        <p:spPr>
          <a:xfrm>
            <a:off x="9686643" y="4806565"/>
            <a:ext cx="798478" cy="618820"/>
          </a:xfrm>
          <a:custGeom>
            <a:avLst/>
            <a:gdLst>
              <a:gd name="connsiteX0" fmla="*/ 944140 w 1178350"/>
              <a:gd name="connsiteY0" fmla="*/ 641170 h 913221"/>
              <a:gd name="connsiteX1" fmla="*/ 944140 w 1178350"/>
              <a:gd name="connsiteY1" fmla="*/ 856219 h 913221"/>
              <a:gd name="connsiteX2" fmla="*/ 889936 w 1178350"/>
              <a:gd name="connsiteY2" fmla="*/ 912780 h 913221"/>
              <a:gd name="connsiteX3" fmla="*/ 724967 w 1178350"/>
              <a:gd name="connsiteY3" fmla="*/ 913369 h 913221"/>
              <a:gd name="connsiteX4" fmla="*/ 696097 w 1178350"/>
              <a:gd name="connsiteY4" fmla="*/ 883910 h 913221"/>
              <a:gd name="connsiteX5" fmla="*/ 696687 w 1178350"/>
              <a:gd name="connsiteY5" fmla="*/ 736616 h 913221"/>
              <a:gd name="connsiteX6" fmla="*/ 661336 w 1178350"/>
              <a:gd name="connsiteY6" fmla="*/ 699498 h 913221"/>
              <a:gd name="connsiteX7" fmla="*/ 519934 w 1178350"/>
              <a:gd name="connsiteY7" fmla="*/ 699498 h 913221"/>
              <a:gd name="connsiteX8" fmla="*/ 484584 w 1178350"/>
              <a:gd name="connsiteY8" fmla="*/ 736616 h 913221"/>
              <a:gd name="connsiteX9" fmla="*/ 485173 w 1178350"/>
              <a:gd name="connsiteY9" fmla="*/ 883910 h 913221"/>
              <a:gd name="connsiteX10" fmla="*/ 455714 w 1178350"/>
              <a:gd name="connsiteY10" fmla="*/ 912780 h 913221"/>
              <a:gd name="connsiteX11" fmla="*/ 293691 w 1178350"/>
              <a:gd name="connsiteY11" fmla="*/ 912191 h 913221"/>
              <a:gd name="connsiteX12" fmla="*/ 237130 w 1178350"/>
              <a:gd name="connsiteY12" fmla="*/ 855040 h 913221"/>
              <a:gd name="connsiteX13" fmla="*/ 236541 w 1178350"/>
              <a:gd name="connsiteY13" fmla="*/ 421997 h 913221"/>
              <a:gd name="connsiteX14" fmla="*/ 230649 w 1178350"/>
              <a:gd name="connsiteY14" fmla="*/ 395484 h 913221"/>
              <a:gd name="connsiteX15" fmla="*/ 208260 w 1178350"/>
              <a:gd name="connsiteY15" fmla="*/ 407267 h 913221"/>
              <a:gd name="connsiteX16" fmla="*/ 110457 w 1178350"/>
              <a:gd name="connsiteY16" fmla="*/ 477968 h 913221"/>
              <a:gd name="connsiteX17" fmla="*/ 58021 w 1178350"/>
              <a:gd name="connsiteY17" fmla="*/ 493876 h 913221"/>
              <a:gd name="connsiteX18" fmla="*/ 2638 w 1178350"/>
              <a:gd name="connsiteY18" fmla="*/ 452634 h 913221"/>
              <a:gd name="connsiteX19" fmla="*/ 25616 w 1178350"/>
              <a:gd name="connsiteY19" fmla="*/ 390770 h 913221"/>
              <a:gd name="connsiteX20" fmla="*/ 211795 w 1178350"/>
              <a:gd name="connsiteY20" fmla="*/ 256439 h 913221"/>
              <a:gd name="connsiteX21" fmla="*/ 532307 w 1178350"/>
              <a:gd name="connsiteY21" fmla="*/ 26071 h 913221"/>
              <a:gd name="connsiteX22" fmla="*/ 648963 w 1178350"/>
              <a:gd name="connsiteY22" fmla="*/ 26071 h 913221"/>
              <a:gd name="connsiteX23" fmla="*/ 770923 w 1178350"/>
              <a:gd name="connsiteY23" fmla="*/ 113858 h 913221"/>
              <a:gd name="connsiteX24" fmla="*/ 798025 w 1178350"/>
              <a:gd name="connsiteY24" fmla="*/ 102075 h 913221"/>
              <a:gd name="connsiteX25" fmla="*/ 851051 w 1178350"/>
              <a:gd name="connsiteY25" fmla="*/ 50816 h 913221"/>
              <a:gd name="connsiteX26" fmla="*/ 904076 w 1178350"/>
              <a:gd name="connsiteY26" fmla="*/ 50816 h 913221"/>
              <a:gd name="connsiteX27" fmla="*/ 944140 w 1178350"/>
              <a:gd name="connsiteY27" fmla="*/ 90880 h 913221"/>
              <a:gd name="connsiteX28" fmla="*/ 943551 w 1178350"/>
              <a:gd name="connsiteY28" fmla="*/ 199878 h 913221"/>
              <a:gd name="connsiteX29" fmla="*/ 976545 w 1178350"/>
              <a:gd name="connsiteY29" fmla="*/ 262330 h 913221"/>
              <a:gd name="connsiteX30" fmla="*/ 1144460 w 1178350"/>
              <a:gd name="connsiteY30" fmla="*/ 381933 h 913221"/>
              <a:gd name="connsiteX31" fmla="*/ 1179810 w 1178350"/>
              <a:gd name="connsiteY31" fmla="*/ 429656 h 913221"/>
              <a:gd name="connsiteX32" fmla="*/ 1155065 w 1178350"/>
              <a:gd name="connsiteY32" fmla="*/ 482682 h 913221"/>
              <a:gd name="connsiteX33" fmla="*/ 1079651 w 1178350"/>
              <a:gd name="connsiteY33" fmla="*/ 482682 h 913221"/>
              <a:gd name="connsiteX34" fmla="*/ 978902 w 1178350"/>
              <a:gd name="connsiteY34" fmla="*/ 411392 h 913221"/>
              <a:gd name="connsiteX35" fmla="*/ 949443 w 1178350"/>
              <a:gd name="connsiteY35" fmla="*/ 395484 h 913221"/>
              <a:gd name="connsiteX36" fmla="*/ 944140 w 1178350"/>
              <a:gd name="connsiteY36" fmla="*/ 427888 h 913221"/>
              <a:gd name="connsiteX37" fmla="*/ 944140 w 1178350"/>
              <a:gd name="connsiteY37" fmla="*/ 641170 h 913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178350" h="913221">
                <a:moveTo>
                  <a:pt x="944140" y="641170"/>
                </a:moveTo>
                <a:cubicBezTo>
                  <a:pt x="944140" y="713049"/>
                  <a:pt x="944140" y="784339"/>
                  <a:pt x="944140" y="856219"/>
                </a:cubicBezTo>
                <a:cubicBezTo>
                  <a:pt x="944140" y="896872"/>
                  <a:pt x="930000" y="912191"/>
                  <a:pt x="889936" y="912780"/>
                </a:cubicBezTo>
                <a:cubicBezTo>
                  <a:pt x="835143" y="913369"/>
                  <a:pt x="779760" y="912191"/>
                  <a:pt x="724967" y="913369"/>
                </a:cubicBezTo>
                <a:cubicBezTo>
                  <a:pt x="703168" y="913958"/>
                  <a:pt x="695508" y="905710"/>
                  <a:pt x="696097" y="883910"/>
                </a:cubicBezTo>
                <a:cubicBezTo>
                  <a:pt x="697276" y="835009"/>
                  <a:pt x="695508" y="785518"/>
                  <a:pt x="696687" y="736616"/>
                </a:cubicBezTo>
                <a:cubicBezTo>
                  <a:pt x="697276" y="710693"/>
                  <a:pt x="688438" y="698909"/>
                  <a:pt x="661336" y="699498"/>
                </a:cubicBezTo>
                <a:cubicBezTo>
                  <a:pt x="614202" y="700677"/>
                  <a:pt x="567068" y="700677"/>
                  <a:pt x="519934" y="699498"/>
                </a:cubicBezTo>
                <a:cubicBezTo>
                  <a:pt x="492243" y="698909"/>
                  <a:pt x="483994" y="711282"/>
                  <a:pt x="484584" y="736616"/>
                </a:cubicBezTo>
                <a:cubicBezTo>
                  <a:pt x="485762" y="785518"/>
                  <a:pt x="483994" y="835009"/>
                  <a:pt x="485173" y="883910"/>
                </a:cubicBezTo>
                <a:cubicBezTo>
                  <a:pt x="485762" y="905710"/>
                  <a:pt x="477513" y="913369"/>
                  <a:pt x="455714" y="912780"/>
                </a:cubicBezTo>
                <a:cubicBezTo>
                  <a:pt x="401510" y="911601"/>
                  <a:pt x="347895" y="912780"/>
                  <a:pt x="293691" y="912191"/>
                </a:cubicBezTo>
                <a:cubicBezTo>
                  <a:pt x="251270" y="911601"/>
                  <a:pt x="237130" y="897461"/>
                  <a:pt x="237130" y="855040"/>
                </a:cubicBezTo>
                <a:cubicBezTo>
                  <a:pt x="237130" y="710693"/>
                  <a:pt x="237130" y="566345"/>
                  <a:pt x="236541" y="421997"/>
                </a:cubicBezTo>
                <a:cubicBezTo>
                  <a:pt x="236541" y="413159"/>
                  <a:pt x="241843" y="400197"/>
                  <a:pt x="230649" y="395484"/>
                </a:cubicBezTo>
                <a:cubicBezTo>
                  <a:pt x="222401" y="391949"/>
                  <a:pt x="215330" y="401965"/>
                  <a:pt x="208260" y="407267"/>
                </a:cubicBezTo>
                <a:cubicBezTo>
                  <a:pt x="175267" y="430834"/>
                  <a:pt x="142862" y="453812"/>
                  <a:pt x="110457" y="477968"/>
                </a:cubicBezTo>
                <a:cubicBezTo>
                  <a:pt x="94549" y="489752"/>
                  <a:pt x="77463" y="496233"/>
                  <a:pt x="58021" y="493876"/>
                </a:cubicBezTo>
                <a:cubicBezTo>
                  <a:pt x="31508" y="490930"/>
                  <a:pt x="10297" y="479736"/>
                  <a:pt x="2638" y="452634"/>
                </a:cubicBezTo>
                <a:cubicBezTo>
                  <a:pt x="-5021" y="427299"/>
                  <a:pt x="4406" y="406089"/>
                  <a:pt x="25616" y="390770"/>
                </a:cubicBezTo>
                <a:cubicBezTo>
                  <a:pt x="87479" y="345993"/>
                  <a:pt x="149343" y="301216"/>
                  <a:pt x="211795" y="256439"/>
                </a:cubicBezTo>
                <a:cubicBezTo>
                  <a:pt x="318436" y="179257"/>
                  <a:pt x="425077" y="102664"/>
                  <a:pt x="532307" y="26071"/>
                </a:cubicBezTo>
                <a:cubicBezTo>
                  <a:pt x="581208" y="-8690"/>
                  <a:pt x="599473" y="-8690"/>
                  <a:pt x="648963" y="26071"/>
                </a:cubicBezTo>
                <a:cubicBezTo>
                  <a:pt x="689616" y="54941"/>
                  <a:pt x="730270" y="84399"/>
                  <a:pt x="770923" y="113858"/>
                </a:cubicBezTo>
                <a:cubicBezTo>
                  <a:pt x="788009" y="126231"/>
                  <a:pt x="796846" y="129766"/>
                  <a:pt x="798025" y="102075"/>
                </a:cubicBezTo>
                <a:cubicBezTo>
                  <a:pt x="799792" y="57886"/>
                  <a:pt x="808630" y="50816"/>
                  <a:pt x="851051" y="50816"/>
                </a:cubicBezTo>
                <a:cubicBezTo>
                  <a:pt x="868726" y="50816"/>
                  <a:pt x="886401" y="50816"/>
                  <a:pt x="904076" y="50816"/>
                </a:cubicBezTo>
                <a:cubicBezTo>
                  <a:pt x="930589" y="50816"/>
                  <a:pt x="944140" y="64367"/>
                  <a:pt x="944140" y="90880"/>
                </a:cubicBezTo>
                <a:cubicBezTo>
                  <a:pt x="944140" y="127409"/>
                  <a:pt x="946497" y="163938"/>
                  <a:pt x="943551" y="199878"/>
                </a:cubicBezTo>
                <a:cubicBezTo>
                  <a:pt x="941194" y="229336"/>
                  <a:pt x="952978" y="246422"/>
                  <a:pt x="976545" y="262330"/>
                </a:cubicBezTo>
                <a:cubicBezTo>
                  <a:pt x="1033106" y="301216"/>
                  <a:pt x="1088488" y="341869"/>
                  <a:pt x="1144460" y="381933"/>
                </a:cubicBezTo>
                <a:cubicBezTo>
                  <a:pt x="1161546" y="394306"/>
                  <a:pt x="1178043" y="406089"/>
                  <a:pt x="1179810" y="429656"/>
                </a:cubicBezTo>
                <a:cubicBezTo>
                  <a:pt x="1181578" y="452045"/>
                  <a:pt x="1174508" y="470898"/>
                  <a:pt x="1155065" y="482682"/>
                </a:cubicBezTo>
                <a:cubicBezTo>
                  <a:pt x="1130320" y="498000"/>
                  <a:pt x="1103807" y="498589"/>
                  <a:pt x="1079651" y="482682"/>
                </a:cubicBezTo>
                <a:cubicBezTo>
                  <a:pt x="1045479" y="460293"/>
                  <a:pt x="1012485" y="434959"/>
                  <a:pt x="978902" y="411392"/>
                </a:cubicBezTo>
                <a:cubicBezTo>
                  <a:pt x="969475" y="404911"/>
                  <a:pt x="960048" y="390770"/>
                  <a:pt x="949443" y="395484"/>
                </a:cubicBezTo>
                <a:cubicBezTo>
                  <a:pt x="937659" y="400786"/>
                  <a:pt x="944140" y="416694"/>
                  <a:pt x="944140" y="427888"/>
                </a:cubicBezTo>
                <a:cubicBezTo>
                  <a:pt x="943551" y="499768"/>
                  <a:pt x="944140" y="570469"/>
                  <a:pt x="944140" y="641170"/>
                </a:cubicBezTo>
                <a:close/>
              </a:path>
            </a:pathLst>
          </a:custGeom>
          <a:solidFill>
            <a:schemeClr val="bg1"/>
          </a:solidFill>
          <a:ln w="58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31F137-33A6-4B77-A1AA-61B09A48844E}"/>
              </a:ext>
            </a:extLst>
          </p:cNvPr>
          <p:cNvSpPr txBox="1"/>
          <p:nvPr/>
        </p:nvSpPr>
        <p:spPr>
          <a:xfrm>
            <a:off x="1109339" y="651053"/>
            <a:ext cx="5843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ko-KR" sz="1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OREM IPSUM DOLOR SIT AMET, CU USU AGAM INTEGRE IMPEDIT. </a:t>
            </a:r>
            <a:r>
              <a:rPr lang="en-GB" altLang="ko-KR" sz="1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OREM IPSUM DOLOR SIT AMET, 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8D36E3-DD0E-404E-BB3C-2E6CEFF8D07E}"/>
              </a:ext>
            </a:extLst>
          </p:cNvPr>
          <p:cNvSpPr txBox="1"/>
          <p:nvPr/>
        </p:nvSpPr>
        <p:spPr>
          <a:xfrm>
            <a:off x="1109339" y="1488171"/>
            <a:ext cx="58439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Calibri" pitchFamily="34" charset="0"/>
              </a:rPr>
              <a:t>PowerPoint Presentation Templates</a:t>
            </a:r>
            <a:endParaRPr lang="ko-KR" altLang="en-US" sz="14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A3D9B9-AC92-4E2B-BE8B-9F1B075BC922}"/>
              </a:ext>
            </a:extLst>
          </p:cNvPr>
          <p:cNvSpPr txBox="1"/>
          <p:nvPr/>
        </p:nvSpPr>
        <p:spPr>
          <a:xfrm>
            <a:off x="1109337" y="1850039"/>
            <a:ext cx="58439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en-US" altLang="ko-KR" sz="1200" dirty="0">
                <a:solidFill>
                  <a:schemeClr val="bg1"/>
                </a:solidFill>
              </a:rPr>
              <a:t> You can simply impress your audience and add a unique zing and appeal to your Reports and Presentations with our Templates.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Get a modern PowerPoint  Presentation that is beautifully designed.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B5D1D3-9472-418C-A5E5-510ABCAD90E8}"/>
              </a:ext>
            </a:extLst>
          </p:cNvPr>
          <p:cNvSpPr txBox="1"/>
          <p:nvPr/>
        </p:nvSpPr>
        <p:spPr>
          <a:xfrm>
            <a:off x="1109339" y="3573029"/>
            <a:ext cx="5843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ko-KR" sz="1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OREM IPSUM DOLOR SIT AMET, CU USU AGAM INTEGRE IMPEDIT.</a:t>
            </a:r>
            <a:r>
              <a:rPr lang="en-GB" altLang="ko-KR" sz="1400" dirty="0">
                <a:solidFill>
                  <a:schemeClr val="bg1"/>
                </a:solidFill>
                <a:cs typeface="Arial" pitchFamily="34" charset="0"/>
              </a:rPr>
              <a:t>  L</a:t>
            </a: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OREM IPSUM DOLOR SIT AMET, 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1CD68F5-3548-45EC-970E-AC02D3A58E62}"/>
              </a:ext>
            </a:extLst>
          </p:cNvPr>
          <p:cNvSpPr txBox="1"/>
          <p:nvPr/>
        </p:nvSpPr>
        <p:spPr>
          <a:xfrm>
            <a:off x="1109339" y="4410147"/>
            <a:ext cx="58439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Calibri" pitchFamily="34" charset="0"/>
              </a:rPr>
              <a:t>PowerPoint Presentation Templates</a:t>
            </a:r>
            <a:endParaRPr lang="ko-KR" altLang="en-US" sz="14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1537374-4007-45F8-B25B-AF854F223787}"/>
              </a:ext>
            </a:extLst>
          </p:cNvPr>
          <p:cNvSpPr txBox="1"/>
          <p:nvPr/>
        </p:nvSpPr>
        <p:spPr>
          <a:xfrm>
            <a:off x="1109337" y="4772015"/>
            <a:ext cx="58439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en-US" altLang="ko-KR" sz="1200" dirty="0">
                <a:solidFill>
                  <a:schemeClr val="bg1"/>
                </a:solidFill>
              </a:rPr>
              <a:t> You can simply impress your audience and add a unique zing and appeal to your Reports and Presentations with our Templates.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Get a modern PowerPoint  Presentation that is beautifully designed.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2761EB1-2B87-4A0F-A93C-897DC7C0D735}"/>
              </a:ext>
            </a:extLst>
          </p:cNvPr>
          <p:cNvCxnSpPr>
            <a:cxnSpLocks/>
          </p:cNvCxnSpPr>
          <p:nvPr/>
        </p:nvCxnSpPr>
        <p:spPr>
          <a:xfrm flipV="1">
            <a:off x="1109337" y="1318400"/>
            <a:ext cx="6309360" cy="13006"/>
          </a:xfrm>
          <a:prstGeom prst="line">
            <a:avLst/>
          </a:prstGeom>
          <a:ln w="38100">
            <a:solidFill>
              <a:schemeClr val="bg1"/>
            </a:solidFill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31D68C8-FFC6-4F9A-AF9D-F75F8D1AFB62}"/>
              </a:ext>
            </a:extLst>
          </p:cNvPr>
          <p:cNvCxnSpPr>
            <a:cxnSpLocks/>
          </p:cNvCxnSpPr>
          <p:nvPr/>
        </p:nvCxnSpPr>
        <p:spPr>
          <a:xfrm>
            <a:off x="1109337" y="4253381"/>
            <a:ext cx="6309360" cy="0"/>
          </a:xfrm>
          <a:prstGeom prst="line">
            <a:avLst/>
          </a:prstGeom>
          <a:ln w="38100">
            <a:solidFill>
              <a:schemeClr val="bg1"/>
            </a:solidFill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3364C6D-3C0D-4640-B3F7-B9D05EBC6C26}"/>
              </a:ext>
            </a:extLst>
          </p:cNvPr>
          <p:cNvSpPr/>
          <p:nvPr/>
        </p:nvSpPr>
        <p:spPr>
          <a:xfrm>
            <a:off x="840270" y="1183335"/>
            <a:ext cx="330259" cy="299497"/>
          </a:xfrm>
          <a:prstGeom prst="chevron">
            <a:avLst>
              <a:gd name="adj" fmla="val 5255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id="{F960D45D-96A3-47EA-A6C1-B3C3FDEB8C3C}"/>
              </a:ext>
            </a:extLst>
          </p:cNvPr>
          <p:cNvSpPr/>
          <p:nvPr/>
        </p:nvSpPr>
        <p:spPr>
          <a:xfrm>
            <a:off x="840270" y="4081726"/>
            <a:ext cx="330259" cy="299497"/>
          </a:xfrm>
          <a:prstGeom prst="chevron">
            <a:avLst>
              <a:gd name="adj" fmla="val 5255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F8EF26-7AD5-4E7F-95B3-9A57CF80C483}"/>
              </a:ext>
            </a:extLst>
          </p:cNvPr>
          <p:cNvSpPr txBox="1"/>
          <p:nvPr/>
        </p:nvSpPr>
        <p:spPr>
          <a:xfrm>
            <a:off x="1" y="4714489"/>
            <a:ext cx="1219199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6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DEB2CA-D11F-4CA5-BC5A-6C38FF4BF392}"/>
              </a:ext>
            </a:extLst>
          </p:cNvPr>
          <p:cNvSpPr txBox="1"/>
          <p:nvPr/>
        </p:nvSpPr>
        <p:spPr>
          <a:xfrm>
            <a:off x="51" y="5653820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B1F7E0D-357C-4F02-8911-B273BECED03B}"/>
              </a:ext>
            </a:extLst>
          </p:cNvPr>
          <p:cNvGrpSpPr/>
          <p:nvPr/>
        </p:nvGrpSpPr>
        <p:grpSpPr>
          <a:xfrm>
            <a:off x="192590" y="2206039"/>
            <a:ext cx="5990496" cy="4660225"/>
            <a:chOff x="192590" y="433895"/>
            <a:chExt cx="8268502" cy="6432369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55975037-D3A8-4F74-9841-CA8D31DCAA07}"/>
                </a:ext>
              </a:extLst>
            </p:cNvPr>
            <p:cNvGrpSpPr/>
            <p:nvPr/>
          </p:nvGrpSpPr>
          <p:grpSpPr>
            <a:xfrm>
              <a:off x="1523836" y="1600376"/>
              <a:ext cx="6937256" cy="5265888"/>
              <a:chOff x="4308820" y="4093831"/>
              <a:chExt cx="2620337" cy="1989030"/>
            </a:xfrm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8612C4E8-7795-4C3A-BEC7-6AF2874B0FED}"/>
                  </a:ext>
                </a:extLst>
              </p:cNvPr>
              <p:cNvGrpSpPr/>
              <p:nvPr/>
            </p:nvGrpSpPr>
            <p:grpSpPr>
              <a:xfrm>
                <a:off x="4308820" y="4093831"/>
                <a:ext cx="1989030" cy="1989030"/>
                <a:chOff x="7041527" y="1014883"/>
                <a:chExt cx="1371600" cy="1371600"/>
              </a:xfrm>
            </p:grpSpPr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6BC87A8F-DEF4-471B-8168-B49AB3A1A9E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041527" y="1014883"/>
                  <a:ext cx="1371600" cy="1371600"/>
                </a:xfrm>
                <a:prstGeom prst="ellipse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08B64413-BB21-4E1A-8EB1-0D9A915335E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178687" y="1152043"/>
                  <a:ext cx="1097280" cy="109728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6D92D76D-6366-4D73-952C-C1FDD55751A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315847" y="1289203"/>
                  <a:ext cx="822960" cy="822960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100C93E2-8887-4645-AC16-E7E32944502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453007" y="1426363"/>
                  <a:ext cx="548640" cy="54864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BD3D1D0C-EA47-4F53-9EE5-9B4A4C67D1D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590167" y="1563523"/>
                  <a:ext cx="274320" cy="27432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FFE59C19-D97C-4E1F-A09B-FDDCA1C35933}"/>
                  </a:ext>
                </a:extLst>
              </p:cNvPr>
              <p:cNvGrpSpPr/>
              <p:nvPr/>
            </p:nvGrpSpPr>
            <p:grpSpPr>
              <a:xfrm rot="2780013" flipH="1">
                <a:off x="5776701" y="3513286"/>
                <a:ext cx="413720" cy="1891192"/>
                <a:chOff x="8236553" y="425631"/>
                <a:chExt cx="1175476" cy="5373315"/>
              </a:xfrm>
            </p:grpSpPr>
            <p:sp>
              <p:nvSpPr>
                <p:cNvPr id="6" name="Rectangle: Top Corners Rounded 5">
                  <a:extLst>
                    <a:ext uri="{FF2B5EF4-FFF2-40B4-BE49-F238E27FC236}">
                      <a16:creationId xmlns:a16="http://schemas.microsoft.com/office/drawing/2014/main" id="{160080A7-0587-48C6-9DA7-5EC25E1D4A6F}"/>
                    </a:ext>
                  </a:extLst>
                </p:cNvPr>
                <p:cNvSpPr/>
                <p:nvPr/>
              </p:nvSpPr>
              <p:spPr>
                <a:xfrm>
                  <a:off x="8730582" y="602901"/>
                  <a:ext cx="187419" cy="5196045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Parallelogram 6">
                  <a:extLst>
                    <a:ext uri="{FF2B5EF4-FFF2-40B4-BE49-F238E27FC236}">
                      <a16:creationId xmlns:a16="http://schemas.microsoft.com/office/drawing/2014/main" id="{5D5D038F-B6E9-4EB7-B3C4-24D3A9E2112E}"/>
                    </a:ext>
                  </a:extLst>
                </p:cNvPr>
                <p:cNvSpPr/>
                <p:nvPr/>
              </p:nvSpPr>
              <p:spPr>
                <a:xfrm rot="5400000">
                  <a:off x="7696887" y="965297"/>
                  <a:ext cx="1581749" cy="502417"/>
                </a:xfrm>
                <a:prstGeom prst="parallelogram">
                  <a:avLst>
                    <a:gd name="adj" fmla="val 61000"/>
                  </a:avLst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Parallelogram 7">
                  <a:extLst>
                    <a:ext uri="{FF2B5EF4-FFF2-40B4-BE49-F238E27FC236}">
                      <a16:creationId xmlns:a16="http://schemas.microsoft.com/office/drawing/2014/main" id="{3861C17F-B87D-47E8-BB3C-A834A29B72AE}"/>
                    </a:ext>
                  </a:extLst>
                </p:cNvPr>
                <p:cNvSpPr/>
                <p:nvPr/>
              </p:nvSpPr>
              <p:spPr>
                <a:xfrm rot="16200000" flipH="1">
                  <a:off x="8369946" y="965297"/>
                  <a:ext cx="1581749" cy="502417"/>
                </a:xfrm>
                <a:prstGeom prst="parallelogram">
                  <a:avLst>
                    <a:gd name="adj" fmla="val 61000"/>
                  </a:avLst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4" name="Graphic 24">
              <a:extLst>
                <a:ext uri="{FF2B5EF4-FFF2-40B4-BE49-F238E27FC236}">
                  <a16:creationId xmlns:a16="http://schemas.microsoft.com/office/drawing/2014/main" id="{4C5D2F81-BD01-4664-9E25-8589ACF078EE}"/>
                </a:ext>
              </a:extLst>
            </p:cNvPr>
            <p:cNvGrpSpPr/>
            <p:nvPr/>
          </p:nvGrpSpPr>
          <p:grpSpPr>
            <a:xfrm>
              <a:off x="192590" y="433895"/>
              <a:ext cx="5275779" cy="6432369"/>
              <a:chOff x="3281711" y="608"/>
              <a:chExt cx="5624879" cy="6858000"/>
            </a:xfrm>
          </p:grpSpPr>
          <p:grpSp>
            <p:nvGrpSpPr>
              <p:cNvPr id="15" name="Graphic 24">
                <a:extLst>
                  <a:ext uri="{FF2B5EF4-FFF2-40B4-BE49-F238E27FC236}">
                    <a16:creationId xmlns:a16="http://schemas.microsoft.com/office/drawing/2014/main" id="{FA69C008-DF63-468A-B790-642DC191C3A1}"/>
                  </a:ext>
                </a:extLst>
              </p:cNvPr>
              <p:cNvGrpSpPr/>
              <p:nvPr/>
            </p:nvGrpSpPr>
            <p:grpSpPr>
              <a:xfrm>
                <a:off x="3286299" y="608"/>
                <a:ext cx="5620291" cy="6858000"/>
                <a:chOff x="3286299" y="608"/>
                <a:chExt cx="5620291" cy="6858000"/>
              </a:xfrm>
              <a:solidFill>
                <a:schemeClr val="accent1"/>
              </a:solidFill>
            </p:grpSpPr>
            <p:sp>
              <p:nvSpPr>
                <p:cNvPr id="36" name="Freeform: Shape 35">
                  <a:extLst>
                    <a:ext uri="{FF2B5EF4-FFF2-40B4-BE49-F238E27FC236}">
                      <a16:creationId xmlns:a16="http://schemas.microsoft.com/office/drawing/2014/main" id="{D73023E3-DF4F-4B22-BC88-F83848E5B125}"/>
                    </a:ext>
                  </a:extLst>
                </p:cNvPr>
                <p:cNvSpPr/>
                <p:nvPr/>
              </p:nvSpPr>
              <p:spPr>
                <a:xfrm>
                  <a:off x="6980300" y="5304247"/>
                  <a:ext cx="7784" cy="7784"/>
                </a:xfrm>
                <a:custGeom>
                  <a:avLst/>
                  <a:gdLst>
                    <a:gd name="connsiteX0" fmla="*/ 0 w 0"/>
                    <a:gd name="connsiteY0" fmla="*/ 0 h 0"/>
                    <a:gd name="connsiteX1" fmla="*/ 0 w 0"/>
                    <a:gd name="connsiteY1" fmla="*/ 0 h 0"/>
                    <a:gd name="connsiteX2" fmla="*/ 0 w 0"/>
                    <a:gd name="connsiteY2" fmla="*/ 0 h 0"/>
                    <a:gd name="connsiteX3" fmla="*/ 0 w 0"/>
                    <a:gd name="connsiteY3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>
                      <a:moveTo>
                        <a:pt x="0" y="0"/>
                      </a:moveTo>
                      <a:cubicBezTo>
                        <a:pt x="0" y="778"/>
                        <a:pt x="0" y="778"/>
                        <a:pt x="0" y="0"/>
                      </a:cubicBezTo>
                      <a:cubicBezTo>
                        <a:pt x="0" y="778"/>
                        <a:pt x="0" y="778"/>
                        <a:pt x="0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1C1E2"/>
                </a:solidFill>
                <a:ln w="77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7" name="Freeform: Shape 36">
                  <a:extLst>
                    <a:ext uri="{FF2B5EF4-FFF2-40B4-BE49-F238E27FC236}">
                      <a16:creationId xmlns:a16="http://schemas.microsoft.com/office/drawing/2014/main" id="{C2503267-54B1-41B9-8B06-2CD2C3DB5D4A}"/>
                    </a:ext>
                  </a:extLst>
                </p:cNvPr>
                <p:cNvSpPr/>
                <p:nvPr/>
              </p:nvSpPr>
              <p:spPr>
                <a:xfrm>
                  <a:off x="6925031" y="5090177"/>
                  <a:ext cx="7784" cy="7784"/>
                </a:xfrm>
                <a:custGeom>
                  <a:avLst/>
                  <a:gdLst>
                    <a:gd name="connsiteX0" fmla="*/ 0 w 0"/>
                    <a:gd name="connsiteY0" fmla="*/ 0 h 0"/>
                    <a:gd name="connsiteX1" fmla="*/ 0 w 0"/>
                    <a:gd name="connsiteY1" fmla="*/ 0 h 0"/>
                    <a:gd name="connsiteX2" fmla="*/ 0 w 0"/>
                    <a:gd name="connsiteY2" fmla="*/ 0 h 0"/>
                    <a:gd name="connsiteX3" fmla="*/ 0 w 0"/>
                    <a:gd name="connsiteY3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778"/>
                        <a:pt x="0" y="0"/>
                      </a:cubicBezTo>
                      <a:cubicBezTo>
                        <a:pt x="0" y="778"/>
                        <a:pt x="0" y="778"/>
                        <a:pt x="0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1C1E2"/>
                </a:solidFill>
                <a:ln w="77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8" name="Freeform: Shape 37">
                  <a:extLst>
                    <a:ext uri="{FF2B5EF4-FFF2-40B4-BE49-F238E27FC236}">
                      <a16:creationId xmlns:a16="http://schemas.microsoft.com/office/drawing/2014/main" id="{248C2E60-707A-4165-B6CA-4431636E8A22}"/>
                    </a:ext>
                  </a:extLst>
                </p:cNvPr>
                <p:cNvSpPr/>
                <p:nvPr/>
              </p:nvSpPr>
              <p:spPr>
                <a:xfrm>
                  <a:off x="8639920" y="790110"/>
                  <a:ext cx="7784" cy="7784"/>
                </a:xfrm>
                <a:custGeom>
                  <a:avLst/>
                  <a:gdLst>
                    <a:gd name="connsiteX0" fmla="*/ 0 w 0"/>
                    <a:gd name="connsiteY0" fmla="*/ 0 h 0"/>
                    <a:gd name="connsiteX1" fmla="*/ 0 w 0"/>
                    <a:gd name="connsiteY1" fmla="*/ 0 h 0"/>
                    <a:gd name="connsiteX2" fmla="*/ 0 w 0"/>
                    <a:gd name="connsiteY2" fmla="*/ 0 h 0"/>
                    <a:gd name="connsiteX3" fmla="*/ 0 w 0"/>
                    <a:gd name="connsiteY3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1C1E2"/>
                </a:solidFill>
                <a:ln w="77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9" name="Freeform: Shape 38">
                  <a:extLst>
                    <a:ext uri="{FF2B5EF4-FFF2-40B4-BE49-F238E27FC236}">
                      <a16:creationId xmlns:a16="http://schemas.microsoft.com/office/drawing/2014/main" id="{F24C82FB-9FC3-4EFC-9E1B-DD2343665DE6}"/>
                    </a:ext>
                  </a:extLst>
                </p:cNvPr>
                <p:cNvSpPr/>
                <p:nvPr/>
              </p:nvSpPr>
              <p:spPr>
                <a:xfrm>
                  <a:off x="3286299" y="608"/>
                  <a:ext cx="5620291" cy="6858000"/>
                </a:xfrm>
                <a:custGeom>
                  <a:avLst/>
                  <a:gdLst>
                    <a:gd name="connsiteX0" fmla="*/ 5622960 w 5620290"/>
                    <a:gd name="connsiteY0" fmla="*/ 1118001 h 6858000"/>
                    <a:gd name="connsiteX1" fmla="*/ 5610504 w 5620290"/>
                    <a:gd name="connsiteY1" fmla="*/ 1073630 h 6858000"/>
                    <a:gd name="connsiteX2" fmla="*/ 5466494 w 5620290"/>
                    <a:gd name="connsiteY2" fmla="*/ 916387 h 6858000"/>
                    <a:gd name="connsiteX3" fmla="*/ 5423680 w 5620290"/>
                    <a:gd name="connsiteY3" fmla="*/ 783275 h 6858000"/>
                    <a:gd name="connsiteX4" fmla="*/ 5324819 w 5620290"/>
                    <a:gd name="connsiteY4" fmla="*/ 840879 h 6858000"/>
                    <a:gd name="connsiteX5" fmla="*/ 5250868 w 5620290"/>
                    <a:gd name="connsiteY5" fmla="*/ 868902 h 6858000"/>
                    <a:gd name="connsiteX6" fmla="*/ 5121648 w 5620290"/>
                    <a:gd name="connsiteY6" fmla="*/ 943632 h 6858000"/>
                    <a:gd name="connsiteX7" fmla="*/ 4992428 w 5620290"/>
                    <a:gd name="connsiteY7" fmla="*/ 1118779 h 6858000"/>
                    <a:gd name="connsiteX8" fmla="*/ 5121648 w 5620290"/>
                    <a:gd name="connsiteY8" fmla="*/ 1484643 h 6858000"/>
                    <a:gd name="connsiteX9" fmla="*/ 5112307 w 5620290"/>
                    <a:gd name="connsiteY9" fmla="*/ 1689371 h 6858000"/>
                    <a:gd name="connsiteX10" fmla="*/ 5030571 w 5620290"/>
                    <a:gd name="connsiteY10" fmla="*/ 1882423 h 6858000"/>
                    <a:gd name="connsiteX11" fmla="*/ 4964404 w 5620290"/>
                    <a:gd name="connsiteY11" fmla="*/ 1907333 h 6858000"/>
                    <a:gd name="connsiteX12" fmla="*/ 4885004 w 5620290"/>
                    <a:gd name="connsiteY12" fmla="*/ 2028768 h 6858000"/>
                    <a:gd name="connsiteX13" fmla="*/ 4588421 w 5620290"/>
                    <a:gd name="connsiteY13" fmla="*/ 2488823 h 6858000"/>
                    <a:gd name="connsiteX14" fmla="*/ 4435070 w 5620290"/>
                    <a:gd name="connsiteY14" fmla="*/ 2723131 h 6858000"/>
                    <a:gd name="connsiteX15" fmla="*/ 4297287 w 5620290"/>
                    <a:gd name="connsiteY15" fmla="*/ 2909955 h 6858000"/>
                    <a:gd name="connsiteX16" fmla="*/ 4108906 w 5620290"/>
                    <a:gd name="connsiteY16" fmla="*/ 2942649 h 6858000"/>
                    <a:gd name="connsiteX17" fmla="*/ 3887831 w 5620290"/>
                    <a:gd name="connsiteY17" fmla="*/ 2969895 h 6858000"/>
                    <a:gd name="connsiteX18" fmla="*/ 2873532 w 5620290"/>
                    <a:gd name="connsiteY18" fmla="*/ 2864028 h 6858000"/>
                    <a:gd name="connsiteX19" fmla="*/ 2650121 w 5620290"/>
                    <a:gd name="connsiteY19" fmla="*/ 2882710 h 6858000"/>
                    <a:gd name="connsiteX20" fmla="*/ 2527129 w 5620290"/>
                    <a:gd name="connsiteY20" fmla="*/ 2937200 h 6858000"/>
                    <a:gd name="connsiteX21" fmla="*/ 2455513 w 5620290"/>
                    <a:gd name="connsiteY21" fmla="*/ 2920075 h 6858000"/>
                    <a:gd name="connsiteX22" fmla="*/ 2536470 w 5620290"/>
                    <a:gd name="connsiteY22" fmla="*/ 2705227 h 6858000"/>
                    <a:gd name="connsiteX23" fmla="*/ 2684372 w 5620290"/>
                    <a:gd name="connsiteY23" fmla="*/ 2368165 h 6858000"/>
                    <a:gd name="connsiteX24" fmla="*/ 2683594 w 5620290"/>
                    <a:gd name="connsiteY24" fmla="*/ 2255292 h 6858000"/>
                    <a:gd name="connsiteX25" fmla="*/ 2657906 w 5620290"/>
                    <a:gd name="connsiteY25" fmla="*/ 2052121 h 6858000"/>
                    <a:gd name="connsiteX26" fmla="*/ 2672696 w 5620290"/>
                    <a:gd name="connsiteY26" fmla="*/ 1753203 h 6858000"/>
                    <a:gd name="connsiteX27" fmla="*/ 2618984 w 5620290"/>
                    <a:gd name="connsiteY27" fmla="*/ 1554702 h 6858000"/>
                    <a:gd name="connsiteX28" fmla="*/ 2566829 w 5620290"/>
                    <a:gd name="connsiteY28" fmla="*/ 1455063 h 6858000"/>
                    <a:gd name="connsiteX29" fmla="*/ 2562937 w 5620290"/>
                    <a:gd name="connsiteY29" fmla="*/ 1375663 h 6858000"/>
                    <a:gd name="connsiteX30" fmla="*/ 2326293 w 5620290"/>
                    <a:gd name="connsiteY30" fmla="*/ 1143689 h 6858000"/>
                    <a:gd name="connsiteX31" fmla="*/ 1781389 w 5620290"/>
                    <a:gd name="connsiteY31" fmla="*/ 1128121 h 6858000"/>
                    <a:gd name="connsiteX32" fmla="*/ 1572769 w 5620290"/>
                    <a:gd name="connsiteY32" fmla="*/ 1281472 h 6858000"/>
                    <a:gd name="connsiteX33" fmla="*/ 1441214 w 5620290"/>
                    <a:gd name="connsiteY33" fmla="*/ 1490871 h 6858000"/>
                    <a:gd name="connsiteX34" fmla="*/ 1438100 w 5620290"/>
                    <a:gd name="connsiteY34" fmla="*/ 1497098 h 6858000"/>
                    <a:gd name="connsiteX35" fmla="*/ 1337682 w 5620290"/>
                    <a:gd name="connsiteY35" fmla="*/ 1996074 h 6858000"/>
                    <a:gd name="connsiteX36" fmla="*/ 1547859 w 5620290"/>
                    <a:gd name="connsiteY36" fmla="*/ 2529301 h 6858000"/>
                    <a:gd name="connsiteX37" fmla="*/ 1569655 w 5620290"/>
                    <a:gd name="connsiteY37" fmla="*/ 2550319 h 6858000"/>
                    <a:gd name="connsiteX38" fmla="*/ 1569655 w 5620290"/>
                    <a:gd name="connsiteY38" fmla="*/ 2550319 h 6858000"/>
                    <a:gd name="connsiteX39" fmla="*/ 1540075 w 5620290"/>
                    <a:gd name="connsiteY39" fmla="*/ 2727023 h 6858000"/>
                    <a:gd name="connsiteX40" fmla="*/ 1522949 w 5620290"/>
                    <a:gd name="connsiteY40" fmla="*/ 2895943 h 6858000"/>
                    <a:gd name="connsiteX41" fmla="*/ 1073015 w 5620290"/>
                    <a:gd name="connsiteY41" fmla="*/ 3086660 h 6858000"/>
                    <a:gd name="connsiteX42" fmla="*/ 728169 w 5620290"/>
                    <a:gd name="connsiteY42" fmla="*/ 2980014 h 6858000"/>
                    <a:gd name="connsiteX43" fmla="*/ 723498 w 5620290"/>
                    <a:gd name="connsiteY43" fmla="*/ 2944985 h 6858000"/>
                    <a:gd name="connsiteX44" fmla="*/ 733618 w 5620290"/>
                    <a:gd name="connsiteY44" fmla="*/ 1404465 h 6858000"/>
                    <a:gd name="connsiteX45" fmla="*/ 718049 w 5620290"/>
                    <a:gd name="connsiteY45" fmla="*/ 1376441 h 6858000"/>
                    <a:gd name="connsiteX46" fmla="*/ 700923 w 5620290"/>
                    <a:gd name="connsiteY46" fmla="*/ 1374884 h 6858000"/>
                    <a:gd name="connsiteX47" fmla="*/ 718827 w 5620290"/>
                    <a:gd name="connsiteY47" fmla="*/ 1348417 h 6858000"/>
                    <a:gd name="connsiteX48" fmla="*/ 883077 w 5620290"/>
                    <a:gd name="connsiteY48" fmla="*/ 918722 h 6858000"/>
                    <a:gd name="connsiteX49" fmla="*/ 898646 w 5620290"/>
                    <a:gd name="connsiteY49" fmla="*/ 903932 h 6858000"/>
                    <a:gd name="connsiteX50" fmla="*/ 1093254 w 5620290"/>
                    <a:gd name="connsiteY50" fmla="*/ 710880 h 6858000"/>
                    <a:gd name="connsiteX51" fmla="*/ 1272294 w 5620290"/>
                    <a:gd name="connsiteY51" fmla="*/ 215796 h 6858000"/>
                    <a:gd name="connsiteX52" fmla="*/ 1299539 w 5620290"/>
                    <a:gd name="connsiteY52" fmla="*/ 54661 h 6858000"/>
                    <a:gd name="connsiteX53" fmla="*/ 1232594 w 5620290"/>
                    <a:gd name="connsiteY53" fmla="*/ 1727 h 6858000"/>
                    <a:gd name="connsiteX54" fmla="*/ 1118942 w 5620290"/>
                    <a:gd name="connsiteY54" fmla="*/ 79571 h 6858000"/>
                    <a:gd name="connsiteX55" fmla="*/ 1079242 w 5620290"/>
                    <a:gd name="connsiteY55" fmla="*/ 98253 h 6858000"/>
                    <a:gd name="connsiteX56" fmla="*/ 607511 w 5620290"/>
                    <a:gd name="connsiteY56" fmla="*/ 109151 h 6858000"/>
                    <a:gd name="connsiteX57" fmla="*/ 590386 w 5620290"/>
                    <a:gd name="connsiteY57" fmla="*/ 120049 h 6858000"/>
                    <a:gd name="connsiteX58" fmla="*/ 430807 w 5620290"/>
                    <a:gd name="connsiteY58" fmla="*/ 728006 h 6858000"/>
                    <a:gd name="connsiteX59" fmla="*/ 359191 w 5620290"/>
                    <a:gd name="connsiteY59" fmla="*/ 1103989 h 6858000"/>
                    <a:gd name="connsiteX60" fmla="*/ 288354 w 5620290"/>
                    <a:gd name="connsiteY60" fmla="*/ 1289256 h 6858000"/>
                    <a:gd name="connsiteX61" fmla="*/ 207397 w 5620290"/>
                    <a:gd name="connsiteY61" fmla="*/ 1321951 h 6858000"/>
                    <a:gd name="connsiteX62" fmla="*/ 156798 w 5620290"/>
                    <a:gd name="connsiteY62" fmla="*/ 1335962 h 6858000"/>
                    <a:gd name="connsiteX63" fmla="*/ 151349 w 5620290"/>
                    <a:gd name="connsiteY63" fmla="*/ 1344525 h 6858000"/>
                    <a:gd name="connsiteX64" fmla="*/ 108535 w 5620290"/>
                    <a:gd name="connsiteY64" fmla="*/ 1578834 h 6858000"/>
                    <a:gd name="connsiteX65" fmla="*/ 4225 w 5620290"/>
                    <a:gd name="connsiteY65" fmla="*/ 2533193 h 6858000"/>
                    <a:gd name="connsiteX66" fmla="*/ 120990 w 5620290"/>
                    <a:gd name="connsiteY66" fmla="*/ 3475876 h 6858000"/>
                    <a:gd name="connsiteX67" fmla="*/ 416017 w 5620290"/>
                    <a:gd name="connsiteY67" fmla="*/ 3993535 h 6858000"/>
                    <a:gd name="connsiteX68" fmla="*/ 695474 w 5620290"/>
                    <a:gd name="connsiteY68" fmla="*/ 4238741 h 6858000"/>
                    <a:gd name="connsiteX69" fmla="*/ 862059 w 5620290"/>
                    <a:gd name="connsiteY69" fmla="*/ 4336824 h 6858000"/>
                    <a:gd name="connsiteX70" fmla="*/ 991279 w 5620290"/>
                    <a:gd name="connsiteY70" fmla="*/ 4479277 h 6858000"/>
                    <a:gd name="connsiteX71" fmla="*/ 1363370 w 5620290"/>
                    <a:gd name="connsiteY71" fmla="*/ 4968134 h 6858000"/>
                    <a:gd name="connsiteX72" fmla="*/ 1671630 w 5620290"/>
                    <a:gd name="connsiteY72" fmla="*/ 5476451 h 6858000"/>
                    <a:gd name="connsiteX73" fmla="*/ 1808634 w 5620290"/>
                    <a:gd name="connsiteY73" fmla="*/ 6085965 h 6858000"/>
                    <a:gd name="connsiteX74" fmla="*/ 1821868 w 5620290"/>
                    <a:gd name="connsiteY74" fmla="*/ 6108539 h 6858000"/>
                    <a:gd name="connsiteX75" fmla="*/ 1794623 w 5620290"/>
                    <a:gd name="connsiteY75" fmla="*/ 6142790 h 6858000"/>
                    <a:gd name="connsiteX76" fmla="*/ 1737019 w 5620290"/>
                    <a:gd name="connsiteY76" fmla="*/ 6553025 h 6858000"/>
                    <a:gd name="connsiteX77" fmla="*/ 1741689 w 5620290"/>
                    <a:gd name="connsiteY77" fmla="*/ 6823920 h 6858000"/>
                    <a:gd name="connsiteX78" fmla="*/ 1755701 w 5620290"/>
                    <a:gd name="connsiteY78" fmla="*/ 6852722 h 6858000"/>
                    <a:gd name="connsiteX79" fmla="*/ 1898154 w 5620290"/>
                    <a:gd name="connsiteY79" fmla="*/ 6852722 h 6858000"/>
                    <a:gd name="connsiteX80" fmla="*/ 2066296 w 5620290"/>
                    <a:gd name="connsiteY80" fmla="*/ 6852722 h 6858000"/>
                    <a:gd name="connsiteX81" fmla="*/ 2390125 w 5620290"/>
                    <a:gd name="connsiteY81" fmla="*/ 6852722 h 6858000"/>
                    <a:gd name="connsiteX82" fmla="*/ 3037003 w 5620290"/>
                    <a:gd name="connsiteY82" fmla="*/ 6852722 h 6858000"/>
                    <a:gd name="connsiteX83" fmla="*/ 3683881 w 5620290"/>
                    <a:gd name="connsiteY83" fmla="*/ 6852722 h 6858000"/>
                    <a:gd name="connsiteX84" fmla="*/ 4097230 w 5620290"/>
                    <a:gd name="connsiteY84" fmla="*/ 6859727 h 6858000"/>
                    <a:gd name="connsiteX85" fmla="*/ 3904956 w 5620290"/>
                    <a:gd name="connsiteY85" fmla="*/ 6193388 h 6858000"/>
                    <a:gd name="connsiteX86" fmla="*/ 3760168 w 5620290"/>
                    <a:gd name="connsiteY86" fmla="*/ 5566749 h 6858000"/>
                    <a:gd name="connsiteX87" fmla="*/ 3616157 w 5620290"/>
                    <a:gd name="connsiteY87" fmla="*/ 5004720 h 6858000"/>
                    <a:gd name="connsiteX88" fmla="*/ 3304784 w 5620290"/>
                    <a:gd name="connsiteY88" fmla="*/ 3805154 h 6858000"/>
                    <a:gd name="connsiteX89" fmla="*/ 3319574 w 5620290"/>
                    <a:gd name="connsiteY89" fmla="*/ 3777909 h 6858000"/>
                    <a:gd name="connsiteX90" fmla="*/ 3616157 w 5620290"/>
                    <a:gd name="connsiteY90" fmla="*/ 3771681 h 6858000"/>
                    <a:gd name="connsiteX91" fmla="*/ 3949327 w 5620290"/>
                    <a:gd name="connsiteY91" fmla="*/ 3693059 h 6858000"/>
                    <a:gd name="connsiteX92" fmla="*/ 4364232 w 5620290"/>
                    <a:gd name="connsiteY92" fmla="*/ 3593420 h 6858000"/>
                    <a:gd name="connsiteX93" fmla="*/ 4565846 w 5620290"/>
                    <a:gd name="connsiteY93" fmla="*/ 3545157 h 6858000"/>
                    <a:gd name="connsiteX94" fmla="*/ 4718420 w 5620290"/>
                    <a:gd name="connsiteY94" fmla="*/ 3489110 h 6858000"/>
                    <a:gd name="connsiteX95" fmla="*/ 4823508 w 5620290"/>
                    <a:gd name="connsiteY95" fmla="*/ 3407374 h 6858000"/>
                    <a:gd name="connsiteX96" fmla="*/ 5000213 w 5620290"/>
                    <a:gd name="connsiteY96" fmla="*/ 3107677 h 6858000"/>
                    <a:gd name="connsiteX97" fmla="*/ 5173025 w 5620290"/>
                    <a:gd name="connsiteY97" fmla="*/ 2784627 h 6858000"/>
                    <a:gd name="connsiteX98" fmla="*/ 5401884 w 5620290"/>
                    <a:gd name="connsiteY98" fmla="*/ 2112839 h 6858000"/>
                    <a:gd name="connsiteX99" fmla="*/ 5390208 w 5620290"/>
                    <a:gd name="connsiteY99" fmla="*/ 2064576 h 6858000"/>
                    <a:gd name="connsiteX100" fmla="*/ 5362963 w 5620290"/>
                    <a:gd name="connsiteY100" fmla="*/ 2043559 h 6858000"/>
                    <a:gd name="connsiteX101" fmla="*/ 5357513 w 5620290"/>
                    <a:gd name="connsiteY101" fmla="*/ 2039666 h 6858000"/>
                    <a:gd name="connsiteX102" fmla="*/ 5367633 w 5620290"/>
                    <a:gd name="connsiteY102" fmla="*/ 2030325 h 6858000"/>
                    <a:gd name="connsiteX103" fmla="*/ 5513200 w 5620290"/>
                    <a:gd name="connsiteY103" fmla="*/ 1653563 h 6858000"/>
                    <a:gd name="connsiteX104" fmla="*/ 5605055 w 5620290"/>
                    <a:gd name="connsiteY104" fmla="*/ 1431710 h 6858000"/>
                    <a:gd name="connsiteX105" fmla="*/ 5626852 w 5620290"/>
                    <a:gd name="connsiteY105" fmla="*/ 1182611 h 6858000"/>
                    <a:gd name="connsiteX106" fmla="*/ 5622960 w 5620290"/>
                    <a:gd name="connsiteY106" fmla="*/ 1118001 h 6858000"/>
                    <a:gd name="connsiteX107" fmla="*/ 2438387 w 5620290"/>
                    <a:gd name="connsiteY107" fmla="*/ 2923189 h 6858000"/>
                    <a:gd name="connsiteX108" fmla="*/ 2436052 w 5620290"/>
                    <a:gd name="connsiteY108" fmla="*/ 2930194 h 6858000"/>
                    <a:gd name="connsiteX109" fmla="*/ 2446950 w 5620290"/>
                    <a:gd name="connsiteY109" fmla="*/ 2962889 h 6858000"/>
                    <a:gd name="connsiteX110" fmla="*/ 2457070 w 5620290"/>
                    <a:gd name="connsiteY110" fmla="*/ 2981571 h 6858000"/>
                    <a:gd name="connsiteX111" fmla="*/ 2446172 w 5620290"/>
                    <a:gd name="connsiteY111" fmla="*/ 2981571 h 6858000"/>
                    <a:gd name="connsiteX112" fmla="*/ 2433717 w 5620290"/>
                    <a:gd name="connsiteY112" fmla="*/ 2928638 h 6858000"/>
                    <a:gd name="connsiteX113" fmla="*/ 2428268 w 5620290"/>
                    <a:gd name="connsiteY113" fmla="*/ 2927081 h 6858000"/>
                    <a:gd name="connsiteX114" fmla="*/ 2438387 w 5620290"/>
                    <a:gd name="connsiteY114" fmla="*/ 2923189 h 6858000"/>
                    <a:gd name="connsiteX115" fmla="*/ 2405693 w 5620290"/>
                    <a:gd name="connsiteY115" fmla="*/ 2936422 h 6858000"/>
                    <a:gd name="connsiteX116" fmla="*/ 2415813 w 5620290"/>
                    <a:gd name="connsiteY116" fmla="*/ 2930973 h 6858000"/>
                    <a:gd name="connsiteX117" fmla="*/ 2398687 w 5620290"/>
                    <a:gd name="connsiteY117" fmla="*/ 2937200 h 6858000"/>
                    <a:gd name="connsiteX118" fmla="*/ 2405693 w 5620290"/>
                    <a:gd name="connsiteY118" fmla="*/ 2936422 h 6858000"/>
                    <a:gd name="connsiteX119" fmla="*/ 5099073 w 5620290"/>
                    <a:gd name="connsiteY119" fmla="*/ 1926015 h 6858000"/>
                    <a:gd name="connsiteX120" fmla="*/ 5113086 w 5620290"/>
                    <a:gd name="connsiteY120" fmla="*/ 1934578 h 6858000"/>
                    <a:gd name="connsiteX121" fmla="*/ 5099073 w 5620290"/>
                    <a:gd name="connsiteY121" fmla="*/ 1926015 h 6858000"/>
                    <a:gd name="connsiteX122" fmla="*/ 5222845 w 5620290"/>
                    <a:gd name="connsiteY122" fmla="*/ 1983619 h 6858000"/>
                    <a:gd name="connsiteX123" fmla="*/ 5219731 w 5620290"/>
                    <a:gd name="connsiteY123" fmla="*/ 1980505 h 6858000"/>
                    <a:gd name="connsiteX124" fmla="*/ 5229851 w 5620290"/>
                    <a:gd name="connsiteY124" fmla="*/ 1987511 h 6858000"/>
                    <a:gd name="connsiteX125" fmla="*/ 5236078 w 5620290"/>
                    <a:gd name="connsiteY125" fmla="*/ 1991403 h 6858000"/>
                    <a:gd name="connsiteX126" fmla="*/ 5222845 w 5620290"/>
                    <a:gd name="connsiteY126" fmla="*/ 1983619 h 6858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</a:cxnLst>
                  <a:rect l="l" t="t" r="r" b="b"/>
                  <a:pathLst>
                    <a:path w="5620290" h="6858000">
                      <a:moveTo>
                        <a:pt x="5622960" y="1118001"/>
                      </a:moveTo>
                      <a:cubicBezTo>
                        <a:pt x="5620624" y="1102432"/>
                        <a:pt x="5617510" y="1087642"/>
                        <a:pt x="5610504" y="1073630"/>
                      </a:cubicBezTo>
                      <a:cubicBezTo>
                        <a:pt x="5566912" y="975548"/>
                        <a:pt x="5450147" y="1051834"/>
                        <a:pt x="5466494" y="916387"/>
                      </a:cubicBezTo>
                      <a:cubicBezTo>
                        <a:pt x="5475057" y="846328"/>
                        <a:pt x="5483620" y="823753"/>
                        <a:pt x="5423680" y="783275"/>
                      </a:cubicBezTo>
                      <a:cubicBezTo>
                        <a:pt x="5368412" y="745910"/>
                        <a:pt x="5347394" y="808184"/>
                        <a:pt x="5324819" y="840879"/>
                      </a:cubicBezTo>
                      <a:cubicBezTo>
                        <a:pt x="5293682" y="884471"/>
                        <a:pt x="5299131" y="871238"/>
                        <a:pt x="5250868" y="868902"/>
                      </a:cubicBezTo>
                      <a:cubicBezTo>
                        <a:pt x="5180031" y="865010"/>
                        <a:pt x="5172246" y="921836"/>
                        <a:pt x="5121648" y="943632"/>
                      </a:cubicBezTo>
                      <a:cubicBezTo>
                        <a:pt x="5065601" y="986446"/>
                        <a:pt x="5025901" y="1058062"/>
                        <a:pt x="4992428" y="1118779"/>
                      </a:cubicBezTo>
                      <a:cubicBezTo>
                        <a:pt x="4934046" y="1223090"/>
                        <a:pt x="5102187" y="1379555"/>
                        <a:pt x="5121648" y="1484643"/>
                      </a:cubicBezTo>
                      <a:cubicBezTo>
                        <a:pt x="5134103" y="1552367"/>
                        <a:pt x="5128654" y="1622426"/>
                        <a:pt x="5112307" y="1689371"/>
                      </a:cubicBezTo>
                      <a:cubicBezTo>
                        <a:pt x="5108415" y="1706497"/>
                        <a:pt x="5040691" y="1887872"/>
                        <a:pt x="5030571" y="1882423"/>
                      </a:cubicBezTo>
                      <a:cubicBezTo>
                        <a:pt x="4997877" y="1862962"/>
                        <a:pt x="4981530" y="1879309"/>
                        <a:pt x="4964404" y="1907333"/>
                      </a:cubicBezTo>
                      <a:cubicBezTo>
                        <a:pt x="4939494" y="1948590"/>
                        <a:pt x="4910693" y="1988290"/>
                        <a:pt x="4885004" y="2028768"/>
                      </a:cubicBezTo>
                      <a:cubicBezTo>
                        <a:pt x="4787700" y="2182898"/>
                        <a:pt x="4688061" y="2336250"/>
                        <a:pt x="4588421" y="2488823"/>
                      </a:cubicBezTo>
                      <a:cubicBezTo>
                        <a:pt x="4537045" y="2566666"/>
                        <a:pt x="4485668" y="2645288"/>
                        <a:pt x="4435070" y="2723131"/>
                      </a:cubicBezTo>
                      <a:cubicBezTo>
                        <a:pt x="4398483" y="2779178"/>
                        <a:pt x="4357226" y="2875704"/>
                        <a:pt x="4297287" y="2909955"/>
                      </a:cubicBezTo>
                      <a:cubicBezTo>
                        <a:pt x="4249024" y="2937979"/>
                        <a:pt x="4163396" y="2935644"/>
                        <a:pt x="4108906" y="2942649"/>
                      </a:cubicBezTo>
                      <a:cubicBezTo>
                        <a:pt x="4035733" y="2951991"/>
                        <a:pt x="3961782" y="2966002"/>
                        <a:pt x="3887831" y="2969895"/>
                      </a:cubicBezTo>
                      <a:cubicBezTo>
                        <a:pt x="3541428" y="2987799"/>
                        <a:pt x="3212929" y="2924745"/>
                        <a:pt x="2873532" y="2864028"/>
                      </a:cubicBezTo>
                      <a:cubicBezTo>
                        <a:pt x="2796467" y="2850016"/>
                        <a:pt x="2722516" y="2854686"/>
                        <a:pt x="2650121" y="2882710"/>
                      </a:cubicBezTo>
                      <a:cubicBezTo>
                        <a:pt x="2608086" y="2899057"/>
                        <a:pt x="2567607" y="2917740"/>
                        <a:pt x="2527129" y="2937200"/>
                      </a:cubicBezTo>
                      <a:cubicBezTo>
                        <a:pt x="2478866" y="2961332"/>
                        <a:pt x="2483537" y="2964446"/>
                        <a:pt x="2455513" y="2920075"/>
                      </a:cubicBezTo>
                      <a:cubicBezTo>
                        <a:pt x="2450064" y="2913069"/>
                        <a:pt x="2531021" y="2732472"/>
                        <a:pt x="2536470" y="2705227"/>
                      </a:cubicBezTo>
                      <a:cubicBezTo>
                        <a:pt x="2560601" y="2583013"/>
                        <a:pt x="2651678" y="2487266"/>
                        <a:pt x="2684372" y="2368165"/>
                      </a:cubicBezTo>
                      <a:cubicBezTo>
                        <a:pt x="2693714" y="2333914"/>
                        <a:pt x="2685929" y="2291100"/>
                        <a:pt x="2683594" y="2255292"/>
                      </a:cubicBezTo>
                      <a:cubicBezTo>
                        <a:pt x="2679702" y="2187569"/>
                        <a:pt x="2661798" y="2119067"/>
                        <a:pt x="2657906" y="2052121"/>
                      </a:cubicBezTo>
                      <a:cubicBezTo>
                        <a:pt x="2652457" y="1951703"/>
                        <a:pt x="2685151" y="1855956"/>
                        <a:pt x="2672696" y="1753203"/>
                      </a:cubicBezTo>
                      <a:cubicBezTo>
                        <a:pt x="2664133" y="1684701"/>
                        <a:pt x="2646229" y="1617755"/>
                        <a:pt x="2618984" y="1554702"/>
                      </a:cubicBezTo>
                      <a:cubicBezTo>
                        <a:pt x="2604972" y="1522008"/>
                        <a:pt x="2576170" y="1487757"/>
                        <a:pt x="2566829" y="1455063"/>
                      </a:cubicBezTo>
                      <a:cubicBezTo>
                        <a:pt x="2559823" y="1429374"/>
                        <a:pt x="2567607" y="1402129"/>
                        <a:pt x="2562937" y="1375663"/>
                      </a:cubicBezTo>
                      <a:cubicBezTo>
                        <a:pt x="2541919" y="1258898"/>
                        <a:pt x="2421262" y="1193509"/>
                        <a:pt x="2326293" y="1143689"/>
                      </a:cubicBezTo>
                      <a:cubicBezTo>
                        <a:pt x="2154259" y="1053391"/>
                        <a:pt x="1960429" y="1045607"/>
                        <a:pt x="1781389" y="1128121"/>
                      </a:cubicBezTo>
                      <a:cubicBezTo>
                        <a:pt x="1701989" y="1164707"/>
                        <a:pt x="1631152" y="1216862"/>
                        <a:pt x="1572769" y="1281472"/>
                      </a:cubicBezTo>
                      <a:cubicBezTo>
                        <a:pt x="1515944" y="1343747"/>
                        <a:pt x="1493369" y="1430931"/>
                        <a:pt x="1441214" y="1490871"/>
                      </a:cubicBezTo>
                      <a:cubicBezTo>
                        <a:pt x="1439657" y="1493206"/>
                        <a:pt x="1438879" y="1494763"/>
                        <a:pt x="1438100" y="1497098"/>
                      </a:cubicBezTo>
                      <a:cubicBezTo>
                        <a:pt x="1402292" y="1669132"/>
                        <a:pt x="1329119" y="1812364"/>
                        <a:pt x="1337682" y="1996074"/>
                      </a:cubicBezTo>
                      <a:cubicBezTo>
                        <a:pt x="1347023" y="2196132"/>
                        <a:pt x="1417861" y="2379064"/>
                        <a:pt x="1547859" y="2529301"/>
                      </a:cubicBezTo>
                      <a:cubicBezTo>
                        <a:pt x="1558757" y="2532415"/>
                        <a:pt x="1566542" y="2539421"/>
                        <a:pt x="1569655" y="2550319"/>
                      </a:cubicBezTo>
                      <a:cubicBezTo>
                        <a:pt x="1569655" y="2550319"/>
                        <a:pt x="1569655" y="2550319"/>
                        <a:pt x="1569655" y="2550319"/>
                      </a:cubicBezTo>
                      <a:cubicBezTo>
                        <a:pt x="1564985" y="2612594"/>
                        <a:pt x="1547081" y="2674868"/>
                        <a:pt x="1540075" y="2727023"/>
                      </a:cubicBezTo>
                      <a:cubicBezTo>
                        <a:pt x="1532291" y="2783071"/>
                        <a:pt x="1522949" y="2839118"/>
                        <a:pt x="1522949" y="2895943"/>
                      </a:cubicBezTo>
                      <a:cubicBezTo>
                        <a:pt x="1522171" y="3001810"/>
                        <a:pt x="1143852" y="3075762"/>
                        <a:pt x="1073015" y="3086660"/>
                      </a:cubicBezTo>
                      <a:cubicBezTo>
                        <a:pt x="936010" y="3107677"/>
                        <a:pt x="840263" y="3049295"/>
                        <a:pt x="728169" y="2980014"/>
                      </a:cubicBezTo>
                      <a:cubicBezTo>
                        <a:pt x="721163" y="2969116"/>
                        <a:pt x="723498" y="2956661"/>
                        <a:pt x="723498" y="2944985"/>
                      </a:cubicBezTo>
                      <a:cubicBezTo>
                        <a:pt x="722720" y="2431219"/>
                        <a:pt x="725833" y="1917452"/>
                        <a:pt x="733618" y="1404465"/>
                      </a:cubicBezTo>
                      <a:cubicBezTo>
                        <a:pt x="733618" y="1392788"/>
                        <a:pt x="739067" y="1376441"/>
                        <a:pt x="718049" y="1376441"/>
                      </a:cubicBezTo>
                      <a:cubicBezTo>
                        <a:pt x="712600" y="1375663"/>
                        <a:pt x="706373" y="1375663"/>
                        <a:pt x="700923" y="1374884"/>
                      </a:cubicBezTo>
                      <a:cubicBezTo>
                        <a:pt x="707151" y="1372549"/>
                        <a:pt x="711043" y="1364764"/>
                        <a:pt x="718827" y="1348417"/>
                      </a:cubicBezTo>
                      <a:cubicBezTo>
                        <a:pt x="778767" y="1217641"/>
                        <a:pt x="774875" y="1019918"/>
                        <a:pt x="883077" y="918722"/>
                      </a:cubicBezTo>
                      <a:cubicBezTo>
                        <a:pt x="888526" y="914051"/>
                        <a:pt x="893197" y="908602"/>
                        <a:pt x="898646" y="903932"/>
                      </a:cubicBezTo>
                      <a:cubicBezTo>
                        <a:pt x="971040" y="847106"/>
                        <a:pt x="1041877" y="788724"/>
                        <a:pt x="1093254" y="710880"/>
                      </a:cubicBezTo>
                      <a:cubicBezTo>
                        <a:pt x="1187445" y="568427"/>
                        <a:pt x="1225588" y="380046"/>
                        <a:pt x="1272294" y="215796"/>
                      </a:cubicBezTo>
                      <a:cubicBezTo>
                        <a:pt x="1287084" y="162863"/>
                        <a:pt x="1301096" y="109929"/>
                        <a:pt x="1299539" y="54661"/>
                      </a:cubicBezTo>
                      <a:cubicBezTo>
                        <a:pt x="1297982" y="12625"/>
                        <a:pt x="1273851" y="-6057"/>
                        <a:pt x="1232594" y="1727"/>
                      </a:cubicBezTo>
                      <a:cubicBezTo>
                        <a:pt x="1182774" y="11068"/>
                        <a:pt x="1145409" y="38314"/>
                        <a:pt x="1118942" y="79571"/>
                      </a:cubicBezTo>
                      <a:cubicBezTo>
                        <a:pt x="1108044" y="96696"/>
                        <a:pt x="1097146" y="100588"/>
                        <a:pt x="1079242" y="98253"/>
                      </a:cubicBezTo>
                      <a:cubicBezTo>
                        <a:pt x="936789" y="78014"/>
                        <a:pt x="745294" y="40649"/>
                        <a:pt x="607511" y="109151"/>
                      </a:cubicBezTo>
                      <a:cubicBezTo>
                        <a:pt x="602841" y="114600"/>
                        <a:pt x="595835" y="116157"/>
                        <a:pt x="590386" y="120049"/>
                      </a:cubicBezTo>
                      <a:cubicBezTo>
                        <a:pt x="395777" y="217353"/>
                        <a:pt x="451825" y="554415"/>
                        <a:pt x="430807" y="728006"/>
                      </a:cubicBezTo>
                      <a:cubicBezTo>
                        <a:pt x="415238" y="854890"/>
                        <a:pt x="395777" y="981775"/>
                        <a:pt x="359191" y="1103989"/>
                      </a:cubicBezTo>
                      <a:cubicBezTo>
                        <a:pt x="342066" y="1162372"/>
                        <a:pt x="324162" y="1239437"/>
                        <a:pt x="288354" y="1289256"/>
                      </a:cubicBezTo>
                      <a:cubicBezTo>
                        <a:pt x="259552" y="1330513"/>
                        <a:pt x="257216" y="1318058"/>
                        <a:pt x="207397" y="1321951"/>
                      </a:cubicBezTo>
                      <a:cubicBezTo>
                        <a:pt x="176259" y="1324286"/>
                        <a:pt x="180930" y="1319615"/>
                        <a:pt x="156798" y="1335962"/>
                      </a:cubicBezTo>
                      <a:cubicBezTo>
                        <a:pt x="153685" y="1338298"/>
                        <a:pt x="152128" y="1341411"/>
                        <a:pt x="151349" y="1344525"/>
                      </a:cubicBezTo>
                      <a:cubicBezTo>
                        <a:pt x="136559" y="1422369"/>
                        <a:pt x="122547" y="1500990"/>
                        <a:pt x="108535" y="1578834"/>
                      </a:cubicBezTo>
                      <a:cubicBezTo>
                        <a:pt x="56380" y="1890207"/>
                        <a:pt x="16680" y="2213257"/>
                        <a:pt x="4225" y="2533193"/>
                      </a:cubicBezTo>
                      <a:cubicBezTo>
                        <a:pt x="-8230" y="2857800"/>
                        <a:pt x="333" y="3170730"/>
                        <a:pt x="120990" y="3475876"/>
                      </a:cubicBezTo>
                      <a:cubicBezTo>
                        <a:pt x="194163" y="3661144"/>
                        <a:pt x="290689" y="3837848"/>
                        <a:pt x="416017" y="3993535"/>
                      </a:cubicBezTo>
                      <a:cubicBezTo>
                        <a:pt x="494639" y="4090839"/>
                        <a:pt x="591164" y="4170239"/>
                        <a:pt x="695474" y="4238741"/>
                      </a:cubicBezTo>
                      <a:cubicBezTo>
                        <a:pt x="748408" y="4272993"/>
                        <a:pt x="811461" y="4298681"/>
                        <a:pt x="862059" y="4336824"/>
                      </a:cubicBezTo>
                      <a:cubicBezTo>
                        <a:pt x="911101" y="4373411"/>
                        <a:pt x="951579" y="4432571"/>
                        <a:pt x="991279" y="4479277"/>
                      </a:cubicBezTo>
                      <a:cubicBezTo>
                        <a:pt x="1123613" y="4635742"/>
                        <a:pt x="1247384" y="4799213"/>
                        <a:pt x="1363370" y="4968134"/>
                      </a:cubicBezTo>
                      <a:cubicBezTo>
                        <a:pt x="1475465" y="5131605"/>
                        <a:pt x="1587559" y="5296633"/>
                        <a:pt x="1671630" y="5476451"/>
                      </a:cubicBezTo>
                      <a:cubicBezTo>
                        <a:pt x="1764264" y="5674951"/>
                        <a:pt x="1789952" y="5869560"/>
                        <a:pt x="1808634" y="6085965"/>
                      </a:cubicBezTo>
                      <a:cubicBezTo>
                        <a:pt x="1810191" y="6100755"/>
                        <a:pt x="1814084" y="6106982"/>
                        <a:pt x="1821868" y="6108539"/>
                      </a:cubicBezTo>
                      <a:cubicBezTo>
                        <a:pt x="1804742" y="6113210"/>
                        <a:pt x="1797736" y="6123329"/>
                        <a:pt x="1794623" y="6142790"/>
                      </a:cubicBezTo>
                      <a:cubicBezTo>
                        <a:pt x="1772048" y="6279016"/>
                        <a:pt x="1749474" y="6415242"/>
                        <a:pt x="1737019" y="6553025"/>
                      </a:cubicBezTo>
                      <a:cubicBezTo>
                        <a:pt x="1728456" y="6643323"/>
                        <a:pt x="1724564" y="6733621"/>
                        <a:pt x="1741689" y="6823920"/>
                      </a:cubicBezTo>
                      <a:cubicBezTo>
                        <a:pt x="1744025" y="6834817"/>
                        <a:pt x="1746360" y="6845716"/>
                        <a:pt x="1755701" y="6852722"/>
                      </a:cubicBezTo>
                      <a:cubicBezTo>
                        <a:pt x="1774383" y="6868290"/>
                        <a:pt x="1871688" y="6852722"/>
                        <a:pt x="1898154" y="6852722"/>
                      </a:cubicBezTo>
                      <a:cubicBezTo>
                        <a:pt x="1954202" y="6852722"/>
                        <a:pt x="2010249" y="6852722"/>
                        <a:pt x="2066296" y="6852722"/>
                      </a:cubicBezTo>
                      <a:cubicBezTo>
                        <a:pt x="2174498" y="6852722"/>
                        <a:pt x="2281922" y="6852722"/>
                        <a:pt x="2390125" y="6852722"/>
                      </a:cubicBezTo>
                      <a:cubicBezTo>
                        <a:pt x="2605750" y="6852722"/>
                        <a:pt x="2821377" y="6852722"/>
                        <a:pt x="3037003" y="6852722"/>
                      </a:cubicBezTo>
                      <a:cubicBezTo>
                        <a:pt x="3252629" y="6852722"/>
                        <a:pt x="3468255" y="6852722"/>
                        <a:pt x="3683881" y="6852722"/>
                      </a:cubicBezTo>
                      <a:cubicBezTo>
                        <a:pt x="3792084" y="6852722"/>
                        <a:pt x="3989027" y="6859727"/>
                        <a:pt x="4097230" y="6859727"/>
                      </a:cubicBezTo>
                      <a:cubicBezTo>
                        <a:pt x="4078547" y="6593503"/>
                        <a:pt x="3925195" y="6247879"/>
                        <a:pt x="3904956" y="6193388"/>
                      </a:cubicBezTo>
                      <a:cubicBezTo>
                        <a:pt x="3884717" y="6138898"/>
                        <a:pt x="3783521" y="5658604"/>
                        <a:pt x="3760168" y="5566749"/>
                      </a:cubicBezTo>
                      <a:cubicBezTo>
                        <a:pt x="3711905" y="5379147"/>
                        <a:pt x="3664420" y="5191544"/>
                        <a:pt x="3616157" y="5004720"/>
                      </a:cubicBezTo>
                      <a:cubicBezTo>
                        <a:pt x="3513404" y="4604605"/>
                        <a:pt x="3408316" y="4204491"/>
                        <a:pt x="3304784" y="3805154"/>
                      </a:cubicBezTo>
                      <a:cubicBezTo>
                        <a:pt x="3301670" y="3791921"/>
                        <a:pt x="3295443" y="3777909"/>
                        <a:pt x="3319574" y="3777909"/>
                      </a:cubicBezTo>
                      <a:cubicBezTo>
                        <a:pt x="3416878" y="3778687"/>
                        <a:pt x="3519632" y="3778687"/>
                        <a:pt x="3616157" y="3771681"/>
                      </a:cubicBezTo>
                      <a:cubicBezTo>
                        <a:pt x="3725138" y="3763897"/>
                        <a:pt x="3842682" y="3718748"/>
                        <a:pt x="3949327" y="3693059"/>
                      </a:cubicBezTo>
                      <a:cubicBezTo>
                        <a:pt x="4087888" y="3659587"/>
                        <a:pt x="4226449" y="3626893"/>
                        <a:pt x="4364232" y="3593420"/>
                      </a:cubicBezTo>
                      <a:cubicBezTo>
                        <a:pt x="4431177" y="3577073"/>
                        <a:pt x="4498901" y="3563839"/>
                        <a:pt x="4565846" y="3545157"/>
                      </a:cubicBezTo>
                      <a:cubicBezTo>
                        <a:pt x="4618780" y="3530367"/>
                        <a:pt x="4664708" y="3500008"/>
                        <a:pt x="4718420" y="3489110"/>
                      </a:cubicBezTo>
                      <a:cubicBezTo>
                        <a:pt x="4766683" y="3478990"/>
                        <a:pt x="4804826" y="3455637"/>
                        <a:pt x="4823508" y="3407374"/>
                      </a:cubicBezTo>
                      <a:cubicBezTo>
                        <a:pt x="4861651" y="3307735"/>
                        <a:pt x="4944944" y="3203425"/>
                        <a:pt x="5000213" y="3107677"/>
                      </a:cubicBezTo>
                      <a:cubicBezTo>
                        <a:pt x="5060930" y="3001810"/>
                        <a:pt x="5119313" y="2894386"/>
                        <a:pt x="5173025" y="2784627"/>
                      </a:cubicBezTo>
                      <a:cubicBezTo>
                        <a:pt x="5268772" y="2590019"/>
                        <a:pt x="5404998" y="2335471"/>
                        <a:pt x="5401884" y="2112839"/>
                      </a:cubicBezTo>
                      <a:cubicBezTo>
                        <a:pt x="5401106" y="2095714"/>
                        <a:pt x="5408890" y="2077031"/>
                        <a:pt x="5390208" y="2064576"/>
                      </a:cubicBezTo>
                      <a:cubicBezTo>
                        <a:pt x="5383202" y="2055235"/>
                        <a:pt x="5369190" y="2053678"/>
                        <a:pt x="5362963" y="2043559"/>
                      </a:cubicBezTo>
                      <a:cubicBezTo>
                        <a:pt x="5361406" y="2042002"/>
                        <a:pt x="5359070" y="2040445"/>
                        <a:pt x="5357513" y="2039666"/>
                      </a:cubicBezTo>
                      <a:cubicBezTo>
                        <a:pt x="5361406" y="2037331"/>
                        <a:pt x="5365298" y="2034996"/>
                        <a:pt x="5367633" y="2030325"/>
                      </a:cubicBezTo>
                      <a:cubicBezTo>
                        <a:pt x="5428351" y="1909668"/>
                        <a:pt x="5468829" y="1781226"/>
                        <a:pt x="5513200" y="1653563"/>
                      </a:cubicBezTo>
                      <a:cubicBezTo>
                        <a:pt x="5539667" y="1578055"/>
                        <a:pt x="5580146" y="1507996"/>
                        <a:pt x="5605055" y="1431710"/>
                      </a:cubicBezTo>
                      <a:cubicBezTo>
                        <a:pt x="5631522" y="1349196"/>
                        <a:pt x="5626852" y="1269017"/>
                        <a:pt x="5626852" y="1182611"/>
                      </a:cubicBezTo>
                      <a:cubicBezTo>
                        <a:pt x="5626073" y="1160815"/>
                        <a:pt x="5626073" y="1139019"/>
                        <a:pt x="5622960" y="1118001"/>
                      </a:cubicBezTo>
                      <a:close/>
                      <a:moveTo>
                        <a:pt x="2438387" y="2923189"/>
                      </a:moveTo>
                      <a:cubicBezTo>
                        <a:pt x="2437609" y="2925524"/>
                        <a:pt x="2436831" y="2927859"/>
                        <a:pt x="2436052" y="2930194"/>
                      </a:cubicBezTo>
                      <a:cubicBezTo>
                        <a:pt x="2434495" y="2942649"/>
                        <a:pt x="2441501" y="2952769"/>
                        <a:pt x="2446950" y="2962889"/>
                      </a:cubicBezTo>
                      <a:cubicBezTo>
                        <a:pt x="2450064" y="2969116"/>
                        <a:pt x="2453178" y="2975344"/>
                        <a:pt x="2457070" y="2981571"/>
                      </a:cubicBezTo>
                      <a:lnTo>
                        <a:pt x="2446172" y="2981571"/>
                      </a:lnTo>
                      <a:cubicBezTo>
                        <a:pt x="2441501" y="2963667"/>
                        <a:pt x="2436831" y="2946542"/>
                        <a:pt x="2433717" y="2928638"/>
                      </a:cubicBezTo>
                      <a:cubicBezTo>
                        <a:pt x="2432160" y="2927859"/>
                        <a:pt x="2430603" y="2927859"/>
                        <a:pt x="2428268" y="2927081"/>
                      </a:cubicBezTo>
                      <a:cubicBezTo>
                        <a:pt x="2432160" y="2925524"/>
                        <a:pt x="2435274" y="2924745"/>
                        <a:pt x="2438387" y="2923189"/>
                      </a:cubicBezTo>
                      <a:close/>
                      <a:moveTo>
                        <a:pt x="2405693" y="2936422"/>
                      </a:moveTo>
                      <a:cubicBezTo>
                        <a:pt x="2408807" y="2934087"/>
                        <a:pt x="2412699" y="2932530"/>
                        <a:pt x="2415813" y="2930973"/>
                      </a:cubicBezTo>
                      <a:cubicBezTo>
                        <a:pt x="2411142" y="2935644"/>
                        <a:pt x="2404915" y="2937200"/>
                        <a:pt x="2398687" y="2937200"/>
                      </a:cubicBezTo>
                      <a:cubicBezTo>
                        <a:pt x="2401023" y="2936422"/>
                        <a:pt x="2403358" y="2936422"/>
                        <a:pt x="2405693" y="2936422"/>
                      </a:cubicBezTo>
                      <a:close/>
                      <a:moveTo>
                        <a:pt x="5099073" y="1926015"/>
                      </a:moveTo>
                      <a:cubicBezTo>
                        <a:pt x="5103744" y="1929129"/>
                        <a:pt x="5108415" y="1932243"/>
                        <a:pt x="5113086" y="1934578"/>
                      </a:cubicBezTo>
                      <a:cubicBezTo>
                        <a:pt x="5107636" y="1933021"/>
                        <a:pt x="5102966" y="1929907"/>
                        <a:pt x="5099073" y="1926015"/>
                      </a:cubicBezTo>
                      <a:close/>
                      <a:moveTo>
                        <a:pt x="5222845" y="1983619"/>
                      </a:moveTo>
                      <a:cubicBezTo>
                        <a:pt x="5222066" y="1982841"/>
                        <a:pt x="5220509" y="1981284"/>
                        <a:pt x="5219731" y="1980505"/>
                      </a:cubicBezTo>
                      <a:cubicBezTo>
                        <a:pt x="5223623" y="1982062"/>
                        <a:pt x="5227515" y="1983619"/>
                        <a:pt x="5229851" y="1987511"/>
                      </a:cubicBezTo>
                      <a:cubicBezTo>
                        <a:pt x="5231407" y="1989068"/>
                        <a:pt x="5233743" y="1990625"/>
                        <a:pt x="5236078" y="1991403"/>
                      </a:cubicBezTo>
                      <a:cubicBezTo>
                        <a:pt x="5230629" y="1989847"/>
                        <a:pt x="5225958" y="1987511"/>
                        <a:pt x="5222845" y="1983619"/>
                      </a:cubicBezTo>
                      <a:close/>
                    </a:path>
                  </a:pathLst>
                </a:custGeom>
                <a:solidFill>
                  <a:srgbClr val="FDCC94"/>
                </a:solidFill>
                <a:ln w="77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6" name="Graphic 24">
                <a:extLst>
                  <a:ext uri="{FF2B5EF4-FFF2-40B4-BE49-F238E27FC236}">
                    <a16:creationId xmlns:a16="http://schemas.microsoft.com/office/drawing/2014/main" id="{9FEA9352-B92D-4ABD-ACCB-EDAEC9601701}"/>
                  </a:ext>
                </a:extLst>
              </p:cNvPr>
              <p:cNvGrpSpPr/>
              <p:nvPr/>
            </p:nvGrpSpPr>
            <p:grpSpPr>
              <a:xfrm>
                <a:off x="3281711" y="1306336"/>
                <a:ext cx="5419820" cy="4803754"/>
                <a:chOff x="3281711" y="1306336"/>
                <a:chExt cx="5419820" cy="4803754"/>
              </a:xfrm>
              <a:solidFill>
                <a:schemeClr val="accent1"/>
              </a:solidFill>
            </p:grpSpPr>
            <p:sp>
              <p:nvSpPr>
                <p:cNvPr id="33" name="Freeform: Shape 32">
                  <a:extLst>
                    <a:ext uri="{FF2B5EF4-FFF2-40B4-BE49-F238E27FC236}">
                      <a16:creationId xmlns:a16="http://schemas.microsoft.com/office/drawing/2014/main" id="{4012369A-2030-4B16-8FD5-2015DA45F7CC}"/>
                    </a:ext>
                  </a:extLst>
                </p:cNvPr>
                <p:cNvSpPr/>
                <p:nvPr/>
              </p:nvSpPr>
              <p:spPr>
                <a:xfrm>
                  <a:off x="6926588" y="5089399"/>
                  <a:ext cx="7784" cy="7784"/>
                </a:xfrm>
                <a:custGeom>
                  <a:avLst/>
                  <a:gdLst>
                    <a:gd name="connsiteX0" fmla="*/ 0 w 0"/>
                    <a:gd name="connsiteY0" fmla="*/ 0 h 0"/>
                    <a:gd name="connsiteX1" fmla="*/ 0 w 0"/>
                    <a:gd name="connsiteY1" fmla="*/ 0 h 0"/>
                    <a:gd name="connsiteX2" fmla="*/ 0 w 0"/>
                    <a:gd name="connsiteY2" fmla="*/ 0 h 0"/>
                    <a:gd name="connsiteX3" fmla="*/ 0 w 0"/>
                    <a:gd name="connsiteY3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95422"/>
                </a:solidFill>
                <a:ln w="77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4" name="Freeform: Shape 33">
                  <a:extLst>
                    <a:ext uri="{FF2B5EF4-FFF2-40B4-BE49-F238E27FC236}">
                      <a16:creationId xmlns:a16="http://schemas.microsoft.com/office/drawing/2014/main" id="{79344CDB-75BC-46ED-B152-0682AAB68372}"/>
                    </a:ext>
                  </a:extLst>
                </p:cNvPr>
                <p:cNvSpPr/>
                <p:nvPr/>
              </p:nvSpPr>
              <p:spPr>
                <a:xfrm>
                  <a:off x="3281711" y="1306336"/>
                  <a:ext cx="5419820" cy="4803754"/>
                </a:xfrm>
                <a:custGeom>
                  <a:avLst/>
                  <a:gdLst>
                    <a:gd name="connsiteX0" fmla="*/ 5395932 w 5410113"/>
                    <a:gd name="connsiteY0" fmla="*/ 747912 h 4795150"/>
                    <a:gd name="connsiteX1" fmla="*/ 5368687 w 5410113"/>
                    <a:gd name="connsiteY1" fmla="*/ 726894 h 4795150"/>
                    <a:gd name="connsiteX2" fmla="*/ 5359346 w 5410113"/>
                    <a:gd name="connsiteY2" fmla="*/ 720666 h 4795150"/>
                    <a:gd name="connsiteX3" fmla="*/ 5348448 w 5410113"/>
                    <a:gd name="connsiteY3" fmla="*/ 719109 h 4795150"/>
                    <a:gd name="connsiteX4" fmla="*/ 5176414 w 5410113"/>
                    <a:gd name="connsiteY4" fmla="*/ 649829 h 4795150"/>
                    <a:gd name="connsiteX5" fmla="*/ 5046416 w 5410113"/>
                    <a:gd name="connsiteY5" fmla="*/ 578213 h 4795150"/>
                    <a:gd name="connsiteX6" fmla="*/ 5040188 w 5410113"/>
                    <a:gd name="connsiteY6" fmla="*/ 568872 h 4795150"/>
                    <a:gd name="connsiteX7" fmla="*/ 4970907 w 5410113"/>
                    <a:gd name="connsiteY7" fmla="*/ 589890 h 4795150"/>
                    <a:gd name="connsiteX8" fmla="*/ 4891508 w 5410113"/>
                    <a:gd name="connsiteY8" fmla="*/ 711325 h 4795150"/>
                    <a:gd name="connsiteX9" fmla="*/ 4721809 w 5410113"/>
                    <a:gd name="connsiteY9" fmla="*/ 973657 h 4795150"/>
                    <a:gd name="connsiteX10" fmla="*/ 4501512 w 5410113"/>
                    <a:gd name="connsiteY10" fmla="*/ 1311497 h 4795150"/>
                    <a:gd name="connsiteX11" fmla="*/ 4321694 w 5410113"/>
                    <a:gd name="connsiteY11" fmla="*/ 1563710 h 4795150"/>
                    <a:gd name="connsiteX12" fmla="*/ 4264090 w 5410113"/>
                    <a:gd name="connsiteY12" fmla="*/ 1605746 h 4795150"/>
                    <a:gd name="connsiteX13" fmla="*/ 4025110 w 5410113"/>
                    <a:gd name="connsiteY13" fmla="*/ 1622871 h 4795150"/>
                    <a:gd name="connsiteX14" fmla="*/ 3702061 w 5410113"/>
                    <a:gd name="connsiteY14" fmla="*/ 1655565 h 4795150"/>
                    <a:gd name="connsiteX15" fmla="*/ 3266916 w 5410113"/>
                    <a:gd name="connsiteY15" fmla="*/ 1619757 h 4795150"/>
                    <a:gd name="connsiteX16" fmla="*/ 3148594 w 5410113"/>
                    <a:gd name="connsiteY16" fmla="*/ 1597183 h 4795150"/>
                    <a:gd name="connsiteX17" fmla="*/ 2879256 w 5410113"/>
                    <a:gd name="connsiteY17" fmla="*/ 1548920 h 4795150"/>
                    <a:gd name="connsiteX18" fmla="*/ 2655846 w 5410113"/>
                    <a:gd name="connsiteY18" fmla="*/ 1567602 h 4795150"/>
                    <a:gd name="connsiteX19" fmla="*/ 2532853 w 5410113"/>
                    <a:gd name="connsiteY19" fmla="*/ 1622092 h 4795150"/>
                    <a:gd name="connsiteX20" fmla="*/ 2461238 w 5410113"/>
                    <a:gd name="connsiteY20" fmla="*/ 1604189 h 4795150"/>
                    <a:gd name="connsiteX21" fmla="*/ 2448004 w 5410113"/>
                    <a:gd name="connsiteY21" fmla="*/ 1602632 h 4795150"/>
                    <a:gd name="connsiteX22" fmla="*/ 2441777 w 5410113"/>
                    <a:gd name="connsiteY22" fmla="*/ 1626763 h 4795150"/>
                    <a:gd name="connsiteX23" fmla="*/ 2314892 w 5410113"/>
                    <a:gd name="connsiteY23" fmla="*/ 1611973 h 4795150"/>
                    <a:gd name="connsiteX24" fmla="*/ 2081362 w 5410113"/>
                    <a:gd name="connsiteY24" fmla="*/ 1560596 h 4795150"/>
                    <a:gd name="connsiteX25" fmla="*/ 1569153 w 5410113"/>
                    <a:gd name="connsiteY25" fmla="*/ 1417364 h 4795150"/>
                    <a:gd name="connsiteX26" fmla="*/ 1568374 w 5410113"/>
                    <a:gd name="connsiteY26" fmla="*/ 1390119 h 4795150"/>
                    <a:gd name="connsiteX27" fmla="*/ 1545800 w 5410113"/>
                    <a:gd name="connsiteY27" fmla="*/ 1411915 h 4795150"/>
                    <a:gd name="connsiteX28" fmla="*/ 1528674 w 5410113"/>
                    <a:gd name="connsiteY28" fmla="*/ 1580836 h 4795150"/>
                    <a:gd name="connsiteX29" fmla="*/ 1484303 w 5410113"/>
                    <a:gd name="connsiteY29" fmla="*/ 1637661 h 4795150"/>
                    <a:gd name="connsiteX30" fmla="*/ 1352748 w 5410113"/>
                    <a:gd name="connsiteY30" fmla="*/ 1683589 h 4795150"/>
                    <a:gd name="connsiteX31" fmla="*/ 1333287 w 5410113"/>
                    <a:gd name="connsiteY31" fmla="*/ 1697601 h 4795150"/>
                    <a:gd name="connsiteX32" fmla="*/ 1034369 w 5410113"/>
                    <a:gd name="connsiteY32" fmla="*/ 1759875 h 4795150"/>
                    <a:gd name="connsiteX33" fmla="*/ 945627 w 5410113"/>
                    <a:gd name="connsiteY33" fmla="*/ 1762989 h 4795150"/>
                    <a:gd name="connsiteX34" fmla="*/ 733893 w 5410113"/>
                    <a:gd name="connsiteY34" fmla="*/ 1664906 h 4795150"/>
                    <a:gd name="connsiteX35" fmla="*/ 729223 w 5410113"/>
                    <a:gd name="connsiteY35" fmla="*/ 1629877 h 4795150"/>
                    <a:gd name="connsiteX36" fmla="*/ 731558 w 5410113"/>
                    <a:gd name="connsiteY36" fmla="*/ 1255450 h 4795150"/>
                    <a:gd name="connsiteX37" fmla="*/ 731558 w 5410113"/>
                    <a:gd name="connsiteY37" fmla="*/ 968208 h 4795150"/>
                    <a:gd name="connsiteX38" fmla="*/ 731558 w 5410113"/>
                    <a:gd name="connsiteY38" fmla="*/ 825755 h 4795150"/>
                    <a:gd name="connsiteX39" fmla="*/ 732336 w 5410113"/>
                    <a:gd name="connsiteY39" fmla="*/ 645158 h 4795150"/>
                    <a:gd name="connsiteX40" fmla="*/ 733893 w 5410113"/>
                    <a:gd name="connsiteY40" fmla="*/ 403844 h 4795150"/>
                    <a:gd name="connsiteX41" fmla="*/ 738564 w 5410113"/>
                    <a:gd name="connsiteY41" fmla="*/ 88578 h 4795150"/>
                    <a:gd name="connsiteX42" fmla="*/ 722995 w 5410113"/>
                    <a:gd name="connsiteY42" fmla="*/ 60555 h 4795150"/>
                    <a:gd name="connsiteX43" fmla="*/ 677068 w 5410113"/>
                    <a:gd name="connsiteY43" fmla="*/ 50435 h 4795150"/>
                    <a:gd name="connsiteX44" fmla="*/ 647487 w 5410113"/>
                    <a:gd name="connsiteY44" fmla="*/ 47321 h 4795150"/>
                    <a:gd name="connsiteX45" fmla="*/ 402280 w 5410113"/>
                    <a:gd name="connsiteY45" fmla="*/ 20855 h 4795150"/>
                    <a:gd name="connsiteX46" fmla="*/ 193660 w 5410113"/>
                    <a:gd name="connsiteY46" fmla="*/ 1394 h 4795150"/>
                    <a:gd name="connsiteX47" fmla="*/ 163301 w 5410113"/>
                    <a:gd name="connsiteY47" fmla="*/ 17741 h 4795150"/>
                    <a:gd name="connsiteX48" fmla="*/ 157852 w 5410113"/>
                    <a:gd name="connsiteY48" fmla="*/ 26304 h 4795150"/>
                    <a:gd name="connsiteX49" fmla="*/ 115038 w 5410113"/>
                    <a:gd name="connsiteY49" fmla="*/ 260612 h 4795150"/>
                    <a:gd name="connsiteX50" fmla="*/ 66776 w 5410113"/>
                    <a:gd name="connsiteY50" fmla="*/ 580548 h 4795150"/>
                    <a:gd name="connsiteX51" fmla="*/ 26297 w 5410113"/>
                    <a:gd name="connsiteY51" fmla="*/ 934736 h 4795150"/>
                    <a:gd name="connsiteX52" fmla="*/ 6836 w 5410113"/>
                    <a:gd name="connsiteY52" fmla="*/ 1232876 h 4795150"/>
                    <a:gd name="connsiteX53" fmla="*/ 6058 w 5410113"/>
                    <a:gd name="connsiteY53" fmla="*/ 1299042 h 4795150"/>
                    <a:gd name="connsiteX54" fmla="*/ 15399 w 5410113"/>
                    <a:gd name="connsiteY54" fmla="*/ 1709277 h 4795150"/>
                    <a:gd name="connsiteX55" fmla="*/ 127493 w 5410113"/>
                    <a:gd name="connsiteY55" fmla="*/ 2159990 h 4795150"/>
                    <a:gd name="connsiteX56" fmla="*/ 553297 w 5410113"/>
                    <a:gd name="connsiteY56" fmla="*/ 2821659 h 4795150"/>
                    <a:gd name="connsiteX57" fmla="*/ 710540 w 5410113"/>
                    <a:gd name="connsiteY57" fmla="*/ 2929861 h 4795150"/>
                    <a:gd name="connsiteX58" fmla="*/ 862335 w 5410113"/>
                    <a:gd name="connsiteY58" fmla="*/ 3017046 h 4795150"/>
                    <a:gd name="connsiteX59" fmla="*/ 998561 w 5410113"/>
                    <a:gd name="connsiteY59" fmla="*/ 3163391 h 4795150"/>
                    <a:gd name="connsiteX60" fmla="*/ 1355083 w 5410113"/>
                    <a:gd name="connsiteY60" fmla="*/ 3652247 h 4795150"/>
                    <a:gd name="connsiteX61" fmla="*/ 1411130 w 5410113"/>
                    <a:gd name="connsiteY61" fmla="*/ 3723863 h 4795150"/>
                    <a:gd name="connsiteX62" fmla="*/ 1542686 w 5410113"/>
                    <a:gd name="connsiteY62" fmla="*/ 3924699 h 4795150"/>
                    <a:gd name="connsiteX63" fmla="*/ 1749749 w 5410113"/>
                    <a:gd name="connsiteY63" fmla="*/ 4388646 h 4795150"/>
                    <a:gd name="connsiteX64" fmla="*/ 1799569 w 5410113"/>
                    <a:gd name="connsiteY64" fmla="*/ 4777863 h 4795150"/>
                    <a:gd name="connsiteX65" fmla="*/ 1828371 w 5410113"/>
                    <a:gd name="connsiteY65" fmla="*/ 4800437 h 4795150"/>
                    <a:gd name="connsiteX66" fmla="*/ 3843735 w 5410113"/>
                    <a:gd name="connsiteY66" fmla="*/ 4653313 h 4795150"/>
                    <a:gd name="connsiteX67" fmla="*/ 3858526 w 5410113"/>
                    <a:gd name="connsiteY67" fmla="*/ 4641637 h 4795150"/>
                    <a:gd name="connsiteX68" fmla="*/ 3837508 w 5410113"/>
                    <a:gd name="connsiteY68" fmla="*/ 4548225 h 4795150"/>
                    <a:gd name="connsiteX69" fmla="*/ 3607092 w 5410113"/>
                    <a:gd name="connsiteY69" fmla="*/ 3628894 h 4795150"/>
                    <a:gd name="connsiteX70" fmla="*/ 3375897 w 5410113"/>
                    <a:gd name="connsiteY70" fmla="*/ 2736031 h 4795150"/>
                    <a:gd name="connsiteX71" fmla="*/ 3361107 w 5410113"/>
                    <a:gd name="connsiteY71" fmla="*/ 2676870 h 4795150"/>
                    <a:gd name="connsiteX72" fmla="*/ 3310508 w 5410113"/>
                    <a:gd name="connsiteY72" fmla="*/ 2488489 h 4795150"/>
                    <a:gd name="connsiteX73" fmla="*/ 3325299 w 5410113"/>
                    <a:gd name="connsiteY73" fmla="*/ 2461244 h 4795150"/>
                    <a:gd name="connsiteX74" fmla="*/ 3642900 w 5410113"/>
                    <a:gd name="connsiteY74" fmla="*/ 2453460 h 4795150"/>
                    <a:gd name="connsiteX75" fmla="*/ 4049242 w 5410113"/>
                    <a:gd name="connsiteY75" fmla="*/ 2366275 h 4795150"/>
                    <a:gd name="connsiteX76" fmla="*/ 4527979 w 5410113"/>
                    <a:gd name="connsiteY76" fmla="*/ 2235498 h 4795150"/>
                    <a:gd name="connsiteX77" fmla="*/ 4682887 w 5410113"/>
                    <a:gd name="connsiteY77" fmla="*/ 2185679 h 4795150"/>
                    <a:gd name="connsiteX78" fmla="*/ 4724144 w 5410113"/>
                    <a:gd name="connsiteY78" fmla="*/ 2171667 h 4795150"/>
                    <a:gd name="connsiteX79" fmla="*/ 4837017 w 5410113"/>
                    <a:gd name="connsiteY79" fmla="*/ 2097715 h 4795150"/>
                    <a:gd name="connsiteX80" fmla="*/ 5115696 w 5410113"/>
                    <a:gd name="connsiteY80" fmla="*/ 1597961 h 4795150"/>
                    <a:gd name="connsiteX81" fmla="*/ 5276053 w 5410113"/>
                    <a:gd name="connsiteY81" fmla="*/ 1271797 h 4795150"/>
                    <a:gd name="connsiteX82" fmla="*/ 5355454 w 5410113"/>
                    <a:gd name="connsiteY82" fmla="*/ 1095871 h 4795150"/>
                    <a:gd name="connsiteX83" fmla="*/ 5408387 w 5410113"/>
                    <a:gd name="connsiteY83" fmla="*/ 926951 h 4795150"/>
                    <a:gd name="connsiteX84" fmla="*/ 5406830 w 5410113"/>
                    <a:gd name="connsiteY84" fmla="*/ 796175 h 4795150"/>
                    <a:gd name="connsiteX85" fmla="*/ 5395932 w 5410113"/>
                    <a:gd name="connsiteY85" fmla="*/ 747912 h 4795150"/>
                    <a:gd name="connsiteX86" fmla="*/ 2184894 w 5410113"/>
                    <a:gd name="connsiteY86" fmla="*/ 1682810 h 4795150"/>
                    <a:gd name="connsiteX87" fmla="*/ 2181780 w 5410113"/>
                    <a:gd name="connsiteY87" fmla="*/ 1682810 h 4795150"/>
                    <a:gd name="connsiteX88" fmla="*/ 2183337 w 5410113"/>
                    <a:gd name="connsiteY88" fmla="*/ 1678918 h 4795150"/>
                    <a:gd name="connsiteX89" fmla="*/ 2184894 w 5410113"/>
                    <a:gd name="connsiteY89" fmla="*/ 1682810 h 4795150"/>
                    <a:gd name="connsiteX90" fmla="*/ 3492662 w 5410113"/>
                    <a:gd name="connsiteY90" fmla="*/ 4619062 h 4795150"/>
                    <a:gd name="connsiteX91" fmla="*/ 3495776 w 5410113"/>
                    <a:gd name="connsiteY91" fmla="*/ 4615170 h 4795150"/>
                    <a:gd name="connsiteX92" fmla="*/ 3488770 w 5410113"/>
                    <a:gd name="connsiteY92" fmla="*/ 4633852 h 4795150"/>
                    <a:gd name="connsiteX93" fmla="*/ 3485656 w 5410113"/>
                    <a:gd name="connsiteY93" fmla="*/ 4636966 h 4795150"/>
                    <a:gd name="connsiteX94" fmla="*/ 3492662 w 5410113"/>
                    <a:gd name="connsiteY94" fmla="*/ 4619062 h 4795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</a:cxnLst>
                  <a:rect l="l" t="t" r="r" b="b"/>
                  <a:pathLst>
                    <a:path w="5410113" h="4795150">
                      <a:moveTo>
                        <a:pt x="5395932" y="747912"/>
                      </a:moveTo>
                      <a:cubicBezTo>
                        <a:pt x="5388926" y="738570"/>
                        <a:pt x="5374915" y="737014"/>
                        <a:pt x="5368687" y="726894"/>
                      </a:cubicBezTo>
                      <a:cubicBezTo>
                        <a:pt x="5366352" y="724559"/>
                        <a:pt x="5363238" y="722223"/>
                        <a:pt x="5359346" y="720666"/>
                      </a:cubicBezTo>
                      <a:cubicBezTo>
                        <a:pt x="5356232" y="719888"/>
                        <a:pt x="5352340" y="719109"/>
                        <a:pt x="5348448" y="719109"/>
                      </a:cubicBezTo>
                      <a:cubicBezTo>
                        <a:pt x="5286952" y="716774"/>
                        <a:pt x="5228569" y="679409"/>
                        <a:pt x="5176414" y="649829"/>
                      </a:cubicBezTo>
                      <a:cubicBezTo>
                        <a:pt x="5153061" y="636596"/>
                        <a:pt x="5055757" y="600009"/>
                        <a:pt x="5046416" y="578213"/>
                      </a:cubicBezTo>
                      <a:cubicBezTo>
                        <a:pt x="5044859" y="575099"/>
                        <a:pt x="5043302" y="571207"/>
                        <a:pt x="5040188" y="568872"/>
                      </a:cubicBezTo>
                      <a:cubicBezTo>
                        <a:pt x="4996596" y="550189"/>
                        <a:pt x="4995039" y="549411"/>
                        <a:pt x="4970907" y="589890"/>
                      </a:cubicBezTo>
                      <a:cubicBezTo>
                        <a:pt x="4945998" y="631147"/>
                        <a:pt x="4917196" y="670847"/>
                        <a:pt x="4891508" y="711325"/>
                      </a:cubicBezTo>
                      <a:cubicBezTo>
                        <a:pt x="4836238" y="799288"/>
                        <a:pt x="4778635" y="886473"/>
                        <a:pt x="4721809" y="973657"/>
                      </a:cubicBezTo>
                      <a:cubicBezTo>
                        <a:pt x="4648636" y="1086530"/>
                        <a:pt x="4575463" y="1198625"/>
                        <a:pt x="4501512" y="1311497"/>
                      </a:cubicBezTo>
                      <a:cubicBezTo>
                        <a:pt x="4441573" y="1403353"/>
                        <a:pt x="4381633" y="1471855"/>
                        <a:pt x="4321694" y="1563710"/>
                      </a:cubicBezTo>
                      <a:cubicBezTo>
                        <a:pt x="4307682" y="1585506"/>
                        <a:pt x="4290557" y="1606524"/>
                        <a:pt x="4264090" y="1605746"/>
                      </a:cubicBezTo>
                      <a:cubicBezTo>
                        <a:pt x="4253970" y="1609638"/>
                        <a:pt x="4063254" y="1623649"/>
                        <a:pt x="4025110" y="1622871"/>
                      </a:cubicBezTo>
                      <a:cubicBezTo>
                        <a:pt x="3920801" y="1619757"/>
                        <a:pt x="3809484" y="1656344"/>
                        <a:pt x="3702061" y="1655565"/>
                      </a:cubicBezTo>
                      <a:cubicBezTo>
                        <a:pt x="3558050" y="1654008"/>
                        <a:pt x="3408591" y="1647781"/>
                        <a:pt x="3266916" y="1619757"/>
                      </a:cubicBezTo>
                      <a:cubicBezTo>
                        <a:pt x="3227216" y="1611973"/>
                        <a:pt x="3188295" y="1604967"/>
                        <a:pt x="3148594" y="1597183"/>
                      </a:cubicBezTo>
                      <a:cubicBezTo>
                        <a:pt x="3059074" y="1579279"/>
                        <a:pt x="2968776" y="1564488"/>
                        <a:pt x="2879256" y="1548920"/>
                      </a:cubicBezTo>
                      <a:cubicBezTo>
                        <a:pt x="2802191" y="1534908"/>
                        <a:pt x="2728240" y="1539579"/>
                        <a:pt x="2655846" y="1567602"/>
                      </a:cubicBezTo>
                      <a:cubicBezTo>
                        <a:pt x="2613810" y="1583949"/>
                        <a:pt x="2573332" y="1602632"/>
                        <a:pt x="2532853" y="1622092"/>
                      </a:cubicBezTo>
                      <a:cubicBezTo>
                        <a:pt x="2484591" y="1646224"/>
                        <a:pt x="2489261" y="1650116"/>
                        <a:pt x="2461238" y="1604189"/>
                      </a:cubicBezTo>
                      <a:cubicBezTo>
                        <a:pt x="2457345" y="1601075"/>
                        <a:pt x="2452675" y="1601075"/>
                        <a:pt x="2448004" y="1602632"/>
                      </a:cubicBezTo>
                      <a:cubicBezTo>
                        <a:pt x="2441777" y="1608081"/>
                        <a:pt x="2440220" y="1618979"/>
                        <a:pt x="2441777" y="1626763"/>
                      </a:cubicBezTo>
                      <a:cubicBezTo>
                        <a:pt x="2437106" y="1608081"/>
                        <a:pt x="2346029" y="1618979"/>
                        <a:pt x="2314892" y="1611973"/>
                      </a:cubicBezTo>
                      <a:cubicBezTo>
                        <a:pt x="2237049" y="1595626"/>
                        <a:pt x="2159205" y="1578500"/>
                        <a:pt x="2081362" y="1560596"/>
                      </a:cubicBezTo>
                      <a:cubicBezTo>
                        <a:pt x="2025315" y="1547363"/>
                        <a:pt x="1570709" y="1457843"/>
                        <a:pt x="1569153" y="1417364"/>
                      </a:cubicBezTo>
                      <a:cubicBezTo>
                        <a:pt x="1569153" y="1408023"/>
                        <a:pt x="1568374" y="1398682"/>
                        <a:pt x="1568374" y="1390119"/>
                      </a:cubicBezTo>
                      <a:cubicBezTo>
                        <a:pt x="1545021" y="1380778"/>
                        <a:pt x="1547356" y="1399461"/>
                        <a:pt x="1545800" y="1411915"/>
                      </a:cubicBezTo>
                      <a:cubicBezTo>
                        <a:pt x="1538015" y="1467963"/>
                        <a:pt x="1528674" y="1524010"/>
                        <a:pt x="1528674" y="1580836"/>
                      </a:cubicBezTo>
                      <a:cubicBezTo>
                        <a:pt x="1528674" y="1611194"/>
                        <a:pt x="1514662" y="1628320"/>
                        <a:pt x="1484303" y="1637661"/>
                      </a:cubicBezTo>
                      <a:cubicBezTo>
                        <a:pt x="1439933" y="1651673"/>
                        <a:pt x="1397119" y="1671134"/>
                        <a:pt x="1352748" y="1683589"/>
                      </a:cubicBezTo>
                      <a:cubicBezTo>
                        <a:pt x="1344964" y="1685924"/>
                        <a:pt x="1337179" y="1689038"/>
                        <a:pt x="1333287" y="1697601"/>
                      </a:cubicBezTo>
                      <a:cubicBezTo>
                        <a:pt x="1235983" y="1732630"/>
                        <a:pt x="1136343" y="1743528"/>
                        <a:pt x="1034369" y="1759875"/>
                      </a:cubicBezTo>
                      <a:cubicBezTo>
                        <a:pt x="1004788" y="1764546"/>
                        <a:pt x="972094" y="1776222"/>
                        <a:pt x="945627" y="1762989"/>
                      </a:cubicBezTo>
                      <a:cubicBezTo>
                        <a:pt x="873233" y="1727959"/>
                        <a:pt x="802395" y="1706942"/>
                        <a:pt x="733893" y="1664906"/>
                      </a:cubicBezTo>
                      <a:cubicBezTo>
                        <a:pt x="726887" y="1654008"/>
                        <a:pt x="729223" y="1641553"/>
                        <a:pt x="729223" y="1629877"/>
                      </a:cubicBezTo>
                      <a:cubicBezTo>
                        <a:pt x="729223" y="1505327"/>
                        <a:pt x="730779" y="1380000"/>
                        <a:pt x="731558" y="1255450"/>
                      </a:cubicBezTo>
                      <a:cubicBezTo>
                        <a:pt x="732336" y="1159703"/>
                        <a:pt x="731558" y="1063956"/>
                        <a:pt x="731558" y="968208"/>
                      </a:cubicBezTo>
                      <a:cubicBezTo>
                        <a:pt x="726887" y="920724"/>
                        <a:pt x="735450" y="872461"/>
                        <a:pt x="731558" y="825755"/>
                      </a:cubicBezTo>
                      <a:cubicBezTo>
                        <a:pt x="726887" y="765037"/>
                        <a:pt x="733893" y="705098"/>
                        <a:pt x="732336" y="645158"/>
                      </a:cubicBezTo>
                      <a:cubicBezTo>
                        <a:pt x="730779" y="564980"/>
                        <a:pt x="732336" y="484023"/>
                        <a:pt x="733893" y="403844"/>
                      </a:cubicBezTo>
                      <a:cubicBezTo>
                        <a:pt x="735450" y="298755"/>
                        <a:pt x="737007" y="193667"/>
                        <a:pt x="738564" y="88578"/>
                      </a:cubicBezTo>
                      <a:cubicBezTo>
                        <a:pt x="738564" y="76902"/>
                        <a:pt x="744013" y="60555"/>
                        <a:pt x="722995" y="60555"/>
                      </a:cubicBezTo>
                      <a:cubicBezTo>
                        <a:pt x="707426" y="58219"/>
                        <a:pt x="691079" y="59776"/>
                        <a:pt x="677068" y="50435"/>
                      </a:cubicBezTo>
                      <a:cubicBezTo>
                        <a:pt x="667726" y="47321"/>
                        <a:pt x="657607" y="47321"/>
                        <a:pt x="647487" y="47321"/>
                      </a:cubicBezTo>
                      <a:cubicBezTo>
                        <a:pt x="564973" y="42651"/>
                        <a:pt x="484016" y="31753"/>
                        <a:pt x="402280" y="20855"/>
                      </a:cubicBezTo>
                      <a:cubicBezTo>
                        <a:pt x="336114" y="11513"/>
                        <a:pt x="255935" y="17741"/>
                        <a:pt x="193660" y="1394"/>
                      </a:cubicBezTo>
                      <a:cubicBezTo>
                        <a:pt x="178870" y="-2498"/>
                        <a:pt x="167194" y="1394"/>
                        <a:pt x="163301" y="17741"/>
                      </a:cubicBezTo>
                      <a:cubicBezTo>
                        <a:pt x="160188" y="20076"/>
                        <a:pt x="158631" y="23190"/>
                        <a:pt x="157852" y="26304"/>
                      </a:cubicBezTo>
                      <a:cubicBezTo>
                        <a:pt x="143062" y="104147"/>
                        <a:pt x="129050" y="182769"/>
                        <a:pt x="115038" y="260612"/>
                      </a:cubicBezTo>
                      <a:cubicBezTo>
                        <a:pt x="97134" y="367258"/>
                        <a:pt x="80787" y="473903"/>
                        <a:pt x="66776" y="580548"/>
                      </a:cubicBezTo>
                      <a:cubicBezTo>
                        <a:pt x="51207" y="698092"/>
                        <a:pt x="37974" y="816414"/>
                        <a:pt x="26297" y="934736"/>
                      </a:cubicBezTo>
                      <a:cubicBezTo>
                        <a:pt x="16177" y="1033597"/>
                        <a:pt x="6836" y="1133236"/>
                        <a:pt x="6836" y="1232876"/>
                      </a:cubicBezTo>
                      <a:cubicBezTo>
                        <a:pt x="6836" y="1254672"/>
                        <a:pt x="8393" y="1276468"/>
                        <a:pt x="6058" y="1299042"/>
                      </a:cubicBezTo>
                      <a:cubicBezTo>
                        <a:pt x="-6397" y="1436047"/>
                        <a:pt x="2166" y="1573051"/>
                        <a:pt x="15399" y="1709277"/>
                      </a:cubicBezTo>
                      <a:cubicBezTo>
                        <a:pt x="30189" y="1864964"/>
                        <a:pt x="69889" y="2014423"/>
                        <a:pt x="127493" y="2159990"/>
                      </a:cubicBezTo>
                      <a:cubicBezTo>
                        <a:pt x="226354" y="2409089"/>
                        <a:pt x="361023" y="2633278"/>
                        <a:pt x="553297" y="2821659"/>
                      </a:cubicBezTo>
                      <a:cubicBezTo>
                        <a:pt x="600003" y="2867586"/>
                        <a:pt x="651379" y="2902616"/>
                        <a:pt x="710540" y="2929861"/>
                      </a:cubicBezTo>
                      <a:cubicBezTo>
                        <a:pt x="763474" y="2954771"/>
                        <a:pt x="817186" y="2976567"/>
                        <a:pt x="862335" y="3017046"/>
                      </a:cubicBezTo>
                      <a:cubicBezTo>
                        <a:pt x="912933" y="3061416"/>
                        <a:pt x="955747" y="3112793"/>
                        <a:pt x="998561" y="3163391"/>
                      </a:cubicBezTo>
                      <a:cubicBezTo>
                        <a:pt x="1130894" y="3319856"/>
                        <a:pt x="1239097" y="3483327"/>
                        <a:pt x="1355083" y="3652247"/>
                      </a:cubicBezTo>
                      <a:cubicBezTo>
                        <a:pt x="1376879" y="3674044"/>
                        <a:pt x="1385442" y="3705181"/>
                        <a:pt x="1411130" y="3723863"/>
                      </a:cubicBezTo>
                      <a:cubicBezTo>
                        <a:pt x="1459393" y="3788473"/>
                        <a:pt x="1500650" y="3856976"/>
                        <a:pt x="1542686" y="3924699"/>
                      </a:cubicBezTo>
                      <a:cubicBezTo>
                        <a:pt x="1631427" y="4070266"/>
                        <a:pt x="1705378" y="4222061"/>
                        <a:pt x="1749749" y="4388646"/>
                      </a:cubicBezTo>
                      <a:cubicBezTo>
                        <a:pt x="1782443" y="4513973"/>
                        <a:pt x="1789449" y="4650199"/>
                        <a:pt x="1799569" y="4777863"/>
                      </a:cubicBezTo>
                      <a:cubicBezTo>
                        <a:pt x="1801126" y="4800437"/>
                        <a:pt x="1809688" y="4803551"/>
                        <a:pt x="1828371" y="4800437"/>
                      </a:cubicBezTo>
                      <a:cubicBezTo>
                        <a:pt x="1850167" y="4796545"/>
                        <a:pt x="3723078" y="4661876"/>
                        <a:pt x="3843735" y="4653313"/>
                      </a:cubicBezTo>
                      <a:cubicBezTo>
                        <a:pt x="3852298" y="4654870"/>
                        <a:pt x="3864753" y="4661098"/>
                        <a:pt x="3858526" y="4641637"/>
                      </a:cubicBezTo>
                      <a:cubicBezTo>
                        <a:pt x="3847628" y="4611278"/>
                        <a:pt x="3845292" y="4579362"/>
                        <a:pt x="3837508" y="4548225"/>
                      </a:cubicBezTo>
                      <a:cubicBezTo>
                        <a:pt x="3762000" y="4241522"/>
                        <a:pt x="3684935" y="3935597"/>
                        <a:pt x="3607092" y="3628894"/>
                      </a:cubicBezTo>
                      <a:cubicBezTo>
                        <a:pt x="3531584" y="3332311"/>
                        <a:pt x="3467752" y="3027944"/>
                        <a:pt x="3375897" y="2736031"/>
                      </a:cubicBezTo>
                      <a:cubicBezTo>
                        <a:pt x="3369669" y="2716570"/>
                        <a:pt x="3364999" y="2697110"/>
                        <a:pt x="3361107" y="2676870"/>
                      </a:cubicBezTo>
                      <a:cubicBezTo>
                        <a:pt x="3344760" y="2613817"/>
                        <a:pt x="3326856" y="2551542"/>
                        <a:pt x="3310508" y="2488489"/>
                      </a:cubicBezTo>
                      <a:cubicBezTo>
                        <a:pt x="3307395" y="2475256"/>
                        <a:pt x="3301167" y="2461244"/>
                        <a:pt x="3325299" y="2461244"/>
                      </a:cubicBezTo>
                      <a:cubicBezTo>
                        <a:pt x="3419489" y="2462023"/>
                        <a:pt x="3549488" y="2464358"/>
                        <a:pt x="3642900" y="2453460"/>
                      </a:cubicBezTo>
                      <a:cubicBezTo>
                        <a:pt x="3792359" y="2436334"/>
                        <a:pt x="3902896" y="2402083"/>
                        <a:pt x="4049242" y="2366275"/>
                      </a:cubicBezTo>
                      <a:cubicBezTo>
                        <a:pt x="4210378" y="2327353"/>
                        <a:pt x="4369957" y="2282983"/>
                        <a:pt x="4527979" y="2235498"/>
                      </a:cubicBezTo>
                      <a:cubicBezTo>
                        <a:pt x="4579355" y="2219151"/>
                        <a:pt x="4629954" y="2198912"/>
                        <a:pt x="4682887" y="2185679"/>
                      </a:cubicBezTo>
                      <a:cubicBezTo>
                        <a:pt x="4696899" y="2180229"/>
                        <a:pt x="4710132" y="2174780"/>
                        <a:pt x="4724144" y="2171667"/>
                      </a:cubicBezTo>
                      <a:cubicBezTo>
                        <a:pt x="4772407" y="2161547"/>
                        <a:pt x="4800431" y="2134302"/>
                        <a:pt x="4837017" y="2097715"/>
                      </a:cubicBezTo>
                      <a:cubicBezTo>
                        <a:pt x="4991147" y="1943586"/>
                        <a:pt x="5025398" y="1759875"/>
                        <a:pt x="5115696" y="1597961"/>
                      </a:cubicBezTo>
                      <a:cubicBezTo>
                        <a:pt x="5173300" y="1495208"/>
                        <a:pt x="5230126" y="1383113"/>
                        <a:pt x="5276053" y="1271797"/>
                      </a:cubicBezTo>
                      <a:cubicBezTo>
                        <a:pt x="5300185" y="1214193"/>
                        <a:pt x="5336771" y="1155032"/>
                        <a:pt x="5355454" y="1095871"/>
                      </a:cubicBezTo>
                      <a:cubicBezTo>
                        <a:pt x="5371801" y="1043716"/>
                        <a:pt x="5384256" y="975992"/>
                        <a:pt x="5408387" y="926951"/>
                      </a:cubicBezTo>
                      <a:cubicBezTo>
                        <a:pt x="5423956" y="884916"/>
                        <a:pt x="5407609" y="841324"/>
                        <a:pt x="5406830" y="796175"/>
                      </a:cubicBezTo>
                      <a:cubicBezTo>
                        <a:pt x="5406052" y="779827"/>
                        <a:pt x="5413836" y="761145"/>
                        <a:pt x="5395932" y="747912"/>
                      </a:cubicBezTo>
                      <a:close/>
                      <a:moveTo>
                        <a:pt x="2184894" y="1682810"/>
                      </a:moveTo>
                      <a:lnTo>
                        <a:pt x="2181780" y="1682810"/>
                      </a:lnTo>
                      <a:cubicBezTo>
                        <a:pt x="2182558" y="1681253"/>
                        <a:pt x="2182558" y="1680475"/>
                        <a:pt x="2183337" y="1678918"/>
                      </a:cubicBezTo>
                      <a:cubicBezTo>
                        <a:pt x="2184115" y="1680475"/>
                        <a:pt x="2184115" y="1681253"/>
                        <a:pt x="2184894" y="1682810"/>
                      </a:cubicBezTo>
                      <a:close/>
                      <a:moveTo>
                        <a:pt x="3492662" y="4619062"/>
                      </a:moveTo>
                      <a:cubicBezTo>
                        <a:pt x="3493440" y="4617505"/>
                        <a:pt x="3494219" y="4616727"/>
                        <a:pt x="3495776" y="4615170"/>
                      </a:cubicBezTo>
                      <a:cubicBezTo>
                        <a:pt x="3495776" y="4622176"/>
                        <a:pt x="3494997" y="4628403"/>
                        <a:pt x="3488770" y="4633852"/>
                      </a:cubicBezTo>
                      <a:cubicBezTo>
                        <a:pt x="3487991" y="4634631"/>
                        <a:pt x="3486434" y="4636188"/>
                        <a:pt x="3485656" y="4636966"/>
                      </a:cubicBezTo>
                      <a:cubicBezTo>
                        <a:pt x="3486434" y="4629960"/>
                        <a:pt x="3488770" y="4623733"/>
                        <a:pt x="3492662" y="4619062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77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5" name="Freeform: Shape 34">
                  <a:extLst>
                    <a:ext uri="{FF2B5EF4-FFF2-40B4-BE49-F238E27FC236}">
                      <a16:creationId xmlns:a16="http://schemas.microsoft.com/office/drawing/2014/main" id="{508898F1-B424-4F1E-9D29-97627FD44F68}"/>
                    </a:ext>
                  </a:extLst>
                </p:cNvPr>
                <p:cNvSpPr/>
                <p:nvPr/>
              </p:nvSpPr>
              <p:spPr>
                <a:xfrm>
                  <a:off x="6981857" y="5303468"/>
                  <a:ext cx="7784" cy="7784"/>
                </a:xfrm>
                <a:custGeom>
                  <a:avLst/>
                  <a:gdLst>
                    <a:gd name="connsiteX0" fmla="*/ 0 w 0"/>
                    <a:gd name="connsiteY0" fmla="*/ 0 h 0"/>
                    <a:gd name="connsiteX1" fmla="*/ 0 w 0"/>
                    <a:gd name="connsiteY1" fmla="*/ 0 h 0"/>
                    <a:gd name="connsiteX2" fmla="*/ 0 w 0"/>
                    <a:gd name="connsiteY2" fmla="*/ 0 h 0"/>
                    <a:gd name="connsiteX3" fmla="*/ 0 w 0"/>
                    <a:gd name="connsiteY3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95422"/>
                </a:solidFill>
                <a:ln w="77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D1F275E6-1349-4509-93A2-632C51608135}"/>
                  </a:ext>
                </a:extLst>
              </p:cNvPr>
              <p:cNvSpPr/>
              <p:nvPr/>
            </p:nvSpPr>
            <p:spPr>
              <a:xfrm>
                <a:off x="5015534" y="5968961"/>
                <a:ext cx="2444282" cy="887414"/>
              </a:xfrm>
              <a:custGeom>
                <a:avLst/>
                <a:gdLst>
                  <a:gd name="connsiteX0" fmla="*/ 2216201 w 2444281"/>
                  <a:gd name="connsiteY0" fmla="*/ 281860 h 887414"/>
                  <a:gd name="connsiteX1" fmla="*/ 2216979 w 2444281"/>
                  <a:gd name="connsiteY1" fmla="*/ 285752 h 887414"/>
                  <a:gd name="connsiteX2" fmla="*/ 2327517 w 2444281"/>
                  <a:gd name="connsiteY2" fmla="*/ 457786 h 887414"/>
                  <a:gd name="connsiteX3" fmla="*/ 2382007 w 2444281"/>
                  <a:gd name="connsiteY3" fmla="*/ 560539 h 887414"/>
                  <a:gd name="connsiteX4" fmla="*/ 2382007 w 2444281"/>
                  <a:gd name="connsiteY4" fmla="*/ 560539 h 887414"/>
                  <a:gd name="connsiteX5" fmla="*/ 2417037 w 2444281"/>
                  <a:gd name="connsiteY5" fmla="*/ 633712 h 887414"/>
                  <a:gd name="connsiteX6" fmla="*/ 2440390 w 2444281"/>
                  <a:gd name="connsiteY6" fmla="*/ 783950 h 887414"/>
                  <a:gd name="connsiteX7" fmla="*/ 2437276 w 2444281"/>
                  <a:gd name="connsiteY7" fmla="*/ 790956 h 887414"/>
                  <a:gd name="connsiteX8" fmla="*/ 2436497 w 2444281"/>
                  <a:gd name="connsiteY8" fmla="*/ 804968 h 887414"/>
                  <a:gd name="connsiteX9" fmla="*/ 2426378 w 2444281"/>
                  <a:gd name="connsiteY9" fmla="*/ 889817 h 887414"/>
                  <a:gd name="connsiteX10" fmla="*/ 25688 w 2444281"/>
                  <a:gd name="connsiteY10" fmla="*/ 889817 h 887414"/>
                  <a:gd name="connsiteX11" fmla="*/ 11676 w 2444281"/>
                  <a:gd name="connsiteY11" fmla="*/ 861015 h 887414"/>
                  <a:gd name="connsiteX12" fmla="*/ 7006 w 2444281"/>
                  <a:gd name="connsiteY12" fmla="*/ 590120 h 887414"/>
                  <a:gd name="connsiteX13" fmla="*/ 64610 w 2444281"/>
                  <a:gd name="connsiteY13" fmla="*/ 179886 h 887414"/>
                  <a:gd name="connsiteX14" fmla="*/ 100418 w 2444281"/>
                  <a:gd name="connsiteY14" fmla="*/ 144077 h 887414"/>
                  <a:gd name="connsiteX15" fmla="*/ 173591 w 2444281"/>
                  <a:gd name="connsiteY15" fmla="*/ 136293 h 887414"/>
                  <a:gd name="connsiteX16" fmla="*/ 433587 w 2444281"/>
                  <a:gd name="connsiteY16" fmla="*/ 116832 h 887414"/>
                  <a:gd name="connsiteX17" fmla="*/ 693584 w 2444281"/>
                  <a:gd name="connsiteY17" fmla="*/ 98150 h 887414"/>
                  <a:gd name="connsiteX18" fmla="*/ 890528 w 2444281"/>
                  <a:gd name="connsiteY18" fmla="*/ 84138 h 887414"/>
                  <a:gd name="connsiteX19" fmla="*/ 1139627 w 2444281"/>
                  <a:gd name="connsiteY19" fmla="*/ 67013 h 887414"/>
                  <a:gd name="connsiteX20" fmla="*/ 1435432 w 2444281"/>
                  <a:gd name="connsiteY20" fmla="*/ 45995 h 887414"/>
                  <a:gd name="connsiteX21" fmla="*/ 1561538 w 2444281"/>
                  <a:gd name="connsiteY21" fmla="*/ 38211 h 887414"/>
                  <a:gd name="connsiteX22" fmla="*/ 1602795 w 2444281"/>
                  <a:gd name="connsiteY22" fmla="*/ 48330 h 887414"/>
                  <a:gd name="connsiteX23" fmla="*/ 1679081 w 2444281"/>
                  <a:gd name="connsiteY23" fmla="*/ 96593 h 887414"/>
                  <a:gd name="connsiteX24" fmla="*/ 1718003 w 2444281"/>
                  <a:gd name="connsiteY24" fmla="*/ 81803 h 887414"/>
                  <a:gd name="connsiteX25" fmla="*/ 1731236 w 2444281"/>
                  <a:gd name="connsiteY25" fmla="*/ 40546 h 887414"/>
                  <a:gd name="connsiteX26" fmla="*/ 1748362 w 2444281"/>
                  <a:gd name="connsiteY26" fmla="*/ 26534 h 887414"/>
                  <a:gd name="connsiteX27" fmla="*/ 2004467 w 2444281"/>
                  <a:gd name="connsiteY27" fmla="*/ 7073 h 887414"/>
                  <a:gd name="connsiteX28" fmla="*/ 2102549 w 2444281"/>
                  <a:gd name="connsiteY28" fmla="*/ 67 h 887414"/>
                  <a:gd name="connsiteX29" fmla="*/ 2161710 w 2444281"/>
                  <a:gd name="connsiteY29" fmla="*/ 55336 h 887414"/>
                  <a:gd name="connsiteX30" fmla="*/ 2161710 w 2444281"/>
                  <a:gd name="connsiteY30" fmla="*/ 55336 h 887414"/>
                  <a:gd name="connsiteX31" fmla="*/ 2177279 w 2444281"/>
                  <a:gd name="connsiteY31" fmla="*/ 126174 h 887414"/>
                  <a:gd name="connsiteX32" fmla="*/ 2206081 w 2444281"/>
                  <a:gd name="connsiteY32" fmla="*/ 253058 h 887414"/>
                  <a:gd name="connsiteX33" fmla="*/ 2206081 w 2444281"/>
                  <a:gd name="connsiteY33" fmla="*/ 253058 h 887414"/>
                  <a:gd name="connsiteX34" fmla="*/ 2216201 w 2444281"/>
                  <a:gd name="connsiteY34" fmla="*/ 281860 h 887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2444281" h="887414">
                    <a:moveTo>
                      <a:pt x="2216201" y="281860"/>
                    </a:moveTo>
                    <a:cubicBezTo>
                      <a:pt x="2215422" y="283417"/>
                      <a:pt x="2215422" y="284974"/>
                      <a:pt x="2216979" y="285752"/>
                    </a:cubicBezTo>
                    <a:cubicBezTo>
                      <a:pt x="2257458" y="340243"/>
                      <a:pt x="2293265" y="398625"/>
                      <a:pt x="2327517" y="457786"/>
                    </a:cubicBezTo>
                    <a:cubicBezTo>
                      <a:pt x="2346978" y="491259"/>
                      <a:pt x="2369552" y="523175"/>
                      <a:pt x="2382007" y="560539"/>
                    </a:cubicBezTo>
                    <a:lnTo>
                      <a:pt x="2382007" y="560539"/>
                    </a:lnTo>
                    <a:cubicBezTo>
                      <a:pt x="2402246" y="580779"/>
                      <a:pt x="2406138" y="608802"/>
                      <a:pt x="2417037" y="633712"/>
                    </a:cubicBezTo>
                    <a:cubicBezTo>
                      <a:pt x="2438833" y="681197"/>
                      <a:pt x="2452066" y="731017"/>
                      <a:pt x="2440390" y="783950"/>
                    </a:cubicBezTo>
                    <a:cubicBezTo>
                      <a:pt x="2439611" y="787064"/>
                      <a:pt x="2438833" y="789399"/>
                      <a:pt x="2437276" y="790956"/>
                    </a:cubicBezTo>
                    <a:cubicBezTo>
                      <a:pt x="2437276" y="795627"/>
                      <a:pt x="2437276" y="800297"/>
                      <a:pt x="2436497" y="804968"/>
                    </a:cubicBezTo>
                    <a:cubicBezTo>
                      <a:pt x="2430270" y="832991"/>
                      <a:pt x="2437276" y="862572"/>
                      <a:pt x="2426378" y="889817"/>
                    </a:cubicBezTo>
                    <a:cubicBezTo>
                      <a:pt x="1626148" y="889817"/>
                      <a:pt x="825918" y="889817"/>
                      <a:pt x="25688" y="889817"/>
                    </a:cubicBezTo>
                    <a:cubicBezTo>
                      <a:pt x="16347" y="882032"/>
                      <a:pt x="14012" y="871913"/>
                      <a:pt x="11676" y="861015"/>
                    </a:cubicBezTo>
                    <a:cubicBezTo>
                      <a:pt x="-5449" y="770717"/>
                      <a:pt x="-778" y="680418"/>
                      <a:pt x="7006" y="590120"/>
                    </a:cubicBezTo>
                    <a:cubicBezTo>
                      <a:pt x="19461" y="452337"/>
                      <a:pt x="42035" y="316112"/>
                      <a:pt x="64610" y="179886"/>
                    </a:cubicBezTo>
                    <a:cubicBezTo>
                      <a:pt x="68502" y="157311"/>
                      <a:pt x="76286" y="147191"/>
                      <a:pt x="100418" y="144077"/>
                    </a:cubicBezTo>
                    <a:cubicBezTo>
                      <a:pt x="124549" y="140185"/>
                      <a:pt x="150238" y="143299"/>
                      <a:pt x="173591" y="136293"/>
                    </a:cubicBezTo>
                    <a:cubicBezTo>
                      <a:pt x="259997" y="128509"/>
                      <a:pt x="346403" y="123060"/>
                      <a:pt x="433587" y="116832"/>
                    </a:cubicBezTo>
                    <a:cubicBezTo>
                      <a:pt x="519994" y="110605"/>
                      <a:pt x="607178" y="105156"/>
                      <a:pt x="693584" y="98150"/>
                    </a:cubicBezTo>
                    <a:cubicBezTo>
                      <a:pt x="758973" y="93479"/>
                      <a:pt x="825140" y="88030"/>
                      <a:pt x="890528" y="84138"/>
                    </a:cubicBezTo>
                    <a:cubicBezTo>
                      <a:pt x="973820" y="79468"/>
                      <a:pt x="1056334" y="72461"/>
                      <a:pt x="1139627" y="67013"/>
                    </a:cubicBezTo>
                    <a:cubicBezTo>
                      <a:pt x="1238488" y="60007"/>
                      <a:pt x="1336571" y="52222"/>
                      <a:pt x="1435432" y="45995"/>
                    </a:cubicBezTo>
                    <a:cubicBezTo>
                      <a:pt x="1477467" y="43660"/>
                      <a:pt x="1518724" y="35875"/>
                      <a:pt x="1561538" y="38211"/>
                    </a:cubicBezTo>
                    <a:cubicBezTo>
                      <a:pt x="1577106" y="35097"/>
                      <a:pt x="1590340" y="40546"/>
                      <a:pt x="1602795" y="48330"/>
                    </a:cubicBezTo>
                    <a:cubicBezTo>
                      <a:pt x="1628483" y="63121"/>
                      <a:pt x="1653393" y="81025"/>
                      <a:pt x="1679081" y="96593"/>
                    </a:cubicBezTo>
                    <a:cubicBezTo>
                      <a:pt x="1705548" y="113719"/>
                      <a:pt x="1710219" y="111383"/>
                      <a:pt x="1718003" y="81803"/>
                    </a:cubicBezTo>
                    <a:cubicBezTo>
                      <a:pt x="1721895" y="67791"/>
                      <a:pt x="1725787" y="53779"/>
                      <a:pt x="1731236" y="40546"/>
                    </a:cubicBezTo>
                    <a:cubicBezTo>
                      <a:pt x="1735129" y="33540"/>
                      <a:pt x="1740577" y="28869"/>
                      <a:pt x="1748362" y="26534"/>
                    </a:cubicBezTo>
                    <a:cubicBezTo>
                      <a:pt x="1833211" y="17193"/>
                      <a:pt x="1918839" y="10187"/>
                      <a:pt x="2004467" y="7073"/>
                    </a:cubicBezTo>
                    <a:cubicBezTo>
                      <a:pt x="2037161" y="5516"/>
                      <a:pt x="2069855" y="846"/>
                      <a:pt x="2102549" y="67"/>
                    </a:cubicBezTo>
                    <a:cubicBezTo>
                      <a:pt x="2140693" y="-1490"/>
                      <a:pt x="2153926" y="24199"/>
                      <a:pt x="2161710" y="55336"/>
                    </a:cubicBezTo>
                    <a:lnTo>
                      <a:pt x="2161710" y="55336"/>
                    </a:lnTo>
                    <a:cubicBezTo>
                      <a:pt x="2171830" y="77911"/>
                      <a:pt x="2174944" y="102042"/>
                      <a:pt x="2177279" y="126174"/>
                    </a:cubicBezTo>
                    <a:cubicBezTo>
                      <a:pt x="2181171" y="169766"/>
                      <a:pt x="2196740" y="210244"/>
                      <a:pt x="2206081" y="253058"/>
                    </a:cubicBezTo>
                    <a:lnTo>
                      <a:pt x="2206081" y="253058"/>
                    </a:lnTo>
                    <a:cubicBezTo>
                      <a:pt x="2213865" y="260843"/>
                      <a:pt x="2212308" y="272519"/>
                      <a:pt x="2216201" y="281860"/>
                    </a:cubicBezTo>
                    <a:close/>
                  </a:path>
                </a:pathLst>
              </a:custGeom>
              <a:solidFill>
                <a:srgbClr val="000000"/>
              </a:solidFill>
              <a:ln w="77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29EC6C76-7C64-46E7-8877-4F8A59C4BA87}"/>
                  </a:ext>
                </a:extLst>
              </p:cNvPr>
              <p:cNvSpPr/>
              <p:nvPr/>
            </p:nvSpPr>
            <p:spPr>
              <a:xfrm>
                <a:off x="4568780" y="1022727"/>
                <a:ext cx="1299984" cy="1556867"/>
              </a:xfrm>
              <a:custGeom>
                <a:avLst/>
                <a:gdLst>
                  <a:gd name="connsiteX0" fmla="*/ 1292132 w 1299984"/>
                  <a:gd name="connsiteY0" fmla="*/ 412704 h 1556867"/>
                  <a:gd name="connsiteX1" fmla="*/ 1081955 w 1299984"/>
                  <a:gd name="connsiteY1" fmla="*/ 353543 h 1556867"/>
                  <a:gd name="connsiteX2" fmla="*/ 898245 w 1299984"/>
                  <a:gd name="connsiteY2" fmla="*/ 323184 h 1556867"/>
                  <a:gd name="connsiteX3" fmla="*/ 718427 w 1299984"/>
                  <a:gd name="connsiteY3" fmla="*/ 324741 h 1556867"/>
                  <a:gd name="connsiteX4" fmla="*/ 569746 w 1299984"/>
                  <a:gd name="connsiteY4" fmla="*/ 479650 h 1556867"/>
                  <a:gd name="connsiteX5" fmla="*/ 542501 w 1299984"/>
                  <a:gd name="connsiteY5" fmla="*/ 704617 h 1556867"/>
                  <a:gd name="connsiteX6" fmla="*/ 480226 w 1299984"/>
                  <a:gd name="connsiteY6" fmla="*/ 1003535 h 1556867"/>
                  <a:gd name="connsiteX7" fmla="*/ 458430 w 1299984"/>
                  <a:gd name="connsiteY7" fmla="*/ 1071259 h 1556867"/>
                  <a:gd name="connsiteX8" fmla="*/ 431963 w 1299984"/>
                  <a:gd name="connsiteY8" fmla="*/ 1089942 h 1556867"/>
                  <a:gd name="connsiteX9" fmla="*/ 407054 w 1299984"/>
                  <a:gd name="connsiteY9" fmla="*/ 1066589 h 1556867"/>
                  <a:gd name="connsiteX10" fmla="*/ 399269 w 1299984"/>
                  <a:gd name="connsiteY10" fmla="*/ 1015990 h 1556867"/>
                  <a:gd name="connsiteX11" fmla="*/ 210888 w 1299984"/>
                  <a:gd name="connsiteY11" fmla="*/ 861861 h 1556867"/>
                  <a:gd name="connsiteX12" fmla="*/ 119811 w 1299984"/>
                  <a:gd name="connsiteY12" fmla="*/ 924914 h 1556867"/>
                  <a:gd name="connsiteX13" fmla="*/ 102686 w 1299984"/>
                  <a:gd name="connsiteY13" fmla="*/ 1110959 h 1556867"/>
                  <a:gd name="connsiteX14" fmla="*/ 159512 w 1299984"/>
                  <a:gd name="connsiteY14" fmla="*/ 1204371 h 1556867"/>
                  <a:gd name="connsiteX15" fmla="*/ 265379 w 1299984"/>
                  <a:gd name="connsiteY15" fmla="*/ 1420776 h 1556867"/>
                  <a:gd name="connsiteX16" fmla="*/ 260708 w 1299984"/>
                  <a:gd name="connsiteY16" fmla="*/ 1560894 h 1556867"/>
                  <a:gd name="connsiteX17" fmla="*/ 252924 w 1299984"/>
                  <a:gd name="connsiteY17" fmla="*/ 1553110 h 1556867"/>
                  <a:gd name="connsiteX18" fmla="*/ 230349 w 1299984"/>
                  <a:gd name="connsiteY18" fmla="*/ 1531314 h 1556867"/>
                  <a:gd name="connsiteX19" fmla="*/ 112027 w 1299984"/>
                  <a:gd name="connsiteY19" fmla="*/ 1370178 h 1556867"/>
                  <a:gd name="connsiteX20" fmla="*/ 40411 w 1299984"/>
                  <a:gd name="connsiteY20" fmla="*/ 1192695 h 1556867"/>
                  <a:gd name="connsiteX21" fmla="*/ 18615 w 1299984"/>
                  <a:gd name="connsiteY21" fmla="*/ 1124971 h 1556867"/>
                  <a:gd name="connsiteX22" fmla="*/ 11609 w 1299984"/>
                  <a:gd name="connsiteY22" fmla="*/ 1061140 h 1556867"/>
                  <a:gd name="connsiteX23" fmla="*/ 10831 w 1299984"/>
                  <a:gd name="connsiteY23" fmla="*/ 872759 h 1556867"/>
                  <a:gd name="connsiteX24" fmla="*/ 40411 w 1299984"/>
                  <a:gd name="connsiteY24" fmla="*/ 703839 h 1556867"/>
                  <a:gd name="connsiteX25" fmla="*/ 104243 w 1299984"/>
                  <a:gd name="connsiteY25" fmla="*/ 485099 h 1556867"/>
                  <a:gd name="connsiteX26" fmla="*/ 189870 w 1299984"/>
                  <a:gd name="connsiteY26" fmla="*/ 306059 h 1556867"/>
                  <a:gd name="connsiteX27" fmla="*/ 285618 w 1299984"/>
                  <a:gd name="connsiteY27" fmla="*/ 190851 h 1556867"/>
                  <a:gd name="connsiteX28" fmla="*/ 388371 w 1299984"/>
                  <a:gd name="connsiteY28" fmla="*/ 109115 h 1556867"/>
                  <a:gd name="connsiteX29" fmla="*/ 741002 w 1299984"/>
                  <a:gd name="connsiteY29" fmla="*/ 135 h 1556867"/>
                  <a:gd name="connsiteX30" fmla="*/ 1095967 w 1299984"/>
                  <a:gd name="connsiteY30" fmla="*/ 96660 h 1556867"/>
                  <a:gd name="connsiteX31" fmla="*/ 1294468 w 1299984"/>
                  <a:gd name="connsiteY31" fmla="*/ 397136 h 1556867"/>
                  <a:gd name="connsiteX32" fmla="*/ 1292132 w 1299984"/>
                  <a:gd name="connsiteY32" fmla="*/ 412704 h 1556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299984" h="1556867">
                    <a:moveTo>
                      <a:pt x="1292132" y="412704"/>
                    </a:moveTo>
                    <a:cubicBezTo>
                      <a:pt x="1232193" y="357436"/>
                      <a:pt x="1156685" y="355879"/>
                      <a:pt x="1081955" y="353543"/>
                    </a:cubicBezTo>
                    <a:cubicBezTo>
                      <a:pt x="1019681" y="351987"/>
                      <a:pt x="959741" y="332526"/>
                      <a:pt x="898245" y="323184"/>
                    </a:cubicBezTo>
                    <a:cubicBezTo>
                      <a:pt x="837527" y="313843"/>
                      <a:pt x="778366" y="313843"/>
                      <a:pt x="718427" y="324741"/>
                    </a:cubicBezTo>
                    <a:cubicBezTo>
                      <a:pt x="632799" y="341088"/>
                      <a:pt x="587650" y="397136"/>
                      <a:pt x="569746" y="479650"/>
                    </a:cubicBezTo>
                    <a:cubicBezTo>
                      <a:pt x="553399" y="553601"/>
                      <a:pt x="547950" y="629109"/>
                      <a:pt x="542501" y="704617"/>
                    </a:cubicBezTo>
                    <a:cubicBezTo>
                      <a:pt x="535495" y="807370"/>
                      <a:pt x="511364" y="906231"/>
                      <a:pt x="480226" y="1003535"/>
                    </a:cubicBezTo>
                    <a:cubicBezTo>
                      <a:pt x="473220" y="1026110"/>
                      <a:pt x="465436" y="1048685"/>
                      <a:pt x="458430" y="1071259"/>
                    </a:cubicBezTo>
                    <a:cubicBezTo>
                      <a:pt x="454538" y="1084493"/>
                      <a:pt x="448310" y="1093834"/>
                      <a:pt x="431963" y="1089942"/>
                    </a:cubicBezTo>
                    <a:cubicBezTo>
                      <a:pt x="418730" y="1086828"/>
                      <a:pt x="406275" y="1086828"/>
                      <a:pt x="407054" y="1066589"/>
                    </a:cubicBezTo>
                    <a:cubicBezTo>
                      <a:pt x="407054" y="1049463"/>
                      <a:pt x="401604" y="1033116"/>
                      <a:pt x="399269" y="1015990"/>
                    </a:cubicBezTo>
                    <a:cubicBezTo>
                      <a:pt x="383701" y="908567"/>
                      <a:pt x="284061" y="865753"/>
                      <a:pt x="210888" y="861861"/>
                    </a:cubicBezTo>
                    <a:cubicBezTo>
                      <a:pt x="163404" y="859525"/>
                      <a:pt x="135380" y="879765"/>
                      <a:pt x="119811" y="924914"/>
                    </a:cubicBezTo>
                    <a:cubicBezTo>
                      <a:pt x="99572" y="985632"/>
                      <a:pt x="87896" y="1047128"/>
                      <a:pt x="102686" y="1110959"/>
                    </a:cubicBezTo>
                    <a:cubicBezTo>
                      <a:pt x="111249" y="1148324"/>
                      <a:pt x="126039" y="1182575"/>
                      <a:pt x="159512" y="1204371"/>
                    </a:cubicBezTo>
                    <a:cubicBezTo>
                      <a:pt x="237355" y="1255748"/>
                      <a:pt x="266157" y="1331256"/>
                      <a:pt x="265379" y="1420776"/>
                    </a:cubicBezTo>
                    <a:cubicBezTo>
                      <a:pt x="264600" y="1467482"/>
                      <a:pt x="271606" y="1514188"/>
                      <a:pt x="260708" y="1560894"/>
                    </a:cubicBezTo>
                    <a:cubicBezTo>
                      <a:pt x="256037" y="1560115"/>
                      <a:pt x="254480" y="1556223"/>
                      <a:pt x="252924" y="1553110"/>
                    </a:cubicBezTo>
                    <a:cubicBezTo>
                      <a:pt x="249810" y="1541433"/>
                      <a:pt x="241247" y="1534427"/>
                      <a:pt x="230349" y="1531314"/>
                    </a:cubicBezTo>
                    <a:cubicBezTo>
                      <a:pt x="187535" y="1517302"/>
                      <a:pt x="129153" y="1410656"/>
                      <a:pt x="112027" y="1370178"/>
                    </a:cubicBezTo>
                    <a:cubicBezTo>
                      <a:pt x="87117" y="1311795"/>
                      <a:pt x="64543" y="1251856"/>
                      <a:pt x="40411" y="1192695"/>
                    </a:cubicBezTo>
                    <a:cubicBezTo>
                      <a:pt x="31848" y="1170120"/>
                      <a:pt x="21729" y="1149103"/>
                      <a:pt x="18615" y="1124971"/>
                    </a:cubicBezTo>
                    <a:cubicBezTo>
                      <a:pt x="16280" y="1102397"/>
                      <a:pt x="25621" y="1082936"/>
                      <a:pt x="11609" y="1061140"/>
                    </a:cubicBezTo>
                    <a:cubicBezTo>
                      <a:pt x="-10965" y="1026888"/>
                      <a:pt x="5382" y="911680"/>
                      <a:pt x="10831" y="872759"/>
                    </a:cubicBezTo>
                    <a:cubicBezTo>
                      <a:pt x="18615" y="816711"/>
                      <a:pt x="28735" y="759107"/>
                      <a:pt x="40411" y="703839"/>
                    </a:cubicBezTo>
                    <a:cubicBezTo>
                      <a:pt x="55980" y="629887"/>
                      <a:pt x="77776" y="556715"/>
                      <a:pt x="104243" y="485099"/>
                    </a:cubicBezTo>
                    <a:cubicBezTo>
                      <a:pt x="119811" y="444620"/>
                      <a:pt x="149392" y="328634"/>
                      <a:pt x="189870" y="306059"/>
                    </a:cubicBezTo>
                    <a:cubicBezTo>
                      <a:pt x="224122" y="287377"/>
                      <a:pt x="256816" y="220431"/>
                      <a:pt x="285618" y="190851"/>
                    </a:cubicBezTo>
                    <a:cubicBezTo>
                      <a:pt x="316755" y="158935"/>
                      <a:pt x="351006" y="132468"/>
                      <a:pt x="388371" y="109115"/>
                    </a:cubicBezTo>
                    <a:cubicBezTo>
                      <a:pt x="485675" y="48397"/>
                      <a:pt x="624236" y="-2979"/>
                      <a:pt x="741002" y="135"/>
                    </a:cubicBezTo>
                    <a:cubicBezTo>
                      <a:pt x="863994" y="4027"/>
                      <a:pt x="989322" y="32050"/>
                      <a:pt x="1095967" y="96660"/>
                    </a:cubicBezTo>
                    <a:cubicBezTo>
                      <a:pt x="1185487" y="151151"/>
                      <a:pt x="1331833" y="278814"/>
                      <a:pt x="1294468" y="397136"/>
                    </a:cubicBezTo>
                    <a:cubicBezTo>
                      <a:pt x="1293689" y="402585"/>
                      <a:pt x="1292911" y="407255"/>
                      <a:pt x="1292132" y="412704"/>
                    </a:cubicBezTo>
                    <a:close/>
                  </a:path>
                </a:pathLst>
              </a:custGeom>
              <a:solidFill>
                <a:srgbClr val="89571E"/>
              </a:solidFill>
              <a:ln w="77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B96D21A0-E282-494F-8A58-BD9C5FCE6C9C}"/>
                  </a:ext>
                </a:extLst>
              </p:cNvPr>
              <p:cNvSpPr/>
              <p:nvPr/>
            </p:nvSpPr>
            <p:spPr>
              <a:xfrm>
                <a:off x="5098826" y="2631884"/>
                <a:ext cx="194608" cy="233530"/>
              </a:xfrm>
              <a:custGeom>
                <a:avLst/>
                <a:gdLst>
                  <a:gd name="connsiteX0" fmla="*/ 98861 w 194608"/>
                  <a:gd name="connsiteY0" fmla="*/ 212512 h 233530"/>
                  <a:gd name="connsiteX1" fmla="*/ 88742 w 194608"/>
                  <a:gd name="connsiteY1" fmla="*/ 211734 h 233530"/>
                  <a:gd name="connsiteX2" fmla="*/ 66167 w 194608"/>
                  <a:gd name="connsiteY2" fmla="*/ 205506 h 233530"/>
                  <a:gd name="connsiteX3" fmla="*/ 60718 w 194608"/>
                  <a:gd name="connsiteY3" fmla="*/ 200836 h 233530"/>
                  <a:gd name="connsiteX4" fmla="*/ 9341 w 194608"/>
                  <a:gd name="connsiteY4" fmla="*/ 28024 h 233530"/>
                  <a:gd name="connsiteX5" fmla="*/ 0 w 194608"/>
                  <a:gd name="connsiteY5" fmla="*/ 0 h 233530"/>
                  <a:gd name="connsiteX6" fmla="*/ 31916 w 194608"/>
                  <a:gd name="connsiteY6" fmla="*/ 49041 h 233530"/>
                  <a:gd name="connsiteX7" fmla="*/ 198501 w 194608"/>
                  <a:gd name="connsiteY7" fmla="*/ 233530 h 233530"/>
                  <a:gd name="connsiteX8" fmla="*/ 195387 w 194608"/>
                  <a:gd name="connsiteY8" fmla="*/ 236644 h 233530"/>
                  <a:gd name="connsiteX9" fmla="*/ 175926 w 194608"/>
                  <a:gd name="connsiteY9" fmla="*/ 234309 h 233530"/>
                  <a:gd name="connsiteX10" fmla="*/ 175926 w 194608"/>
                  <a:gd name="connsiteY10" fmla="*/ 233530 h 233530"/>
                  <a:gd name="connsiteX11" fmla="*/ 150238 w 194608"/>
                  <a:gd name="connsiteY11" fmla="*/ 228081 h 233530"/>
                  <a:gd name="connsiteX12" fmla="*/ 131555 w 194608"/>
                  <a:gd name="connsiteY12" fmla="*/ 223410 h 233530"/>
                  <a:gd name="connsiteX13" fmla="*/ 131555 w 194608"/>
                  <a:gd name="connsiteY13" fmla="*/ 222632 h 233530"/>
                  <a:gd name="connsiteX14" fmla="*/ 98861 w 194608"/>
                  <a:gd name="connsiteY14" fmla="*/ 212512 h 233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4608" h="233530">
                    <a:moveTo>
                      <a:pt x="98861" y="212512"/>
                    </a:moveTo>
                    <a:cubicBezTo>
                      <a:pt x="95747" y="212512"/>
                      <a:pt x="91855" y="211734"/>
                      <a:pt x="88742" y="211734"/>
                    </a:cubicBezTo>
                    <a:cubicBezTo>
                      <a:pt x="82514" y="204728"/>
                      <a:pt x="73173" y="207842"/>
                      <a:pt x="66167" y="205506"/>
                    </a:cubicBezTo>
                    <a:cubicBezTo>
                      <a:pt x="63832" y="204728"/>
                      <a:pt x="62275" y="203171"/>
                      <a:pt x="60718" y="200836"/>
                    </a:cubicBezTo>
                    <a:cubicBezTo>
                      <a:pt x="46706" y="142453"/>
                      <a:pt x="27245" y="85628"/>
                      <a:pt x="9341" y="28024"/>
                    </a:cubicBezTo>
                    <a:cubicBezTo>
                      <a:pt x="7006" y="19461"/>
                      <a:pt x="3892" y="10898"/>
                      <a:pt x="0" y="0"/>
                    </a:cubicBezTo>
                    <a:cubicBezTo>
                      <a:pt x="20239" y="13233"/>
                      <a:pt x="23353" y="33473"/>
                      <a:pt x="31916" y="49041"/>
                    </a:cubicBezTo>
                    <a:cubicBezTo>
                      <a:pt x="72394" y="124549"/>
                      <a:pt x="127663" y="185267"/>
                      <a:pt x="198501" y="233530"/>
                    </a:cubicBezTo>
                    <a:cubicBezTo>
                      <a:pt x="197722" y="234309"/>
                      <a:pt x="196944" y="235865"/>
                      <a:pt x="195387" y="236644"/>
                    </a:cubicBezTo>
                    <a:cubicBezTo>
                      <a:pt x="188381" y="240536"/>
                      <a:pt x="182153" y="238979"/>
                      <a:pt x="175926" y="234309"/>
                    </a:cubicBezTo>
                    <a:lnTo>
                      <a:pt x="175926" y="233530"/>
                    </a:lnTo>
                    <a:cubicBezTo>
                      <a:pt x="168142" y="226524"/>
                      <a:pt x="158801" y="228859"/>
                      <a:pt x="150238" y="228081"/>
                    </a:cubicBezTo>
                    <a:cubicBezTo>
                      <a:pt x="143232" y="228081"/>
                      <a:pt x="137004" y="228081"/>
                      <a:pt x="131555" y="223410"/>
                    </a:cubicBezTo>
                    <a:lnTo>
                      <a:pt x="131555" y="222632"/>
                    </a:lnTo>
                    <a:cubicBezTo>
                      <a:pt x="122214" y="216404"/>
                      <a:pt x="108981" y="221075"/>
                      <a:pt x="98861" y="212512"/>
                    </a:cubicBezTo>
                    <a:close/>
                  </a:path>
                </a:pathLst>
              </a:custGeom>
              <a:solidFill>
                <a:srgbClr val="E3B786"/>
              </a:solidFill>
              <a:ln w="77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0" name="Graphic 24">
                <a:extLst>
                  <a:ext uri="{FF2B5EF4-FFF2-40B4-BE49-F238E27FC236}">
                    <a16:creationId xmlns:a16="http://schemas.microsoft.com/office/drawing/2014/main" id="{FCA0DE70-51E5-42E7-8532-7C5E58BB3E53}"/>
                  </a:ext>
                </a:extLst>
              </p:cNvPr>
              <p:cNvGrpSpPr/>
              <p:nvPr/>
            </p:nvGrpSpPr>
            <p:grpSpPr>
              <a:xfrm>
                <a:off x="3822070" y="2993077"/>
                <a:ext cx="4040070" cy="2506556"/>
                <a:chOff x="3822070" y="2993077"/>
                <a:chExt cx="4040070" cy="2506556"/>
              </a:xfrm>
              <a:solidFill>
                <a:srgbClr val="A1C1E2"/>
              </a:solidFill>
            </p:grpSpPr>
            <p:sp>
              <p:nvSpPr>
                <p:cNvPr id="22" name="Freeform: Shape 21">
                  <a:extLst>
                    <a:ext uri="{FF2B5EF4-FFF2-40B4-BE49-F238E27FC236}">
                      <a16:creationId xmlns:a16="http://schemas.microsoft.com/office/drawing/2014/main" id="{EC5D5A59-C024-45A6-94FE-9E24CF13B0B1}"/>
                    </a:ext>
                  </a:extLst>
                </p:cNvPr>
                <p:cNvSpPr/>
                <p:nvPr/>
              </p:nvSpPr>
              <p:spPr>
                <a:xfrm>
                  <a:off x="5752399" y="3005226"/>
                  <a:ext cx="155687" cy="303589"/>
                </a:xfrm>
                <a:custGeom>
                  <a:avLst/>
                  <a:gdLst>
                    <a:gd name="connsiteX0" fmla="*/ 56359 w 155686"/>
                    <a:gd name="connsiteY0" fmla="*/ 86713 h 303589"/>
                    <a:gd name="connsiteX1" fmla="*/ 11210 w 155686"/>
                    <a:gd name="connsiteY1" fmla="*/ 1085 h 303589"/>
                    <a:gd name="connsiteX2" fmla="*/ 5761 w 155686"/>
                    <a:gd name="connsiteY2" fmla="*/ 1863 h 303589"/>
                    <a:gd name="connsiteX3" fmla="*/ 16659 w 155686"/>
                    <a:gd name="connsiteY3" fmla="*/ 83599 h 303589"/>
                    <a:gd name="connsiteX4" fmla="*/ 312 w 155686"/>
                    <a:gd name="connsiteY4" fmla="*/ 100725 h 303589"/>
                    <a:gd name="connsiteX5" fmla="*/ 42347 w 155686"/>
                    <a:gd name="connsiteY5" fmla="*/ 163778 h 303589"/>
                    <a:gd name="connsiteX6" fmla="*/ 54802 w 155686"/>
                    <a:gd name="connsiteY6" fmla="*/ 290662 h 303589"/>
                    <a:gd name="connsiteX7" fmla="*/ 64143 w 155686"/>
                    <a:gd name="connsiteY7" fmla="*/ 309345 h 303589"/>
                    <a:gd name="connsiteX8" fmla="*/ 92167 w 155686"/>
                    <a:gd name="connsiteY8" fmla="*/ 262639 h 303589"/>
                    <a:gd name="connsiteX9" fmla="*/ 139651 w 155686"/>
                    <a:gd name="connsiteY9" fmla="*/ 249405 h 303589"/>
                    <a:gd name="connsiteX10" fmla="*/ 149771 w 155686"/>
                    <a:gd name="connsiteY10" fmla="*/ 224495 h 303589"/>
                    <a:gd name="connsiteX11" fmla="*/ 56359 w 155686"/>
                    <a:gd name="connsiteY11" fmla="*/ 86713 h 3035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55686" h="303589">
                      <a:moveTo>
                        <a:pt x="56359" y="86713"/>
                      </a:moveTo>
                      <a:cubicBezTo>
                        <a:pt x="39233" y="59468"/>
                        <a:pt x="18994" y="33001"/>
                        <a:pt x="11210" y="1085"/>
                      </a:cubicBezTo>
                      <a:cubicBezTo>
                        <a:pt x="9653" y="-472"/>
                        <a:pt x="7317" y="-472"/>
                        <a:pt x="5761" y="1863"/>
                      </a:cubicBezTo>
                      <a:cubicBezTo>
                        <a:pt x="-9808" y="31444"/>
                        <a:pt x="10431" y="57911"/>
                        <a:pt x="16659" y="83599"/>
                      </a:cubicBezTo>
                      <a:cubicBezTo>
                        <a:pt x="22886" y="108509"/>
                        <a:pt x="14323" y="102282"/>
                        <a:pt x="312" y="100725"/>
                      </a:cubicBezTo>
                      <a:cubicBezTo>
                        <a:pt x="21329" y="117072"/>
                        <a:pt x="43904" y="132640"/>
                        <a:pt x="42347" y="163778"/>
                      </a:cubicBezTo>
                      <a:cubicBezTo>
                        <a:pt x="40790" y="206592"/>
                        <a:pt x="54023" y="247848"/>
                        <a:pt x="54802" y="290662"/>
                      </a:cubicBezTo>
                      <a:cubicBezTo>
                        <a:pt x="54802" y="297668"/>
                        <a:pt x="50910" y="308566"/>
                        <a:pt x="64143" y="309345"/>
                      </a:cubicBezTo>
                      <a:cubicBezTo>
                        <a:pt x="53245" y="281321"/>
                        <a:pt x="63365" y="267309"/>
                        <a:pt x="92167" y="262639"/>
                      </a:cubicBezTo>
                      <a:cubicBezTo>
                        <a:pt x="108514" y="260303"/>
                        <a:pt x="123304" y="252519"/>
                        <a:pt x="139651" y="249405"/>
                      </a:cubicBezTo>
                      <a:cubicBezTo>
                        <a:pt x="158334" y="246292"/>
                        <a:pt x="160669" y="239286"/>
                        <a:pt x="149771" y="224495"/>
                      </a:cubicBezTo>
                      <a:cubicBezTo>
                        <a:pt x="118634" y="178568"/>
                        <a:pt x="85939" y="133419"/>
                        <a:pt x="56359" y="86713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77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3" name="Freeform: Shape 22">
                  <a:extLst>
                    <a:ext uri="{FF2B5EF4-FFF2-40B4-BE49-F238E27FC236}">
                      <a16:creationId xmlns:a16="http://schemas.microsoft.com/office/drawing/2014/main" id="{9F38EA09-F0C9-4D15-9B16-33607C4F1522}"/>
                    </a:ext>
                  </a:extLst>
                </p:cNvPr>
                <p:cNvSpPr/>
                <p:nvPr/>
              </p:nvSpPr>
              <p:spPr>
                <a:xfrm>
                  <a:off x="6914912" y="3319241"/>
                  <a:ext cx="350295" cy="412570"/>
                </a:xfrm>
                <a:custGeom>
                  <a:avLst/>
                  <a:gdLst>
                    <a:gd name="connsiteX0" fmla="*/ 0 w 350295"/>
                    <a:gd name="connsiteY0" fmla="*/ 411013 h 412569"/>
                    <a:gd name="connsiteX1" fmla="*/ 4670 w 350295"/>
                    <a:gd name="connsiteY1" fmla="*/ 416462 h 412569"/>
                    <a:gd name="connsiteX2" fmla="*/ 14790 w 350295"/>
                    <a:gd name="connsiteY2" fmla="*/ 414127 h 412569"/>
                    <a:gd name="connsiteX3" fmla="*/ 25688 w 350295"/>
                    <a:gd name="connsiteY3" fmla="*/ 411791 h 412569"/>
                    <a:gd name="connsiteX4" fmla="*/ 243650 w 350295"/>
                    <a:gd name="connsiteY4" fmla="*/ 267781 h 412569"/>
                    <a:gd name="connsiteX5" fmla="*/ 341732 w 350295"/>
                    <a:gd name="connsiteY5" fmla="*/ 51377 h 412569"/>
                    <a:gd name="connsiteX6" fmla="*/ 352630 w 350295"/>
                    <a:gd name="connsiteY6" fmla="*/ 0 h 412569"/>
                    <a:gd name="connsiteX7" fmla="*/ 0 w 350295"/>
                    <a:gd name="connsiteY7" fmla="*/ 411013 h 4125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50295" h="412569">
                      <a:moveTo>
                        <a:pt x="0" y="411013"/>
                      </a:moveTo>
                      <a:cubicBezTo>
                        <a:pt x="1557" y="412570"/>
                        <a:pt x="3114" y="414127"/>
                        <a:pt x="4670" y="416462"/>
                      </a:cubicBezTo>
                      <a:cubicBezTo>
                        <a:pt x="7784" y="415684"/>
                        <a:pt x="11677" y="414905"/>
                        <a:pt x="14790" y="414127"/>
                      </a:cubicBezTo>
                      <a:cubicBezTo>
                        <a:pt x="18682" y="413348"/>
                        <a:pt x="21796" y="411791"/>
                        <a:pt x="25688" y="411791"/>
                      </a:cubicBezTo>
                      <a:cubicBezTo>
                        <a:pt x="125328" y="404785"/>
                        <a:pt x="193830" y="350295"/>
                        <a:pt x="243650" y="267781"/>
                      </a:cubicBezTo>
                      <a:cubicBezTo>
                        <a:pt x="284907" y="199279"/>
                        <a:pt x="312152" y="125328"/>
                        <a:pt x="341732" y="51377"/>
                      </a:cubicBezTo>
                      <a:cubicBezTo>
                        <a:pt x="347181" y="37365"/>
                        <a:pt x="358858" y="21796"/>
                        <a:pt x="352630" y="0"/>
                      </a:cubicBezTo>
                      <a:cubicBezTo>
                        <a:pt x="233530" y="138561"/>
                        <a:pt x="116765" y="274787"/>
                        <a:pt x="0" y="411013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77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4" name="Freeform: Shape 23">
                  <a:extLst>
                    <a:ext uri="{FF2B5EF4-FFF2-40B4-BE49-F238E27FC236}">
                      <a16:creationId xmlns:a16="http://schemas.microsoft.com/office/drawing/2014/main" id="{9E44D313-A3D2-4259-9C6E-79023C1841D4}"/>
                    </a:ext>
                  </a:extLst>
                </p:cNvPr>
                <p:cNvSpPr/>
                <p:nvPr/>
              </p:nvSpPr>
              <p:spPr>
                <a:xfrm>
                  <a:off x="6549479" y="3486024"/>
                  <a:ext cx="179040" cy="256883"/>
                </a:xfrm>
                <a:custGeom>
                  <a:avLst/>
                  <a:gdLst>
                    <a:gd name="connsiteX0" fmla="*/ 169267 w 179039"/>
                    <a:gd name="connsiteY0" fmla="*/ 3694 h 256883"/>
                    <a:gd name="connsiteX1" fmla="*/ 26814 w 179039"/>
                    <a:gd name="connsiteY1" fmla="*/ 51178 h 256883"/>
                    <a:gd name="connsiteX2" fmla="*/ 1125 w 179039"/>
                    <a:gd name="connsiteY2" fmla="*/ 83873 h 256883"/>
                    <a:gd name="connsiteX3" fmla="*/ 7353 w 179039"/>
                    <a:gd name="connsiteY3" fmla="*/ 144590 h 256883"/>
                    <a:gd name="connsiteX4" fmla="*/ 22922 w 179039"/>
                    <a:gd name="connsiteY4" fmla="*/ 232553 h 256883"/>
                    <a:gd name="connsiteX5" fmla="*/ 71184 w 179039"/>
                    <a:gd name="connsiteY5" fmla="*/ 242673 h 256883"/>
                    <a:gd name="connsiteX6" fmla="*/ 92202 w 179039"/>
                    <a:gd name="connsiteY6" fmla="*/ 210757 h 256883"/>
                    <a:gd name="connsiteX7" fmla="*/ 181722 w 179039"/>
                    <a:gd name="connsiteY7" fmla="*/ 15370 h 256883"/>
                    <a:gd name="connsiteX8" fmla="*/ 184057 w 179039"/>
                    <a:gd name="connsiteY8" fmla="*/ 2915 h 256883"/>
                    <a:gd name="connsiteX9" fmla="*/ 169267 w 179039"/>
                    <a:gd name="connsiteY9" fmla="*/ 3694 h 2568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79039" h="256883">
                      <a:moveTo>
                        <a:pt x="169267" y="3694"/>
                      </a:moveTo>
                      <a:cubicBezTo>
                        <a:pt x="121783" y="20041"/>
                        <a:pt x="74298" y="36388"/>
                        <a:pt x="26814" y="51178"/>
                      </a:cubicBezTo>
                      <a:cubicBezTo>
                        <a:pt x="6574" y="57406"/>
                        <a:pt x="-3545" y="65968"/>
                        <a:pt x="1125" y="83873"/>
                      </a:cubicBezTo>
                      <a:cubicBezTo>
                        <a:pt x="3461" y="107226"/>
                        <a:pt x="4239" y="125908"/>
                        <a:pt x="7353" y="144590"/>
                      </a:cubicBezTo>
                      <a:cubicBezTo>
                        <a:pt x="12023" y="174171"/>
                        <a:pt x="12802" y="204530"/>
                        <a:pt x="22922" y="232553"/>
                      </a:cubicBezTo>
                      <a:cubicBezTo>
                        <a:pt x="33820" y="263691"/>
                        <a:pt x="50167" y="267583"/>
                        <a:pt x="71184" y="242673"/>
                      </a:cubicBezTo>
                      <a:cubicBezTo>
                        <a:pt x="78969" y="233332"/>
                        <a:pt x="85975" y="221655"/>
                        <a:pt x="92202" y="210757"/>
                      </a:cubicBezTo>
                      <a:cubicBezTo>
                        <a:pt x="127232" y="147704"/>
                        <a:pt x="152920" y="80759"/>
                        <a:pt x="181722" y="15370"/>
                      </a:cubicBezTo>
                      <a:cubicBezTo>
                        <a:pt x="183279" y="11478"/>
                        <a:pt x="187171" y="6808"/>
                        <a:pt x="184057" y="2915"/>
                      </a:cubicBezTo>
                      <a:cubicBezTo>
                        <a:pt x="179387" y="-3312"/>
                        <a:pt x="173938" y="2137"/>
                        <a:pt x="169267" y="3694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77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060604DB-33BB-415C-8A02-EA819B725A77}"/>
                    </a:ext>
                  </a:extLst>
                </p:cNvPr>
                <p:cNvSpPr/>
                <p:nvPr/>
              </p:nvSpPr>
              <p:spPr>
                <a:xfrm>
                  <a:off x="7708914" y="3041340"/>
                  <a:ext cx="155687" cy="233530"/>
                </a:xfrm>
                <a:custGeom>
                  <a:avLst/>
                  <a:gdLst>
                    <a:gd name="connsiteX0" fmla="*/ 151795 w 155686"/>
                    <a:gd name="connsiteY0" fmla="*/ 205506 h 233530"/>
                    <a:gd name="connsiteX1" fmla="*/ 7006 w 155686"/>
                    <a:gd name="connsiteY1" fmla="*/ 0 h 233530"/>
                    <a:gd name="connsiteX2" fmla="*/ 0 w 155686"/>
                    <a:gd name="connsiteY2" fmla="*/ 3114 h 233530"/>
                    <a:gd name="connsiteX3" fmla="*/ 21796 w 155686"/>
                    <a:gd name="connsiteY3" fmla="*/ 180596 h 233530"/>
                    <a:gd name="connsiteX4" fmla="*/ 32694 w 155686"/>
                    <a:gd name="connsiteY4" fmla="*/ 209399 h 233530"/>
                    <a:gd name="connsiteX5" fmla="*/ 126106 w 155686"/>
                    <a:gd name="connsiteY5" fmla="*/ 238200 h 233530"/>
                    <a:gd name="connsiteX6" fmla="*/ 151795 w 155686"/>
                    <a:gd name="connsiteY6" fmla="*/ 205506 h 233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5686" h="233530">
                      <a:moveTo>
                        <a:pt x="151795" y="205506"/>
                      </a:moveTo>
                      <a:cubicBezTo>
                        <a:pt x="115986" y="127663"/>
                        <a:pt x="58383" y="66167"/>
                        <a:pt x="7006" y="0"/>
                      </a:cubicBezTo>
                      <a:cubicBezTo>
                        <a:pt x="4670" y="778"/>
                        <a:pt x="2335" y="2335"/>
                        <a:pt x="0" y="3114"/>
                      </a:cubicBezTo>
                      <a:cubicBezTo>
                        <a:pt x="7006" y="62275"/>
                        <a:pt x="14012" y="121435"/>
                        <a:pt x="21796" y="180596"/>
                      </a:cubicBezTo>
                      <a:cubicBezTo>
                        <a:pt x="23353" y="190716"/>
                        <a:pt x="19461" y="203949"/>
                        <a:pt x="32694" y="209399"/>
                      </a:cubicBezTo>
                      <a:cubicBezTo>
                        <a:pt x="63053" y="221854"/>
                        <a:pt x="93412" y="235087"/>
                        <a:pt x="126106" y="238200"/>
                      </a:cubicBezTo>
                      <a:cubicBezTo>
                        <a:pt x="152573" y="240536"/>
                        <a:pt x="161914" y="228081"/>
                        <a:pt x="151795" y="205506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77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6" name="Freeform: Shape 25">
                  <a:extLst>
                    <a:ext uri="{FF2B5EF4-FFF2-40B4-BE49-F238E27FC236}">
                      <a16:creationId xmlns:a16="http://schemas.microsoft.com/office/drawing/2014/main" id="{A547F738-19C9-45C9-96C0-79E8799342FD}"/>
                    </a:ext>
                  </a:extLst>
                </p:cNvPr>
                <p:cNvSpPr/>
                <p:nvPr/>
              </p:nvSpPr>
              <p:spPr>
                <a:xfrm>
                  <a:off x="4875416" y="4489227"/>
                  <a:ext cx="786218" cy="482629"/>
                </a:xfrm>
                <a:custGeom>
                  <a:avLst/>
                  <a:gdLst>
                    <a:gd name="connsiteX0" fmla="*/ 787775 w 786217"/>
                    <a:gd name="connsiteY0" fmla="*/ 487299 h 482628"/>
                    <a:gd name="connsiteX1" fmla="*/ 0 w 786217"/>
                    <a:gd name="connsiteY1" fmla="*/ 0 h 482628"/>
                    <a:gd name="connsiteX2" fmla="*/ 787775 w 786217"/>
                    <a:gd name="connsiteY2" fmla="*/ 487299 h 4826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86217" h="482628">
                      <a:moveTo>
                        <a:pt x="787775" y="487299"/>
                      </a:moveTo>
                      <a:cubicBezTo>
                        <a:pt x="523886" y="323828"/>
                        <a:pt x="265446" y="164249"/>
                        <a:pt x="0" y="0"/>
                      </a:cubicBezTo>
                      <a:cubicBezTo>
                        <a:pt x="190716" y="284128"/>
                        <a:pt x="460054" y="426582"/>
                        <a:pt x="787775" y="487299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77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7" name="Freeform: Shape 26">
                  <a:extLst>
                    <a:ext uri="{FF2B5EF4-FFF2-40B4-BE49-F238E27FC236}">
                      <a16:creationId xmlns:a16="http://schemas.microsoft.com/office/drawing/2014/main" id="{C05BF0C4-EE52-4A56-8694-93CAB73015C4}"/>
                    </a:ext>
                  </a:extLst>
                </p:cNvPr>
                <p:cNvSpPr/>
                <p:nvPr/>
              </p:nvSpPr>
              <p:spPr>
                <a:xfrm>
                  <a:off x="5015976" y="5311836"/>
                  <a:ext cx="358079" cy="186824"/>
                </a:xfrm>
                <a:custGeom>
                  <a:avLst/>
                  <a:gdLst>
                    <a:gd name="connsiteX0" fmla="*/ 344403 w 358079"/>
                    <a:gd name="connsiteY0" fmla="*/ 9536 h 186824"/>
                    <a:gd name="connsiteX1" fmla="*/ 325721 w 358079"/>
                    <a:gd name="connsiteY1" fmla="*/ 5643 h 186824"/>
                    <a:gd name="connsiteX2" fmla="*/ 175483 w 358079"/>
                    <a:gd name="connsiteY2" fmla="*/ 195 h 186824"/>
                    <a:gd name="connsiteX3" fmla="*/ 14348 w 358079"/>
                    <a:gd name="connsiteY3" fmla="*/ 5643 h 186824"/>
                    <a:gd name="connsiteX4" fmla="*/ 2671 w 358079"/>
                    <a:gd name="connsiteY4" fmla="*/ 21212 h 186824"/>
                    <a:gd name="connsiteX5" fmla="*/ 75065 w 358079"/>
                    <a:gd name="connsiteY5" fmla="*/ 177678 h 186824"/>
                    <a:gd name="connsiteX6" fmla="*/ 103089 w 358079"/>
                    <a:gd name="connsiteY6" fmla="*/ 186240 h 186824"/>
                    <a:gd name="connsiteX7" fmla="*/ 265782 w 358079"/>
                    <a:gd name="connsiteY7" fmla="*/ 106840 h 186824"/>
                    <a:gd name="connsiteX8" fmla="*/ 352966 w 358079"/>
                    <a:gd name="connsiteY8" fmla="*/ 50793 h 186824"/>
                    <a:gd name="connsiteX9" fmla="*/ 344403 w 358079"/>
                    <a:gd name="connsiteY9" fmla="*/ 9536 h 1868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58079" h="186824">
                      <a:moveTo>
                        <a:pt x="344403" y="9536"/>
                      </a:moveTo>
                      <a:cubicBezTo>
                        <a:pt x="338954" y="7200"/>
                        <a:pt x="331948" y="7200"/>
                        <a:pt x="325721" y="5643"/>
                      </a:cubicBezTo>
                      <a:cubicBezTo>
                        <a:pt x="275123" y="-3697"/>
                        <a:pt x="223746" y="1751"/>
                        <a:pt x="175483" y="195"/>
                      </a:cubicBezTo>
                      <a:cubicBezTo>
                        <a:pt x="120215" y="973"/>
                        <a:pt x="67281" y="-2141"/>
                        <a:pt x="14348" y="5643"/>
                      </a:cubicBezTo>
                      <a:cubicBezTo>
                        <a:pt x="3449" y="7200"/>
                        <a:pt x="-4335" y="7200"/>
                        <a:pt x="2671" y="21212"/>
                      </a:cubicBezTo>
                      <a:cubicBezTo>
                        <a:pt x="26802" y="73367"/>
                        <a:pt x="51712" y="125522"/>
                        <a:pt x="75065" y="177678"/>
                      </a:cubicBezTo>
                      <a:cubicBezTo>
                        <a:pt x="81293" y="191689"/>
                        <a:pt x="89077" y="193246"/>
                        <a:pt x="103089" y="186240"/>
                      </a:cubicBezTo>
                      <a:cubicBezTo>
                        <a:pt x="156801" y="158995"/>
                        <a:pt x="212070" y="134864"/>
                        <a:pt x="265782" y="106840"/>
                      </a:cubicBezTo>
                      <a:cubicBezTo>
                        <a:pt x="296140" y="90493"/>
                        <a:pt x="327278" y="74146"/>
                        <a:pt x="352966" y="50793"/>
                      </a:cubicBezTo>
                      <a:cubicBezTo>
                        <a:pt x="372427" y="33667"/>
                        <a:pt x="369313" y="18877"/>
                        <a:pt x="344403" y="9536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77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8" name="Freeform: Shape 27">
                  <a:extLst>
                    <a:ext uri="{FF2B5EF4-FFF2-40B4-BE49-F238E27FC236}">
                      <a16:creationId xmlns:a16="http://schemas.microsoft.com/office/drawing/2014/main" id="{02717DFF-F02D-4198-8697-81E75C86F1DC}"/>
                    </a:ext>
                  </a:extLst>
                </p:cNvPr>
                <p:cNvSpPr/>
                <p:nvPr/>
              </p:nvSpPr>
              <p:spPr>
                <a:xfrm>
                  <a:off x="4701046" y="3246847"/>
                  <a:ext cx="653884" cy="311373"/>
                </a:xfrm>
                <a:custGeom>
                  <a:avLst/>
                  <a:gdLst>
                    <a:gd name="connsiteX0" fmla="*/ 658555 w 653884"/>
                    <a:gd name="connsiteY0" fmla="*/ 314487 h 311373"/>
                    <a:gd name="connsiteX1" fmla="*/ 0 w 653884"/>
                    <a:gd name="connsiteY1" fmla="*/ 0 h 311373"/>
                    <a:gd name="connsiteX2" fmla="*/ 293469 w 653884"/>
                    <a:gd name="connsiteY2" fmla="*/ 234309 h 311373"/>
                    <a:gd name="connsiteX3" fmla="*/ 658555 w 653884"/>
                    <a:gd name="connsiteY3" fmla="*/ 314487 h 3113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53884" h="311373">
                      <a:moveTo>
                        <a:pt x="658555" y="314487"/>
                      </a:moveTo>
                      <a:cubicBezTo>
                        <a:pt x="438258" y="209399"/>
                        <a:pt x="218740" y="105089"/>
                        <a:pt x="0" y="0"/>
                      </a:cubicBezTo>
                      <a:cubicBezTo>
                        <a:pt x="83292" y="97304"/>
                        <a:pt x="177483" y="179818"/>
                        <a:pt x="293469" y="234309"/>
                      </a:cubicBezTo>
                      <a:cubicBezTo>
                        <a:pt x="375205" y="273230"/>
                        <a:pt x="607178" y="325385"/>
                        <a:pt x="658555" y="314487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77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B139BAD0-83B7-456A-83DB-6CD3BE087C65}"/>
                    </a:ext>
                  </a:extLst>
                </p:cNvPr>
                <p:cNvSpPr/>
                <p:nvPr/>
              </p:nvSpPr>
              <p:spPr>
                <a:xfrm>
                  <a:off x="4224645" y="3545765"/>
                  <a:ext cx="210177" cy="731728"/>
                </a:xfrm>
                <a:custGeom>
                  <a:avLst/>
                  <a:gdLst>
                    <a:gd name="connsiteX0" fmla="*/ 211734 w 210177"/>
                    <a:gd name="connsiteY0" fmla="*/ 27245 h 731727"/>
                    <a:gd name="connsiteX1" fmla="*/ 200836 w 210177"/>
                    <a:gd name="connsiteY1" fmla="*/ 0 h 731727"/>
                    <a:gd name="connsiteX2" fmla="*/ 0 w 210177"/>
                    <a:gd name="connsiteY2" fmla="*/ 735620 h 731727"/>
                    <a:gd name="connsiteX3" fmla="*/ 18682 w 210177"/>
                    <a:gd name="connsiteY3" fmla="*/ 718494 h 731727"/>
                    <a:gd name="connsiteX4" fmla="*/ 68502 w 210177"/>
                    <a:gd name="connsiteY4" fmla="*/ 627417 h 731727"/>
                    <a:gd name="connsiteX5" fmla="*/ 189938 w 210177"/>
                    <a:gd name="connsiteY5" fmla="*/ 338619 h 731727"/>
                    <a:gd name="connsiteX6" fmla="*/ 214069 w 210177"/>
                    <a:gd name="connsiteY6" fmla="*/ 171255 h 731727"/>
                    <a:gd name="connsiteX7" fmla="*/ 211734 w 210177"/>
                    <a:gd name="connsiteY7" fmla="*/ 27245 h 7317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10177" h="731727">
                      <a:moveTo>
                        <a:pt x="211734" y="27245"/>
                      </a:moveTo>
                      <a:cubicBezTo>
                        <a:pt x="212512" y="17904"/>
                        <a:pt x="211734" y="9341"/>
                        <a:pt x="200836" y="0"/>
                      </a:cubicBezTo>
                      <a:cubicBezTo>
                        <a:pt x="133891" y="245207"/>
                        <a:pt x="67724" y="489635"/>
                        <a:pt x="0" y="735620"/>
                      </a:cubicBezTo>
                      <a:cubicBezTo>
                        <a:pt x="14790" y="733285"/>
                        <a:pt x="14790" y="724722"/>
                        <a:pt x="18682" y="718494"/>
                      </a:cubicBezTo>
                      <a:cubicBezTo>
                        <a:pt x="35808" y="688136"/>
                        <a:pt x="52155" y="657776"/>
                        <a:pt x="68502" y="627417"/>
                      </a:cubicBezTo>
                      <a:cubicBezTo>
                        <a:pt x="117543" y="534784"/>
                        <a:pt x="163471" y="440593"/>
                        <a:pt x="189938" y="338619"/>
                      </a:cubicBezTo>
                      <a:cubicBezTo>
                        <a:pt x="203950" y="284128"/>
                        <a:pt x="208620" y="228081"/>
                        <a:pt x="214069" y="171255"/>
                      </a:cubicBezTo>
                      <a:cubicBezTo>
                        <a:pt x="217961" y="122214"/>
                        <a:pt x="207842" y="75508"/>
                        <a:pt x="211734" y="27245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77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0682822B-61DC-4DC2-9206-E1836808EE5E}"/>
                    </a:ext>
                  </a:extLst>
                </p:cNvPr>
                <p:cNvSpPr/>
                <p:nvPr/>
              </p:nvSpPr>
              <p:spPr>
                <a:xfrm>
                  <a:off x="5327685" y="2993077"/>
                  <a:ext cx="186824" cy="342511"/>
                </a:xfrm>
                <a:custGeom>
                  <a:avLst/>
                  <a:gdLst>
                    <a:gd name="connsiteX0" fmla="*/ 189160 w 186824"/>
                    <a:gd name="connsiteY0" fmla="*/ 249099 h 342510"/>
                    <a:gd name="connsiteX1" fmla="*/ 186046 w 186824"/>
                    <a:gd name="connsiteY1" fmla="*/ 197722 h 342510"/>
                    <a:gd name="connsiteX2" fmla="*/ 185267 w 186824"/>
                    <a:gd name="connsiteY2" fmla="*/ 188381 h 342510"/>
                    <a:gd name="connsiteX3" fmla="*/ 174369 w 186824"/>
                    <a:gd name="connsiteY3" fmla="*/ 126885 h 342510"/>
                    <a:gd name="connsiteX4" fmla="*/ 184489 w 186824"/>
                    <a:gd name="connsiteY4" fmla="*/ 110538 h 342510"/>
                    <a:gd name="connsiteX5" fmla="*/ 162693 w 186824"/>
                    <a:gd name="connsiteY5" fmla="*/ 97304 h 342510"/>
                    <a:gd name="connsiteX6" fmla="*/ 142454 w 186824"/>
                    <a:gd name="connsiteY6" fmla="*/ 0 h 342510"/>
                    <a:gd name="connsiteX7" fmla="*/ 0 w 186824"/>
                    <a:gd name="connsiteY7" fmla="*/ 343289 h 342510"/>
                    <a:gd name="connsiteX8" fmla="*/ 170477 w 186824"/>
                    <a:gd name="connsiteY8" fmla="*/ 285685 h 342510"/>
                    <a:gd name="connsiteX9" fmla="*/ 189160 w 186824"/>
                    <a:gd name="connsiteY9" fmla="*/ 249099 h 342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6824" h="342510">
                      <a:moveTo>
                        <a:pt x="189160" y="249099"/>
                      </a:moveTo>
                      <a:cubicBezTo>
                        <a:pt x="186046" y="231973"/>
                        <a:pt x="172812" y="215626"/>
                        <a:pt x="186046" y="197722"/>
                      </a:cubicBezTo>
                      <a:cubicBezTo>
                        <a:pt x="186046" y="194608"/>
                        <a:pt x="185267" y="191495"/>
                        <a:pt x="185267" y="188381"/>
                      </a:cubicBezTo>
                      <a:cubicBezTo>
                        <a:pt x="151795" y="158800"/>
                        <a:pt x="151795" y="158800"/>
                        <a:pt x="174369" y="126885"/>
                      </a:cubicBezTo>
                      <a:cubicBezTo>
                        <a:pt x="177483" y="121436"/>
                        <a:pt x="181375" y="115987"/>
                        <a:pt x="184489" y="110538"/>
                      </a:cubicBezTo>
                      <a:cubicBezTo>
                        <a:pt x="171255" y="115208"/>
                        <a:pt x="165807" y="112094"/>
                        <a:pt x="162693" y="97304"/>
                      </a:cubicBezTo>
                      <a:cubicBezTo>
                        <a:pt x="156465" y="66945"/>
                        <a:pt x="156465" y="35030"/>
                        <a:pt x="142454" y="0"/>
                      </a:cubicBezTo>
                      <a:cubicBezTo>
                        <a:pt x="93412" y="117544"/>
                        <a:pt x="46706" y="230416"/>
                        <a:pt x="0" y="343289"/>
                      </a:cubicBezTo>
                      <a:cubicBezTo>
                        <a:pt x="61496" y="326942"/>
                        <a:pt x="115208" y="305146"/>
                        <a:pt x="170477" y="285685"/>
                      </a:cubicBezTo>
                      <a:cubicBezTo>
                        <a:pt x="189938" y="279458"/>
                        <a:pt x="192273" y="268560"/>
                        <a:pt x="189160" y="249099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77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1" name="Freeform: Shape 30">
                  <a:extLst>
                    <a:ext uri="{FF2B5EF4-FFF2-40B4-BE49-F238E27FC236}">
                      <a16:creationId xmlns:a16="http://schemas.microsoft.com/office/drawing/2014/main" id="{0D5D9D98-7504-4317-8647-4A3737C16040}"/>
                    </a:ext>
                  </a:extLst>
                </p:cNvPr>
                <p:cNvSpPr/>
                <p:nvPr/>
              </p:nvSpPr>
              <p:spPr>
                <a:xfrm>
                  <a:off x="4973498" y="4352222"/>
                  <a:ext cx="576041" cy="233530"/>
                </a:xfrm>
                <a:custGeom>
                  <a:avLst/>
                  <a:gdLst>
                    <a:gd name="connsiteX0" fmla="*/ 581490 w 576040"/>
                    <a:gd name="connsiteY0" fmla="*/ 238201 h 233530"/>
                    <a:gd name="connsiteX1" fmla="*/ 0 w 576040"/>
                    <a:gd name="connsiteY1" fmla="*/ 0 h 233530"/>
                    <a:gd name="connsiteX2" fmla="*/ 581490 w 576040"/>
                    <a:gd name="connsiteY2" fmla="*/ 238201 h 233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76040" h="233530">
                      <a:moveTo>
                        <a:pt x="581490" y="238201"/>
                      </a:moveTo>
                      <a:cubicBezTo>
                        <a:pt x="387660" y="158801"/>
                        <a:pt x="193830" y="79400"/>
                        <a:pt x="0" y="0"/>
                      </a:cubicBezTo>
                      <a:cubicBezTo>
                        <a:pt x="165806" y="147124"/>
                        <a:pt x="359636" y="227303"/>
                        <a:pt x="581490" y="238201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77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2" name="Freeform: Shape 31">
                  <a:extLst>
                    <a:ext uri="{FF2B5EF4-FFF2-40B4-BE49-F238E27FC236}">
                      <a16:creationId xmlns:a16="http://schemas.microsoft.com/office/drawing/2014/main" id="{92F285CA-7482-4009-94B0-5F4040944B21}"/>
                    </a:ext>
                  </a:extLst>
                </p:cNvPr>
                <p:cNvSpPr/>
                <p:nvPr/>
              </p:nvSpPr>
              <p:spPr>
                <a:xfrm>
                  <a:off x="3822070" y="3051475"/>
                  <a:ext cx="210177" cy="194608"/>
                </a:xfrm>
                <a:custGeom>
                  <a:avLst/>
                  <a:gdLst>
                    <a:gd name="connsiteX0" fmla="*/ 176051 w 210177"/>
                    <a:gd name="connsiteY0" fmla="*/ 10105 h 194608"/>
                    <a:gd name="connsiteX1" fmla="*/ 158926 w 210177"/>
                    <a:gd name="connsiteY1" fmla="*/ 5434 h 194608"/>
                    <a:gd name="connsiteX2" fmla="*/ 7910 w 210177"/>
                    <a:gd name="connsiteY2" fmla="*/ 167348 h 194608"/>
                    <a:gd name="connsiteX3" fmla="*/ 2460 w 210177"/>
                    <a:gd name="connsiteY3" fmla="*/ 189144 h 194608"/>
                    <a:gd name="connsiteX4" fmla="*/ 22700 w 210177"/>
                    <a:gd name="connsiteY4" fmla="*/ 194593 h 194608"/>
                    <a:gd name="connsiteX5" fmla="*/ 33598 w 210177"/>
                    <a:gd name="connsiteY5" fmla="*/ 194593 h 194608"/>
                    <a:gd name="connsiteX6" fmla="*/ 207189 w 210177"/>
                    <a:gd name="connsiteY6" fmla="*/ 129205 h 194608"/>
                    <a:gd name="connsiteX7" fmla="*/ 214973 w 210177"/>
                    <a:gd name="connsiteY7" fmla="*/ 112079 h 194608"/>
                    <a:gd name="connsiteX8" fmla="*/ 176051 w 210177"/>
                    <a:gd name="connsiteY8" fmla="*/ 10105 h 1946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0177" h="194608">
                      <a:moveTo>
                        <a:pt x="176051" y="10105"/>
                      </a:moveTo>
                      <a:cubicBezTo>
                        <a:pt x="172159" y="-1572"/>
                        <a:pt x="167488" y="-3129"/>
                        <a:pt x="158926" y="5434"/>
                      </a:cubicBezTo>
                      <a:cubicBezTo>
                        <a:pt x="108327" y="59146"/>
                        <a:pt x="49166" y="105074"/>
                        <a:pt x="7910" y="167348"/>
                      </a:cubicBezTo>
                      <a:cubicBezTo>
                        <a:pt x="3239" y="173576"/>
                        <a:pt x="-3767" y="180582"/>
                        <a:pt x="2460" y="189144"/>
                      </a:cubicBezTo>
                      <a:cubicBezTo>
                        <a:pt x="7131" y="196150"/>
                        <a:pt x="14915" y="194593"/>
                        <a:pt x="22700" y="194593"/>
                      </a:cubicBezTo>
                      <a:cubicBezTo>
                        <a:pt x="26592" y="194593"/>
                        <a:pt x="30484" y="195372"/>
                        <a:pt x="33598" y="194593"/>
                      </a:cubicBezTo>
                      <a:cubicBezTo>
                        <a:pt x="93537" y="177468"/>
                        <a:pt x="151141" y="154115"/>
                        <a:pt x="207189" y="129205"/>
                      </a:cubicBezTo>
                      <a:cubicBezTo>
                        <a:pt x="214973" y="126091"/>
                        <a:pt x="218087" y="120642"/>
                        <a:pt x="214973" y="112079"/>
                      </a:cubicBezTo>
                      <a:cubicBezTo>
                        <a:pt x="201740" y="77828"/>
                        <a:pt x="188506" y="44356"/>
                        <a:pt x="176051" y="10105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77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800CA94A-2C93-4FFF-A69B-127CBB26A08E}"/>
                  </a:ext>
                </a:extLst>
              </p:cNvPr>
              <p:cNvSpPr/>
              <p:nvPr/>
            </p:nvSpPr>
            <p:spPr>
              <a:xfrm>
                <a:off x="5487707" y="2989274"/>
                <a:ext cx="1354474" cy="3113734"/>
              </a:xfrm>
              <a:custGeom>
                <a:avLst/>
                <a:gdLst>
                  <a:gd name="connsiteX0" fmla="*/ 365421 w 1354474"/>
                  <a:gd name="connsiteY0" fmla="*/ 1422110 h 3113734"/>
                  <a:gd name="connsiteX1" fmla="*/ 333505 w 1354474"/>
                  <a:gd name="connsiteY1" fmla="*/ 1334147 h 3113734"/>
                  <a:gd name="connsiteX2" fmla="*/ 327278 w 1354474"/>
                  <a:gd name="connsiteY2" fmla="*/ 1316242 h 3113734"/>
                  <a:gd name="connsiteX3" fmla="*/ 322607 w 1354474"/>
                  <a:gd name="connsiteY3" fmla="*/ 1290554 h 3113734"/>
                  <a:gd name="connsiteX4" fmla="*/ 300811 w 1354474"/>
                  <a:gd name="connsiteY4" fmla="*/ 1224387 h 3113734"/>
                  <a:gd name="connsiteX5" fmla="*/ 289913 w 1354474"/>
                  <a:gd name="connsiteY5" fmla="*/ 1190136 h 3113734"/>
                  <a:gd name="connsiteX6" fmla="*/ 289134 w 1354474"/>
                  <a:gd name="connsiteY6" fmla="*/ 1180795 h 3113734"/>
                  <a:gd name="connsiteX7" fmla="*/ 279015 w 1354474"/>
                  <a:gd name="connsiteY7" fmla="*/ 1147323 h 3113734"/>
                  <a:gd name="connsiteX8" fmla="*/ 277458 w 1354474"/>
                  <a:gd name="connsiteY8" fmla="*/ 1137203 h 3113734"/>
                  <a:gd name="connsiteX9" fmla="*/ 267338 w 1354474"/>
                  <a:gd name="connsiteY9" fmla="*/ 1103730 h 3113734"/>
                  <a:gd name="connsiteX10" fmla="*/ 255662 w 1354474"/>
                  <a:gd name="connsiteY10" fmla="*/ 1060138 h 3113734"/>
                  <a:gd name="connsiteX11" fmla="*/ 245542 w 1354474"/>
                  <a:gd name="connsiteY11" fmla="*/ 1026665 h 3113734"/>
                  <a:gd name="connsiteX12" fmla="*/ 244764 w 1354474"/>
                  <a:gd name="connsiteY12" fmla="*/ 1017324 h 3113734"/>
                  <a:gd name="connsiteX13" fmla="*/ 233866 w 1354474"/>
                  <a:gd name="connsiteY13" fmla="*/ 983073 h 3113734"/>
                  <a:gd name="connsiteX14" fmla="*/ 233866 w 1354474"/>
                  <a:gd name="connsiteY14" fmla="*/ 983073 h 3113734"/>
                  <a:gd name="connsiteX15" fmla="*/ 222189 w 1354474"/>
                  <a:gd name="connsiteY15" fmla="*/ 939481 h 3113734"/>
                  <a:gd name="connsiteX16" fmla="*/ 222189 w 1354474"/>
                  <a:gd name="connsiteY16" fmla="*/ 939481 h 3113734"/>
                  <a:gd name="connsiteX17" fmla="*/ 210513 w 1354474"/>
                  <a:gd name="connsiteY17" fmla="*/ 895888 h 3113734"/>
                  <a:gd name="connsiteX18" fmla="*/ 200393 w 1354474"/>
                  <a:gd name="connsiteY18" fmla="*/ 873314 h 3113734"/>
                  <a:gd name="connsiteX19" fmla="*/ 195722 w 1354474"/>
                  <a:gd name="connsiteY19" fmla="*/ 858523 h 3113734"/>
                  <a:gd name="connsiteX20" fmla="*/ 190273 w 1354474"/>
                  <a:gd name="connsiteY20" fmla="*/ 828943 h 3113734"/>
                  <a:gd name="connsiteX21" fmla="*/ 189495 w 1354474"/>
                  <a:gd name="connsiteY21" fmla="*/ 829721 h 3113734"/>
                  <a:gd name="connsiteX22" fmla="*/ 180154 w 1354474"/>
                  <a:gd name="connsiteY22" fmla="*/ 795470 h 3113734"/>
                  <a:gd name="connsiteX23" fmla="*/ 156801 w 1354474"/>
                  <a:gd name="connsiteY23" fmla="*/ 698166 h 3113734"/>
                  <a:gd name="connsiteX24" fmla="*/ 151352 w 1354474"/>
                  <a:gd name="connsiteY24" fmla="*/ 677148 h 3113734"/>
                  <a:gd name="connsiteX25" fmla="*/ 142789 w 1354474"/>
                  <a:gd name="connsiteY25" fmla="*/ 632778 h 3113734"/>
                  <a:gd name="connsiteX26" fmla="*/ 140454 w 1354474"/>
                  <a:gd name="connsiteY26" fmla="*/ 620323 h 3113734"/>
                  <a:gd name="connsiteX27" fmla="*/ 135005 w 1354474"/>
                  <a:gd name="connsiteY27" fmla="*/ 565833 h 3113734"/>
                  <a:gd name="connsiteX28" fmla="*/ 124106 w 1354474"/>
                  <a:gd name="connsiteY28" fmla="*/ 392242 h 3113734"/>
                  <a:gd name="connsiteX29" fmla="*/ 145903 w 1354474"/>
                  <a:gd name="connsiteY29" fmla="*/ 346314 h 3113734"/>
                  <a:gd name="connsiteX30" fmla="*/ 150573 w 1354474"/>
                  <a:gd name="connsiteY30" fmla="*/ 345536 h 3113734"/>
                  <a:gd name="connsiteX31" fmla="*/ 156022 w 1354474"/>
                  <a:gd name="connsiteY31" fmla="*/ 318291 h 3113734"/>
                  <a:gd name="connsiteX32" fmla="*/ 25245 w 1354474"/>
                  <a:gd name="connsiteY32" fmla="*/ 201525 h 3113734"/>
                  <a:gd name="connsiteX33" fmla="*/ 18240 w 1354474"/>
                  <a:gd name="connsiteY33" fmla="*/ 192963 h 3113734"/>
                  <a:gd name="connsiteX34" fmla="*/ 8120 w 1354474"/>
                  <a:gd name="connsiteY34" fmla="*/ 131466 h 3113734"/>
                  <a:gd name="connsiteX35" fmla="*/ 23688 w 1354474"/>
                  <a:gd name="connsiteY35" fmla="*/ 115119 h 3113734"/>
                  <a:gd name="connsiteX36" fmla="*/ 124106 w 1354474"/>
                  <a:gd name="connsiteY36" fmla="*/ 11588 h 3113734"/>
                  <a:gd name="connsiteX37" fmla="*/ 167699 w 1354474"/>
                  <a:gd name="connsiteY37" fmla="*/ 17037 h 3113734"/>
                  <a:gd name="connsiteX38" fmla="*/ 234644 w 1354474"/>
                  <a:gd name="connsiteY38" fmla="*/ 60629 h 3113734"/>
                  <a:gd name="connsiteX39" fmla="*/ 285242 w 1354474"/>
                  <a:gd name="connsiteY39" fmla="*/ 140808 h 3113734"/>
                  <a:gd name="connsiteX40" fmla="*/ 293805 w 1354474"/>
                  <a:gd name="connsiteY40" fmla="*/ 205418 h 3113734"/>
                  <a:gd name="connsiteX41" fmla="*/ 292248 w 1354474"/>
                  <a:gd name="connsiteY41" fmla="*/ 234998 h 3113734"/>
                  <a:gd name="connsiteX42" fmla="*/ 299254 w 1354474"/>
                  <a:gd name="connsiteY42" fmla="*/ 269249 h 3113734"/>
                  <a:gd name="connsiteX43" fmla="*/ 354523 w 1354474"/>
                  <a:gd name="connsiteY43" fmla="*/ 294938 h 3113734"/>
                  <a:gd name="connsiteX44" fmla="*/ 531227 w 1354474"/>
                  <a:gd name="connsiteY44" fmla="*/ 458409 h 3113734"/>
                  <a:gd name="connsiteX45" fmla="*/ 540568 w 1354474"/>
                  <a:gd name="connsiteY45" fmla="*/ 466971 h 3113734"/>
                  <a:gd name="connsiteX46" fmla="*/ 553023 w 1354474"/>
                  <a:gd name="connsiteY46" fmla="*/ 487989 h 3113734"/>
                  <a:gd name="connsiteX47" fmla="*/ 553023 w 1354474"/>
                  <a:gd name="connsiteY47" fmla="*/ 488767 h 3113734"/>
                  <a:gd name="connsiteX48" fmla="*/ 574820 w 1354474"/>
                  <a:gd name="connsiteY48" fmla="*/ 522240 h 3113734"/>
                  <a:gd name="connsiteX49" fmla="*/ 619969 w 1354474"/>
                  <a:gd name="connsiteY49" fmla="*/ 608646 h 3113734"/>
                  <a:gd name="connsiteX50" fmla="*/ 630867 w 1354474"/>
                  <a:gd name="connsiteY50" fmla="*/ 631221 h 3113734"/>
                  <a:gd name="connsiteX51" fmla="*/ 630867 w 1354474"/>
                  <a:gd name="connsiteY51" fmla="*/ 631221 h 3113734"/>
                  <a:gd name="connsiteX52" fmla="*/ 641765 w 1354474"/>
                  <a:gd name="connsiteY52" fmla="*/ 652238 h 3113734"/>
                  <a:gd name="connsiteX53" fmla="*/ 651106 w 1354474"/>
                  <a:gd name="connsiteY53" fmla="*/ 666250 h 3113734"/>
                  <a:gd name="connsiteX54" fmla="*/ 674459 w 1354474"/>
                  <a:gd name="connsiteY54" fmla="*/ 729304 h 3113734"/>
                  <a:gd name="connsiteX55" fmla="*/ 684579 w 1354474"/>
                  <a:gd name="connsiteY55" fmla="*/ 747207 h 3113734"/>
                  <a:gd name="connsiteX56" fmla="*/ 685357 w 1354474"/>
                  <a:gd name="connsiteY56" fmla="*/ 751878 h 3113734"/>
                  <a:gd name="connsiteX57" fmla="*/ 698591 w 1354474"/>
                  <a:gd name="connsiteY57" fmla="*/ 773674 h 3113734"/>
                  <a:gd name="connsiteX58" fmla="*/ 700926 w 1354474"/>
                  <a:gd name="connsiteY58" fmla="*/ 780680 h 3113734"/>
                  <a:gd name="connsiteX59" fmla="*/ 707932 w 1354474"/>
                  <a:gd name="connsiteY59" fmla="*/ 807147 h 3113734"/>
                  <a:gd name="connsiteX60" fmla="*/ 728949 w 1354474"/>
                  <a:gd name="connsiteY60" fmla="*/ 851518 h 3113734"/>
                  <a:gd name="connsiteX61" fmla="*/ 739069 w 1354474"/>
                  <a:gd name="connsiteY61" fmla="*/ 874092 h 3113734"/>
                  <a:gd name="connsiteX62" fmla="*/ 739847 w 1354474"/>
                  <a:gd name="connsiteY62" fmla="*/ 874092 h 3113734"/>
                  <a:gd name="connsiteX63" fmla="*/ 749967 w 1354474"/>
                  <a:gd name="connsiteY63" fmla="*/ 897445 h 3113734"/>
                  <a:gd name="connsiteX64" fmla="*/ 762422 w 1354474"/>
                  <a:gd name="connsiteY64" fmla="*/ 939481 h 3113734"/>
                  <a:gd name="connsiteX65" fmla="*/ 772542 w 1354474"/>
                  <a:gd name="connsiteY65" fmla="*/ 962055 h 3113734"/>
                  <a:gd name="connsiteX66" fmla="*/ 795895 w 1354474"/>
                  <a:gd name="connsiteY66" fmla="*/ 1027444 h 3113734"/>
                  <a:gd name="connsiteX67" fmla="*/ 805236 w 1354474"/>
                  <a:gd name="connsiteY67" fmla="*/ 1050018 h 3113734"/>
                  <a:gd name="connsiteX68" fmla="*/ 806014 w 1354474"/>
                  <a:gd name="connsiteY68" fmla="*/ 1050018 h 3113734"/>
                  <a:gd name="connsiteX69" fmla="*/ 811463 w 1354474"/>
                  <a:gd name="connsiteY69" fmla="*/ 1068701 h 3113734"/>
                  <a:gd name="connsiteX70" fmla="*/ 817691 w 1354474"/>
                  <a:gd name="connsiteY70" fmla="*/ 1093610 h 3113734"/>
                  <a:gd name="connsiteX71" fmla="*/ 828589 w 1354474"/>
                  <a:gd name="connsiteY71" fmla="*/ 1125526 h 3113734"/>
                  <a:gd name="connsiteX72" fmla="*/ 839487 w 1354474"/>
                  <a:gd name="connsiteY72" fmla="*/ 1158999 h 3113734"/>
                  <a:gd name="connsiteX73" fmla="*/ 848828 w 1354474"/>
                  <a:gd name="connsiteY73" fmla="*/ 1170676 h 3113734"/>
                  <a:gd name="connsiteX74" fmla="*/ 855056 w 1354474"/>
                  <a:gd name="connsiteY74" fmla="*/ 1189358 h 3113734"/>
                  <a:gd name="connsiteX75" fmla="*/ 864397 w 1354474"/>
                  <a:gd name="connsiteY75" fmla="*/ 1213489 h 3113734"/>
                  <a:gd name="connsiteX76" fmla="*/ 866732 w 1354474"/>
                  <a:gd name="connsiteY76" fmla="*/ 1224387 h 3113734"/>
                  <a:gd name="connsiteX77" fmla="*/ 874517 w 1354474"/>
                  <a:gd name="connsiteY77" fmla="*/ 1246183 h 3113734"/>
                  <a:gd name="connsiteX78" fmla="*/ 877630 w 1354474"/>
                  <a:gd name="connsiteY78" fmla="*/ 1252411 h 3113734"/>
                  <a:gd name="connsiteX79" fmla="*/ 885415 w 1354474"/>
                  <a:gd name="connsiteY79" fmla="*/ 1278099 h 3113734"/>
                  <a:gd name="connsiteX80" fmla="*/ 893977 w 1354474"/>
                  <a:gd name="connsiteY80" fmla="*/ 1296781 h 3113734"/>
                  <a:gd name="connsiteX81" fmla="*/ 939126 w 1354474"/>
                  <a:gd name="connsiteY81" fmla="*/ 1433007 h 3113734"/>
                  <a:gd name="connsiteX82" fmla="*/ 950024 w 1354474"/>
                  <a:gd name="connsiteY82" fmla="*/ 1465702 h 3113734"/>
                  <a:gd name="connsiteX83" fmla="*/ 950024 w 1354474"/>
                  <a:gd name="connsiteY83" fmla="*/ 1465702 h 3113734"/>
                  <a:gd name="connsiteX84" fmla="*/ 955474 w 1354474"/>
                  <a:gd name="connsiteY84" fmla="*/ 1480492 h 3113734"/>
                  <a:gd name="connsiteX85" fmla="*/ 961701 w 1354474"/>
                  <a:gd name="connsiteY85" fmla="*/ 1509294 h 3113734"/>
                  <a:gd name="connsiteX86" fmla="*/ 961701 w 1354474"/>
                  <a:gd name="connsiteY86" fmla="*/ 1509294 h 3113734"/>
                  <a:gd name="connsiteX87" fmla="*/ 971821 w 1354474"/>
                  <a:gd name="connsiteY87" fmla="*/ 1537318 h 3113734"/>
                  <a:gd name="connsiteX88" fmla="*/ 981940 w 1354474"/>
                  <a:gd name="connsiteY88" fmla="*/ 1554443 h 3113734"/>
                  <a:gd name="connsiteX89" fmla="*/ 988168 w 1354474"/>
                  <a:gd name="connsiteY89" fmla="*/ 1572347 h 3113734"/>
                  <a:gd name="connsiteX90" fmla="*/ 992838 w 1354474"/>
                  <a:gd name="connsiteY90" fmla="*/ 1598035 h 3113734"/>
                  <a:gd name="connsiteX91" fmla="*/ 1016191 w 1354474"/>
                  <a:gd name="connsiteY91" fmla="*/ 1663424 h 3113734"/>
                  <a:gd name="connsiteX92" fmla="*/ 1027089 w 1354474"/>
                  <a:gd name="connsiteY92" fmla="*/ 1696118 h 3113734"/>
                  <a:gd name="connsiteX93" fmla="*/ 1037988 w 1354474"/>
                  <a:gd name="connsiteY93" fmla="*/ 1728812 h 3113734"/>
                  <a:gd name="connsiteX94" fmla="*/ 1043437 w 1354474"/>
                  <a:gd name="connsiteY94" fmla="*/ 1747495 h 3113734"/>
                  <a:gd name="connsiteX95" fmla="*/ 1050442 w 1354474"/>
                  <a:gd name="connsiteY95" fmla="*/ 1770848 h 3113734"/>
                  <a:gd name="connsiteX96" fmla="*/ 1059784 w 1354474"/>
                  <a:gd name="connsiteY96" fmla="*/ 1790309 h 3113734"/>
                  <a:gd name="connsiteX97" fmla="*/ 1100262 w 1354474"/>
                  <a:gd name="connsiteY97" fmla="*/ 1921085 h 3113734"/>
                  <a:gd name="connsiteX98" fmla="*/ 1104933 w 1354474"/>
                  <a:gd name="connsiteY98" fmla="*/ 1942103 h 3113734"/>
                  <a:gd name="connsiteX99" fmla="*/ 1115053 w 1354474"/>
                  <a:gd name="connsiteY99" fmla="*/ 1970127 h 3113734"/>
                  <a:gd name="connsiteX100" fmla="*/ 1125172 w 1354474"/>
                  <a:gd name="connsiteY100" fmla="*/ 1992701 h 3113734"/>
                  <a:gd name="connsiteX101" fmla="*/ 1131400 w 1354474"/>
                  <a:gd name="connsiteY101" fmla="*/ 2011384 h 3113734"/>
                  <a:gd name="connsiteX102" fmla="*/ 1136849 w 1354474"/>
                  <a:gd name="connsiteY102" fmla="*/ 2037072 h 3113734"/>
                  <a:gd name="connsiteX103" fmla="*/ 1149304 w 1354474"/>
                  <a:gd name="connsiteY103" fmla="*/ 2079886 h 3113734"/>
                  <a:gd name="connsiteX104" fmla="*/ 1158645 w 1354474"/>
                  <a:gd name="connsiteY104" fmla="*/ 2103239 h 3113734"/>
                  <a:gd name="connsiteX105" fmla="*/ 1159423 w 1354474"/>
                  <a:gd name="connsiteY105" fmla="*/ 2103239 h 3113734"/>
                  <a:gd name="connsiteX106" fmla="*/ 1164872 w 1354474"/>
                  <a:gd name="connsiteY106" fmla="*/ 2117251 h 3113734"/>
                  <a:gd name="connsiteX107" fmla="*/ 1173435 w 1354474"/>
                  <a:gd name="connsiteY107" fmla="*/ 2145274 h 3113734"/>
                  <a:gd name="connsiteX108" fmla="*/ 1175770 w 1354474"/>
                  <a:gd name="connsiteY108" fmla="*/ 2152280 h 3113734"/>
                  <a:gd name="connsiteX109" fmla="*/ 1181998 w 1354474"/>
                  <a:gd name="connsiteY109" fmla="*/ 2180304 h 3113734"/>
                  <a:gd name="connsiteX110" fmla="*/ 1182776 w 1354474"/>
                  <a:gd name="connsiteY110" fmla="*/ 2184975 h 3113734"/>
                  <a:gd name="connsiteX111" fmla="*/ 1192896 w 1354474"/>
                  <a:gd name="connsiteY111" fmla="*/ 2213777 h 3113734"/>
                  <a:gd name="connsiteX112" fmla="*/ 1203015 w 1354474"/>
                  <a:gd name="connsiteY112" fmla="*/ 2235573 h 3113734"/>
                  <a:gd name="connsiteX113" fmla="*/ 1208465 w 1354474"/>
                  <a:gd name="connsiteY113" fmla="*/ 2254255 h 3113734"/>
                  <a:gd name="connsiteX114" fmla="*/ 1213913 w 1354474"/>
                  <a:gd name="connsiteY114" fmla="*/ 2279165 h 3113734"/>
                  <a:gd name="connsiteX115" fmla="*/ 1225590 w 1354474"/>
                  <a:gd name="connsiteY115" fmla="*/ 2321979 h 3113734"/>
                  <a:gd name="connsiteX116" fmla="*/ 1236488 w 1354474"/>
                  <a:gd name="connsiteY116" fmla="*/ 2356230 h 3113734"/>
                  <a:gd name="connsiteX117" fmla="*/ 1236488 w 1354474"/>
                  <a:gd name="connsiteY117" fmla="*/ 2356230 h 3113734"/>
                  <a:gd name="connsiteX118" fmla="*/ 1247386 w 1354474"/>
                  <a:gd name="connsiteY118" fmla="*/ 2389702 h 3113734"/>
                  <a:gd name="connsiteX119" fmla="*/ 1258284 w 1354474"/>
                  <a:gd name="connsiteY119" fmla="*/ 2412277 h 3113734"/>
                  <a:gd name="connsiteX120" fmla="*/ 1262955 w 1354474"/>
                  <a:gd name="connsiteY120" fmla="*/ 2427067 h 3113734"/>
                  <a:gd name="connsiteX121" fmla="*/ 1269182 w 1354474"/>
                  <a:gd name="connsiteY121" fmla="*/ 2456648 h 3113734"/>
                  <a:gd name="connsiteX122" fmla="*/ 1291757 w 1354474"/>
                  <a:gd name="connsiteY122" fmla="*/ 2522036 h 3113734"/>
                  <a:gd name="connsiteX123" fmla="*/ 1296427 w 1354474"/>
                  <a:gd name="connsiteY123" fmla="*/ 2536827 h 3113734"/>
                  <a:gd name="connsiteX124" fmla="*/ 1302655 w 1354474"/>
                  <a:gd name="connsiteY124" fmla="*/ 2565628 h 3113734"/>
                  <a:gd name="connsiteX125" fmla="*/ 1312775 w 1354474"/>
                  <a:gd name="connsiteY125" fmla="*/ 2588203 h 3113734"/>
                  <a:gd name="connsiteX126" fmla="*/ 1318224 w 1354474"/>
                  <a:gd name="connsiteY126" fmla="*/ 2606886 h 3113734"/>
                  <a:gd name="connsiteX127" fmla="*/ 1324451 w 1354474"/>
                  <a:gd name="connsiteY127" fmla="*/ 2632574 h 3113734"/>
                  <a:gd name="connsiteX128" fmla="*/ 1335349 w 1354474"/>
                  <a:gd name="connsiteY128" fmla="*/ 2669939 h 3113734"/>
                  <a:gd name="connsiteX129" fmla="*/ 1350139 w 1354474"/>
                  <a:gd name="connsiteY129" fmla="*/ 2722094 h 3113734"/>
                  <a:gd name="connsiteX130" fmla="*/ 1344690 w 1354474"/>
                  <a:gd name="connsiteY130" fmla="*/ 2778919 h 3113734"/>
                  <a:gd name="connsiteX131" fmla="*/ 1336128 w 1354474"/>
                  <a:gd name="connsiteY131" fmla="*/ 2815506 h 3113734"/>
                  <a:gd name="connsiteX132" fmla="*/ 1335349 w 1354474"/>
                  <a:gd name="connsiteY132" fmla="*/ 2824847 h 3113734"/>
                  <a:gd name="connsiteX133" fmla="*/ 1325230 w 1354474"/>
                  <a:gd name="connsiteY133" fmla="*/ 2859098 h 3113734"/>
                  <a:gd name="connsiteX134" fmla="*/ 1324451 w 1354474"/>
                  <a:gd name="connsiteY134" fmla="*/ 2873888 h 3113734"/>
                  <a:gd name="connsiteX135" fmla="*/ 1316667 w 1354474"/>
                  <a:gd name="connsiteY135" fmla="*/ 2898020 h 3113734"/>
                  <a:gd name="connsiteX136" fmla="*/ 1307325 w 1354474"/>
                  <a:gd name="connsiteY136" fmla="*/ 2926043 h 3113734"/>
                  <a:gd name="connsiteX137" fmla="*/ 1301877 w 1354474"/>
                  <a:gd name="connsiteY137" fmla="*/ 2940055 h 3113734"/>
                  <a:gd name="connsiteX138" fmla="*/ 1301098 w 1354474"/>
                  <a:gd name="connsiteY138" fmla="*/ 2950175 h 3113734"/>
                  <a:gd name="connsiteX139" fmla="*/ 1292535 w 1354474"/>
                  <a:gd name="connsiteY139" fmla="*/ 2966522 h 3113734"/>
                  <a:gd name="connsiteX140" fmla="*/ 1280859 w 1354474"/>
                  <a:gd name="connsiteY140" fmla="*/ 2996881 h 3113734"/>
                  <a:gd name="connsiteX141" fmla="*/ 1280080 w 1354474"/>
                  <a:gd name="connsiteY141" fmla="*/ 3006222 h 3113734"/>
                  <a:gd name="connsiteX142" fmla="*/ 1269182 w 1354474"/>
                  <a:gd name="connsiteY142" fmla="*/ 3038916 h 3113734"/>
                  <a:gd name="connsiteX143" fmla="*/ 1255171 w 1354474"/>
                  <a:gd name="connsiteY143" fmla="*/ 3096520 h 3113734"/>
                  <a:gd name="connsiteX144" fmla="*/ 1224812 w 1354474"/>
                  <a:gd name="connsiteY144" fmla="*/ 3108197 h 3113734"/>
                  <a:gd name="connsiteX145" fmla="*/ 1135292 w 1354474"/>
                  <a:gd name="connsiteY145" fmla="*/ 3051371 h 3113734"/>
                  <a:gd name="connsiteX146" fmla="*/ 1105711 w 1354474"/>
                  <a:gd name="connsiteY146" fmla="*/ 3039695 h 3113734"/>
                  <a:gd name="connsiteX147" fmla="*/ 1027089 w 1354474"/>
                  <a:gd name="connsiteY147" fmla="*/ 2984426 h 3113734"/>
                  <a:gd name="connsiteX148" fmla="*/ 993617 w 1354474"/>
                  <a:gd name="connsiteY148" fmla="*/ 2963408 h 3113734"/>
                  <a:gd name="connsiteX149" fmla="*/ 938348 w 1354474"/>
                  <a:gd name="connsiteY149" fmla="*/ 2930714 h 3113734"/>
                  <a:gd name="connsiteX150" fmla="*/ 916552 w 1354474"/>
                  <a:gd name="connsiteY150" fmla="*/ 2919816 h 3113734"/>
                  <a:gd name="connsiteX151" fmla="*/ 838709 w 1354474"/>
                  <a:gd name="connsiteY151" fmla="*/ 2865325 h 3113734"/>
                  <a:gd name="connsiteX152" fmla="*/ 828589 w 1354474"/>
                  <a:gd name="connsiteY152" fmla="*/ 2842751 h 3113734"/>
                  <a:gd name="connsiteX153" fmla="*/ 806014 w 1354474"/>
                  <a:gd name="connsiteY153" fmla="*/ 2772692 h 3113734"/>
                  <a:gd name="connsiteX154" fmla="*/ 795895 w 1354474"/>
                  <a:gd name="connsiteY154" fmla="*/ 2743890 h 3113734"/>
                  <a:gd name="connsiteX155" fmla="*/ 795116 w 1354474"/>
                  <a:gd name="connsiteY155" fmla="*/ 2739998 h 3113734"/>
                  <a:gd name="connsiteX156" fmla="*/ 782661 w 1354474"/>
                  <a:gd name="connsiteY156" fmla="*/ 2703411 h 3113734"/>
                  <a:gd name="connsiteX157" fmla="*/ 773320 w 1354474"/>
                  <a:gd name="connsiteY157" fmla="*/ 2678501 h 3113734"/>
                  <a:gd name="connsiteX158" fmla="*/ 773320 w 1354474"/>
                  <a:gd name="connsiteY158" fmla="*/ 2678501 h 3113734"/>
                  <a:gd name="connsiteX159" fmla="*/ 759308 w 1354474"/>
                  <a:gd name="connsiteY159" fmla="*/ 2647364 h 3113734"/>
                  <a:gd name="connsiteX160" fmla="*/ 756973 w 1354474"/>
                  <a:gd name="connsiteY160" fmla="*/ 2636466 h 3113734"/>
                  <a:gd name="connsiteX161" fmla="*/ 751524 w 1354474"/>
                  <a:gd name="connsiteY161" fmla="*/ 2613113 h 3113734"/>
                  <a:gd name="connsiteX162" fmla="*/ 741404 w 1354474"/>
                  <a:gd name="connsiteY162" fmla="*/ 2591317 h 3113734"/>
                  <a:gd name="connsiteX163" fmla="*/ 730506 w 1354474"/>
                  <a:gd name="connsiteY163" fmla="*/ 2557844 h 3113734"/>
                  <a:gd name="connsiteX164" fmla="*/ 718830 w 1354474"/>
                  <a:gd name="connsiteY164" fmla="*/ 2515030 h 3113734"/>
                  <a:gd name="connsiteX165" fmla="*/ 707932 w 1354474"/>
                  <a:gd name="connsiteY165" fmla="*/ 2482336 h 3113734"/>
                  <a:gd name="connsiteX166" fmla="*/ 707153 w 1354474"/>
                  <a:gd name="connsiteY166" fmla="*/ 2472995 h 3113734"/>
                  <a:gd name="connsiteX167" fmla="*/ 695477 w 1354474"/>
                  <a:gd name="connsiteY167" fmla="*/ 2440301 h 3113734"/>
                  <a:gd name="connsiteX168" fmla="*/ 686136 w 1354474"/>
                  <a:gd name="connsiteY168" fmla="*/ 2416169 h 3113734"/>
                  <a:gd name="connsiteX169" fmla="*/ 675238 w 1354474"/>
                  <a:gd name="connsiteY169" fmla="*/ 2394373 h 3113734"/>
                  <a:gd name="connsiteX170" fmla="*/ 669788 w 1354474"/>
                  <a:gd name="connsiteY170" fmla="*/ 2376469 h 3113734"/>
                  <a:gd name="connsiteX171" fmla="*/ 662783 w 1354474"/>
                  <a:gd name="connsiteY171" fmla="*/ 2352338 h 3113734"/>
                  <a:gd name="connsiteX172" fmla="*/ 654220 w 1354474"/>
                  <a:gd name="connsiteY172" fmla="*/ 2328206 h 3113734"/>
                  <a:gd name="connsiteX173" fmla="*/ 630867 w 1354474"/>
                  <a:gd name="connsiteY173" fmla="*/ 2242578 h 3113734"/>
                  <a:gd name="connsiteX174" fmla="*/ 619969 w 1354474"/>
                  <a:gd name="connsiteY174" fmla="*/ 2209106 h 3113734"/>
                  <a:gd name="connsiteX175" fmla="*/ 619969 w 1354474"/>
                  <a:gd name="connsiteY175" fmla="*/ 2209106 h 3113734"/>
                  <a:gd name="connsiteX176" fmla="*/ 609071 w 1354474"/>
                  <a:gd name="connsiteY176" fmla="*/ 2175633 h 3113734"/>
                  <a:gd name="connsiteX177" fmla="*/ 609071 w 1354474"/>
                  <a:gd name="connsiteY177" fmla="*/ 2175633 h 3113734"/>
                  <a:gd name="connsiteX178" fmla="*/ 597394 w 1354474"/>
                  <a:gd name="connsiteY178" fmla="*/ 2145274 h 3113734"/>
                  <a:gd name="connsiteX179" fmla="*/ 594280 w 1354474"/>
                  <a:gd name="connsiteY179" fmla="*/ 2139047 h 3113734"/>
                  <a:gd name="connsiteX180" fmla="*/ 584161 w 1354474"/>
                  <a:gd name="connsiteY180" fmla="*/ 2112580 h 3113734"/>
                  <a:gd name="connsiteX181" fmla="*/ 577155 w 1354474"/>
                  <a:gd name="connsiteY181" fmla="*/ 2092341 h 3113734"/>
                  <a:gd name="connsiteX182" fmla="*/ 576376 w 1354474"/>
                  <a:gd name="connsiteY182" fmla="*/ 2087670 h 3113734"/>
                  <a:gd name="connsiteX183" fmla="*/ 565478 w 1354474"/>
                  <a:gd name="connsiteY183" fmla="*/ 2054976 h 3113734"/>
                  <a:gd name="connsiteX184" fmla="*/ 553802 w 1354474"/>
                  <a:gd name="connsiteY184" fmla="*/ 2011384 h 3113734"/>
                  <a:gd name="connsiteX185" fmla="*/ 540568 w 1354474"/>
                  <a:gd name="connsiteY185" fmla="*/ 1980247 h 3113734"/>
                  <a:gd name="connsiteX186" fmla="*/ 538233 w 1354474"/>
                  <a:gd name="connsiteY186" fmla="*/ 1969348 h 3113734"/>
                  <a:gd name="connsiteX187" fmla="*/ 528892 w 1354474"/>
                  <a:gd name="connsiteY187" fmla="*/ 1945995 h 3113734"/>
                  <a:gd name="connsiteX188" fmla="*/ 527335 w 1354474"/>
                  <a:gd name="connsiteY188" fmla="*/ 1938989 h 3113734"/>
                  <a:gd name="connsiteX189" fmla="*/ 519551 w 1354474"/>
                  <a:gd name="connsiteY189" fmla="*/ 1913301 h 3113734"/>
                  <a:gd name="connsiteX190" fmla="*/ 517215 w 1354474"/>
                  <a:gd name="connsiteY190" fmla="*/ 1906295 h 3113734"/>
                  <a:gd name="connsiteX191" fmla="*/ 508653 w 1354474"/>
                  <a:gd name="connsiteY191" fmla="*/ 1879828 h 3113734"/>
                  <a:gd name="connsiteX192" fmla="*/ 506317 w 1354474"/>
                  <a:gd name="connsiteY192" fmla="*/ 1872822 h 3113734"/>
                  <a:gd name="connsiteX193" fmla="*/ 500090 w 1354474"/>
                  <a:gd name="connsiteY193" fmla="*/ 1845577 h 3113734"/>
                  <a:gd name="connsiteX194" fmla="*/ 489970 w 1354474"/>
                  <a:gd name="connsiteY194" fmla="*/ 1823781 h 3113734"/>
                  <a:gd name="connsiteX195" fmla="*/ 483743 w 1354474"/>
                  <a:gd name="connsiteY195" fmla="*/ 1805877 h 3113734"/>
                  <a:gd name="connsiteX196" fmla="*/ 478294 w 1354474"/>
                  <a:gd name="connsiteY196" fmla="*/ 1780189 h 3113734"/>
                  <a:gd name="connsiteX197" fmla="*/ 456498 w 1354474"/>
                  <a:gd name="connsiteY197" fmla="*/ 1714022 h 3113734"/>
                  <a:gd name="connsiteX198" fmla="*/ 451827 w 1354474"/>
                  <a:gd name="connsiteY198" fmla="*/ 1699232 h 3113734"/>
                  <a:gd name="connsiteX199" fmla="*/ 444821 w 1354474"/>
                  <a:gd name="connsiteY199" fmla="*/ 1670430 h 3113734"/>
                  <a:gd name="connsiteX200" fmla="*/ 444043 w 1354474"/>
                  <a:gd name="connsiteY200" fmla="*/ 1670430 h 3113734"/>
                  <a:gd name="connsiteX201" fmla="*/ 434702 w 1354474"/>
                  <a:gd name="connsiteY201" fmla="*/ 1647077 h 3113734"/>
                  <a:gd name="connsiteX202" fmla="*/ 433923 w 1354474"/>
                  <a:gd name="connsiteY202" fmla="*/ 1647855 h 3113734"/>
                  <a:gd name="connsiteX203" fmla="*/ 429252 w 1354474"/>
                  <a:gd name="connsiteY203" fmla="*/ 1633065 h 3113734"/>
                  <a:gd name="connsiteX204" fmla="*/ 423025 w 1354474"/>
                  <a:gd name="connsiteY204" fmla="*/ 1603484 h 3113734"/>
                  <a:gd name="connsiteX205" fmla="*/ 402007 w 1354474"/>
                  <a:gd name="connsiteY205" fmla="*/ 1548216 h 3113734"/>
                  <a:gd name="connsiteX206" fmla="*/ 391109 w 1354474"/>
                  <a:gd name="connsiteY206" fmla="*/ 1513965 h 3113734"/>
                  <a:gd name="connsiteX207" fmla="*/ 378654 w 1354474"/>
                  <a:gd name="connsiteY207" fmla="*/ 1461031 h 3113734"/>
                  <a:gd name="connsiteX208" fmla="*/ 365421 w 1354474"/>
                  <a:gd name="connsiteY208" fmla="*/ 1422110 h 3113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</a:cxnLst>
                <a:rect l="l" t="t" r="r" b="b"/>
                <a:pathLst>
                  <a:path w="1354474" h="3113734">
                    <a:moveTo>
                      <a:pt x="365421" y="1422110"/>
                    </a:moveTo>
                    <a:cubicBezTo>
                      <a:pt x="350631" y="1394086"/>
                      <a:pt x="350631" y="1361392"/>
                      <a:pt x="333505" y="1334147"/>
                    </a:cubicBezTo>
                    <a:cubicBezTo>
                      <a:pt x="326499" y="1329476"/>
                      <a:pt x="327278" y="1322470"/>
                      <a:pt x="327278" y="1316242"/>
                    </a:cubicBezTo>
                    <a:cubicBezTo>
                      <a:pt x="326499" y="1307680"/>
                      <a:pt x="328835" y="1298338"/>
                      <a:pt x="322607" y="1290554"/>
                    </a:cubicBezTo>
                    <a:cubicBezTo>
                      <a:pt x="315601" y="1268758"/>
                      <a:pt x="312487" y="1245405"/>
                      <a:pt x="300811" y="1224387"/>
                    </a:cubicBezTo>
                    <a:cubicBezTo>
                      <a:pt x="293027" y="1214268"/>
                      <a:pt x="296140" y="1201034"/>
                      <a:pt x="289913" y="1190136"/>
                    </a:cubicBezTo>
                    <a:cubicBezTo>
                      <a:pt x="289913" y="1187023"/>
                      <a:pt x="289134" y="1183909"/>
                      <a:pt x="289134" y="1180795"/>
                    </a:cubicBezTo>
                    <a:cubicBezTo>
                      <a:pt x="282129" y="1170676"/>
                      <a:pt x="284464" y="1157442"/>
                      <a:pt x="279015" y="1147323"/>
                    </a:cubicBezTo>
                    <a:cubicBezTo>
                      <a:pt x="278236" y="1144209"/>
                      <a:pt x="278236" y="1141095"/>
                      <a:pt x="277458" y="1137203"/>
                    </a:cubicBezTo>
                    <a:cubicBezTo>
                      <a:pt x="269674" y="1127083"/>
                      <a:pt x="274344" y="1113850"/>
                      <a:pt x="267338" y="1103730"/>
                    </a:cubicBezTo>
                    <a:cubicBezTo>
                      <a:pt x="266560" y="1088161"/>
                      <a:pt x="254883" y="1075707"/>
                      <a:pt x="255662" y="1060138"/>
                    </a:cubicBezTo>
                    <a:cubicBezTo>
                      <a:pt x="249434" y="1050018"/>
                      <a:pt x="253326" y="1036006"/>
                      <a:pt x="245542" y="1026665"/>
                    </a:cubicBezTo>
                    <a:cubicBezTo>
                      <a:pt x="245542" y="1023551"/>
                      <a:pt x="244764" y="1020437"/>
                      <a:pt x="244764" y="1017324"/>
                    </a:cubicBezTo>
                    <a:cubicBezTo>
                      <a:pt x="240871" y="1006426"/>
                      <a:pt x="240871" y="993971"/>
                      <a:pt x="233866" y="983073"/>
                    </a:cubicBezTo>
                    <a:lnTo>
                      <a:pt x="233866" y="983073"/>
                    </a:lnTo>
                    <a:cubicBezTo>
                      <a:pt x="227638" y="969061"/>
                      <a:pt x="232309" y="952714"/>
                      <a:pt x="222189" y="939481"/>
                    </a:cubicBezTo>
                    <a:lnTo>
                      <a:pt x="222189" y="939481"/>
                    </a:lnTo>
                    <a:cubicBezTo>
                      <a:pt x="213626" y="926247"/>
                      <a:pt x="222968" y="908343"/>
                      <a:pt x="210513" y="895888"/>
                    </a:cubicBezTo>
                    <a:cubicBezTo>
                      <a:pt x="207399" y="888104"/>
                      <a:pt x="203507" y="881098"/>
                      <a:pt x="200393" y="873314"/>
                    </a:cubicBezTo>
                    <a:cubicBezTo>
                      <a:pt x="197279" y="868643"/>
                      <a:pt x="195722" y="863973"/>
                      <a:pt x="195722" y="858523"/>
                    </a:cubicBezTo>
                    <a:cubicBezTo>
                      <a:pt x="194165" y="848404"/>
                      <a:pt x="198058" y="837506"/>
                      <a:pt x="190273" y="828943"/>
                    </a:cubicBezTo>
                    <a:lnTo>
                      <a:pt x="189495" y="829721"/>
                    </a:lnTo>
                    <a:cubicBezTo>
                      <a:pt x="183267" y="818823"/>
                      <a:pt x="184046" y="806368"/>
                      <a:pt x="180154" y="795470"/>
                    </a:cubicBezTo>
                    <a:cubicBezTo>
                      <a:pt x="177818" y="761998"/>
                      <a:pt x="166142" y="730082"/>
                      <a:pt x="156801" y="698166"/>
                    </a:cubicBezTo>
                    <a:cubicBezTo>
                      <a:pt x="151352" y="691939"/>
                      <a:pt x="151352" y="684933"/>
                      <a:pt x="151352" y="677148"/>
                    </a:cubicBezTo>
                    <a:cubicBezTo>
                      <a:pt x="151352" y="661580"/>
                      <a:pt x="152130" y="646011"/>
                      <a:pt x="142789" y="632778"/>
                    </a:cubicBezTo>
                    <a:cubicBezTo>
                      <a:pt x="141232" y="628885"/>
                      <a:pt x="140454" y="624215"/>
                      <a:pt x="140454" y="620323"/>
                    </a:cubicBezTo>
                    <a:cubicBezTo>
                      <a:pt x="138118" y="602419"/>
                      <a:pt x="145124" y="583736"/>
                      <a:pt x="135005" y="565833"/>
                    </a:cubicBezTo>
                    <a:cubicBezTo>
                      <a:pt x="120993" y="508228"/>
                      <a:pt x="122550" y="449846"/>
                      <a:pt x="124106" y="392242"/>
                    </a:cubicBezTo>
                    <a:cubicBezTo>
                      <a:pt x="130334" y="376673"/>
                      <a:pt x="131112" y="357991"/>
                      <a:pt x="145903" y="346314"/>
                    </a:cubicBezTo>
                    <a:cubicBezTo>
                      <a:pt x="147459" y="346314"/>
                      <a:pt x="149016" y="345536"/>
                      <a:pt x="150573" y="345536"/>
                    </a:cubicBezTo>
                    <a:cubicBezTo>
                      <a:pt x="164585" y="339308"/>
                      <a:pt x="164585" y="329189"/>
                      <a:pt x="156022" y="318291"/>
                    </a:cubicBezTo>
                    <a:cubicBezTo>
                      <a:pt x="113987" y="277812"/>
                      <a:pt x="73508" y="234998"/>
                      <a:pt x="25245" y="201525"/>
                    </a:cubicBezTo>
                    <a:cubicBezTo>
                      <a:pt x="22132" y="199190"/>
                      <a:pt x="19796" y="196855"/>
                      <a:pt x="18240" y="192963"/>
                    </a:cubicBezTo>
                    <a:cubicBezTo>
                      <a:pt x="2671" y="174280"/>
                      <a:pt x="-8227" y="154819"/>
                      <a:pt x="8120" y="131466"/>
                    </a:cubicBezTo>
                    <a:cubicBezTo>
                      <a:pt x="10455" y="123682"/>
                      <a:pt x="18240" y="119790"/>
                      <a:pt x="23688" y="115119"/>
                    </a:cubicBezTo>
                    <a:cubicBezTo>
                      <a:pt x="57161" y="80868"/>
                      <a:pt x="90634" y="45839"/>
                      <a:pt x="124106" y="11588"/>
                    </a:cubicBezTo>
                    <a:cubicBezTo>
                      <a:pt x="142010" y="-12544"/>
                      <a:pt x="154465" y="6917"/>
                      <a:pt x="167699" y="17037"/>
                    </a:cubicBezTo>
                    <a:cubicBezTo>
                      <a:pt x="188716" y="33384"/>
                      <a:pt x="210513" y="49731"/>
                      <a:pt x="234644" y="60629"/>
                    </a:cubicBezTo>
                    <a:cubicBezTo>
                      <a:pt x="275901" y="71527"/>
                      <a:pt x="285242" y="103443"/>
                      <a:pt x="285242" y="140808"/>
                    </a:cubicBezTo>
                    <a:cubicBezTo>
                      <a:pt x="285242" y="162604"/>
                      <a:pt x="285242" y="184400"/>
                      <a:pt x="293805" y="205418"/>
                    </a:cubicBezTo>
                    <a:cubicBezTo>
                      <a:pt x="297697" y="215537"/>
                      <a:pt x="293805" y="224878"/>
                      <a:pt x="292248" y="234998"/>
                    </a:cubicBezTo>
                    <a:cubicBezTo>
                      <a:pt x="290691" y="246675"/>
                      <a:pt x="290691" y="259130"/>
                      <a:pt x="299254" y="269249"/>
                    </a:cubicBezTo>
                    <a:cubicBezTo>
                      <a:pt x="315601" y="282483"/>
                      <a:pt x="336619" y="285596"/>
                      <a:pt x="354523" y="294938"/>
                    </a:cubicBezTo>
                    <a:cubicBezTo>
                      <a:pt x="427695" y="333859"/>
                      <a:pt x="483743" y="391463"/>
                      <a:pt x="531227" y="458409"/>
                    </a:cubicBezTo>
                    <a:cubicBezTo>
                      <a:pt x="534341" y="462301"/>
                      <a:pt x="535898" y="465414"/>
                      <a:pt x="540568" y="466971"/>
                    </a:cubicBezTo>
                    <a:cubicBezTo>
                      <a:pt x="549910" y="470864"/>
                      <a:pt x="546796" y="481762"/>
                      <a:pt x="553023" y="487989"/>
                    </a:cubicBezTo>
                    <a:lnTo>
                      <a:pt x="553023" y="488767"/>
                    </a:lnTo>
                    <a:cubicBezTo>
                      <a:pt x="561586" y="498887"/>
                      <a:pt x="567814" y="510564"/>
                      <a:pt x="574820" y="522240"/>
                    </a:cubicBezTo>
                    <a:cubicBezTo>
                      <a:pt x="588831" y="551821"/>
                      <a:pt x="608292" y="578287"/>
                      <a:pt x="619969" y="608646"/>
                    </a:cubicBezTo>
                    <a:cubicBezTo>
                      <a:pt x="626196" y="614874"/>
                      <a:pt x="622304" y="625772"/>
                      <a:pt x="630867" y="631221"/>
                    </a:cubicBezTo>
                    <a:lnTo>
                      <a:pt x="630867" y="631221"/>
                    </a:lnTo>
                    <a:cubicBezTo>
                      <a:pt x="636316" y="637448"/>
                      <a:pt x="636316" y="646011"/>
                      <a:pt x="641765" y="652238"/>
                    </a:cubicBezTo>
                    <a:cubicBezTo>
                      <a:pt x="644879" y="656909"/>
                      <a:pt x="648771" y="660801"/>
                      <a:pt x="651106" y="666250"/>
                    </a:cubicBezTo>
                    <a:cubicBezTo>
                      <a:pt x="658890" y="687268"/>
                      <a:pt x="666675" y="708286"/>
                      <a:pt x="674459" y="729304"/>
                    </a:cubicBezTo>
                    <a:cubicBezTo>
                      <a:pt x="678351" y="734753"/>
                      <a:pt x="679908" y="741758"/>
                      <a:pt x="684579" y="747207"/>
                    </a:cubicBezTo>
                    <a:cubicBezTo>
                      <a:pt x="685357" y="748764"/>
                      <a:pt x="685357" y="750321"/>
                      <a:pt x="685357" y="751878"/>
                    </a:cubicBezTo>
                    <a:cubicBezTo>
                      <a:pt x="690806" y="758884"/>
                      <a:pt x="690806" y="768225"/>
                      <a:pt x="698591" y="773674"/>
                    </a:cubicBezTo>
                    <a:cubicBezTo>
                      <a:pt x="700147" y="776010"/>
                      <a:pt x="700926" y="778345"/>
                      <a:pt x="700926" y="780680"/>
                    </a:cubicBezTo>
                    <a:cubicBezTo>
                      <a:pt x="703261" y="789243"/>
                      <a:pt x="697034" y="800919"/>
                      <a:pt x="707932" y="807147"/>
                    </a:cubicBezTo>
                    <a:cubicBezTo>
                      <a:pt x="720387" y="819602"/>
                      <a:pt x="721944" y="836727"/>
                      <a:pt x="728949" y="851518"/>
                    </a:cubicBezTo>
                    <a:cubicBezTo>
                      <a:pt x="735177" y="857745"/>
                      <a:pt x="732063" y="867865"/>
                      <a:pt x="739069" y="874092"/>
                    </a:cubicBezTo>
                    <a:lnTo>
                      <a:pt x="739847" y="874092"/>
                    </a:lnTo>
                    <a:cubicBezTo>
                      <a:pt x="744518" y="881098"/>
                      <a:pt x="744518" y="890439"/>
                      <a:pt x="749967" y="897445"/>
                    </a:cubicBezTo>
                    <a:cubicBezTo>
                      <a:pt x="747632" y="913014"/>
                      <a:pt x="761644" y="924690"/>
                      <a:pt x="762422" y="939481"/>
                    </a:cubicBezTo>
                    <a:cubicBezTo>
                      <a:pt x="768650" y="945708"/>
                      <a:pt x="765536" y="955828"/>
                      <a:pt x="772542" y="962055"/>
                    </a:cubicBezTo>
                    <a:cubicBezTo>
                      <a:pt x="780326" y="983851"/>
                      <a:pt x="788110" y="1005648"/>
                      <a:pt x="795895" y="1027444"/>
                    </a:cubicBezTo>
                    <a:cubicBezTo>
                      <a:pt x="802122" y="1033671"/>
                      <a:pt x="799008" y="1043791"/>
                      <a:pt x="805236" y="1050018"/>
                    </a:cubicBezTo>
                    <a:lnTo>
                      <a:pt x="806014" y="1050018"/>
                    </a:lnTo>
                    <a:cubicBezTo>
                      <a:pt x="810685" y="1055467"/>
                      <a:pt x="809906" y="1062473"/>
                      <a:pt x="811463" y="1068701"/>
                    </a:cubicBezTo>
                    <a:cubicBezTo>
                      <a:pt x="812242" y="1077264"/>
                      <a:pt x="811463" y="1086604"/>
                      <a:pt x="817691" y="1093610"/>
                    </a:cubicBezTo>
                    <a:cubicBezTo>
                      <a:pt x="823918" y="1103730"/>
                      <a:pt x="830146" y="1113071"/>
                      <a:pt x="828589" y="1125526"/>
                    </a:cubicBezTo>
                    <a:cubicBezTo>
                      <a:pt x="834038" y="1136424"/>
                      <a:pt x="829367" y="1150436"/>
                      <a:pt x="839487" y="1158999"/>
                    </a:cubicBezTo>
                    <a:cubicBezTo>
                      <a:pt x="842601" y="1162891"/>
                      <a:pt x="845714" y="1166783"/>
                      <a:pt x="848828" y="1170676"/>
                    </a:cubicBezTo>
                    <a:cubicBezTo>
                      <a:pt x="853499" y="1176124"/>
                      <a:pt x="852720" y="1183130"/>
                      <a:pt x="855056" y="1189358"/>
                    </a:cubicBezTo>
                    <a:cubicBezTo>
                      <a:pt x="854277" y="1198699"/>
                      <a:pt x="858948" y="1206483"/>
                      <a:pt x="864397" y="1213489"/>
                    </a:cubicBezTo>
                    <a:cubicBezTo>
                      <a:pt x="865954" y="1216603"/>
                      <a:pt x="865954" y="1220495"/>
                      <a:pt x="866732" y="1224387"/>
                    </a:cubicBezTo>
                    <a:cubicBezTo>
                      <a:pt x="865954" y="1232950"/>
                      <a:pt x="867510" y="1240735"/>
                      <a:pt x="874517" y="1246183"/>
                    </a:cubicBezTo>
                    <a:cubicBezTo>
                      <a:pt x="875295" y="1248519"/>
                      <a:pt x="876852" y="1250075"/>
                      <a:pt x="877630" y="1252411"/>
                    </a:cubicBezTo>
                    <a:cubicBezTo>
                      <a:pt x="877630" y="1261752"/>
                      <a:pt x="879965" y="1270315"/>
                      <a:pt x="885415" y="1278099"/>
                    </a:cubicBezTo>
                    <a:cubicBezTo>
                      <a:pt x="888528" y="1284327"/>
                      <a:pt x="890863" y="1291333"/>
                      <a:pt x="893977" y="1296781"/>
                    </a:cubicBezTo>
                    <a:cubicBezTo>
                      <a:pt x="908768" y="1341931"/>
                      <a:pt x="923558" y="1387858"/>
                      <a:pt x="939126" y="1433007"/>
                    </a:cubicBezTo>
                    <a:cubicBezTo>
                      <a:pt x="944576" y="1443127"/>
                      <a:pt x="943019" y="1455582"/>
                      <a:pt x="950024" y="1465702"/>
                    </a:cubicBezTo>
                    <a:lnTo>
                      <a:pt x="950024" y="1465702"/>
                    </a:lnTo>
                    <a:cubicBezTo>
                      <a:pt x="953917" y="1469594"/>
                      <a:pt x="955474" y="1475043"/>
                      <a:pt x="955474" y="1480492"/>
                    </a:cubicBezTo>
                    <a:cubicBezTo>
                      <a:pt x="957030" y="1489833"/>
                      <a:pt x="951581" y="1501510"/>
                      <a:pt x="961701" y="1509294"/>
                    </a:cubicBezTo>
                    <a:lnTo>
                      <a:pt x="961701" y="1509294"/>
                    </a:lnTo>
                    <a:cubicBezTo>
                      <a:pt x="967150" y="1517857"/>
                      <a:pt x="964815" y="1529533"/>
                      <a:pt x="971821" y="1537318"/>
                    </a:cubicBezTo>
                    <a:cubicBezTo>
                      <a:pt x="974934" y="1542767"/>
                      <a:pt x="978827" y="1548216"/>
                      <a:pt x="981940" y="1554443"/>
                    </a:cubicBezTo>
                    <a:cubicBezTo>
                      <a:pt x="988168" y="1559114"/>
                      <a:pt x="988168" y="1566120"/>
                      <a:pt x="988168" y="1572347"/>
                    </a:cubicBezTo>
                    <a:cubicBezTo>
                      <a:pt x="988946" y="1580910"/>
                      <a:pt x="986611" y="1590251"/>
                      <a:pt x="992838" y="1598035"/>
                    </a:cubicBezTo>
                    <a:cubicBezTo>
                      <a:pt x="1000623" y="1619831"/>
                      <a:pt x="1008407" y="1641628"/>
                      <a:pt x="1016191" y="1663424"/>
                    </a:cubicBezTo>
                    <a:cubicBezTo>
                      <a:pt x="1024754" y="1672765"/>
                      <a:pt x="1019305" y="1686777"/>
                      <a:pt x="1027089" y="1696118"/>
                    </a:cubicBezTo>
                    <a:cubicBezTo>
                      <a:pt x="1026311" y="1708573"/>
                      <a:pt x="1036431" y="1717136"/>
                      <a:pt x="1037988" y="1728812"/>
                    </a:cubicBezTo>
                    <a:cubicBezTo>
                      <a:pt x="1042658" y="1734261"/>
                      <a:pt x="1043437" y="1740489"/>
                      <a:pt x="1043437" y="1747495"/>
                    </a:cubicBezTo>
                    <a:cubicBezTo>
                      <a:pt x="1043437" y="1756057"/>
                      <a:pt x="1042658" y="1764620"/>
                      <a:pt x="1050442" y="1770848"/>
                    </a:cubicBezTo>
                    <a:cubicBezTo>
                      <a:pt x="1054335" y="1777075"/>
                      <a:pt x="1056670" y="1784081"/>
                      <a:pt x="1059784" y="1790309"/>
                    </a:cubicBezTo>
                    <a:cubicBezTo>
                      <a:pt x="1073017" y="1833901"/>
                      <a:pt x="1087029" y="1877493"/>
                      <a:pt x="1100262" y="1921085"/>
                    </a:cubicBezTo>
                    <a:cubicBezTo>
                      <a:pt x="1102598" y="1928091"/>
                      <a:pt x="1103376" y="1935097"/>
                      <a:pt x="1104933" y="1942103"/>
                    </a:cubicBezTo>
                    <a:cubicBezTo>
                      <a:pt x="1110382" y="1950666"/>
                      <a:pt x="1109603" y="1961564"/>
                      <a:pt x="1115053" y="1970127"/>
                    </a:cubicBezTo>
                    <a:cubicBezTo>
                      <a:pt x="1118166" y="1977911"/>
                      <a:pt x="1122058" y="1984917"/>
                      <a:pt x="1125172" y="1992701"/>
                    </a:cubicBezTo>
                    <a:cubicBezTo>
                      <a:pt x="1131400" y="1997372"/>
                      <a:pt x="1131400" y="2004378"/>
                      <a:pt x="1131400" y="2011384"/>
                    </a:cubicBezTo>
                    <a:cubicBezTo>
                      <a:pt x="1132178" y="2019946"/>
                      <a:pt x="1129064" y="2029288"/>
                      <a:pt x="1136849" y="2037072"/>
                    </a:cubicBezTo>
                    <a:cubicBezTo>
                      <a:pt x="1139962" y="2051862"/>
                      <a:pt x="1150082" y="2064317"/>
                      <a:pt x="1149304" y="2079886"/>
                    </a:cubicBezTo>
                    <a:cubicBezTo>
                      <a:pt x="1153974" y="2086892"/>
                      <a:pt x="1153974" y="2096233"/>
                      <a:pt x="1158645" y="2103239"/>
                    </a:cubicBezTo>
                    <a:lnTo>
                      <a:pt x="1159423" y="2103239"/>
                    </a:lnTo>
                    <a:cubicBezTo>
                      <a:pt x="1163315" y="2107131"/>
                      <a:pt x="1164872" y="2111802"/>
                      <a:pt x="1164872" y="2117251"/>
                    </a:cubicBezTo>
                    <a:cubicBezTo>
                      <a:pt x="1164094" y="2127370"/>
                      <a:pt x="1165651" y="2137490"/>
                      <a:pt x="1173435" y="2145274"/>
                    </a:cubicBezTo>
                    <a:cubicBezTo>
                      <a:pt x="1174214" y="2147610"/>
                      <a:pt x="1174992" y="2149945"/>
                      <a:pt x="1175770" y="2152280"/>
                    </a:cubicBezTo>
                    <a:cubicBezTo>
                      <a:pt x="1176549" y="2161622"/>
                      <a:pt x="1176549" y="2171741"/>
                      <a:pt x="1181998" y="2180304"/>
                    </a:cubicBezTo>
                    <a:cubicBezTo>
                      <a:pt x="1182776" y="2181861"/>
                      <a:pt x="1182776" y="2183418"/>
                      <a:pt x="1182776" y="2184975"/>
                    </a:cubicBezTo>
                    <a:cubicBezTo>
                      <a:pt x="1189004" y="2193537"/>
                      <a:pt x="1184333" y="2205992"/>
                      <a:pt x="1192896" y="2213777"/>
                    </a:cubicBezTo>
                    <a:cubicBezTo>
                      <a:pt x="1196010" y="2220782"/>
                      <a:pt x="1199902" y="2228567"/>
                      <a:pt x="1203015" y="2235573"/>
                    </a:cubicBezTo>
                    <a:cubicBezTo>
                      <a:pt x="1207686" y="2241022"/>
                      <a:pt x="1206908" y="2248027"/>
                      <a:pt x="1208465" y="2254255"/>
                    </a:cubicBezTo>
                    <a:cubicBezTo>
                      <a:pt x="1209243" y="2262818"/>
                      <a:pt x="1206129" y="2272159"/>
                      <a:pt x="1213913" y="2279165"/>
                    </a:cubicBezTo>
                    <a:cubicBezTo>
                      <a:pt x="1217027" y="2293955"/>
                      <a:pt x="1227147" y="2305632"/>
                      <a:pt x="1225590" y="2321979"/>
                    </a:cubicBezTo>
                    <a:cubicBezTo>
                      <a:pt x="1231818" y="2332098"/>
                      <a:pt x="1228704" y="2346110"/>
                      <a:pt x="1236488" y="2356230"/>
                    </a:cubicBezTo>
                    <a:lnTo>
                      <a:pt x="1236488" y="2356230"/>
                    </a:lnTo>
                    <a:cubicBezTo>
                      <a:pt x="1241937" y="2366349"/>
                      <a:pt x="1238045" y="2380361"/>
                      <a:pt x="1247386" y="2389702"/>
                    </a:cubicBezTo>
                    <a:cubicBezTo>
                      <a:pt x="1251278" y="2397487"/>
                      <a:pt x="1254392" y="2404493"/>
                      <a:pt x="1258284" y="2412277"/>
                    </a:cubicBezTo>
                    <a:cubicBezTo>
                      <a:pt x="1261398" y="2416948"/>
                      <a:pt x="1260619" y="2422397"/>
                      <a:pt x="1262955" y="2427067"/>
                    </a:cubicBezTo>
                    <a:cubicBezTo>
                      <a:pt x="1264512" y="2437187"/>
                      <a:pt x="1262176" y="2448085"/>
                      <a:pt x="1269182" y="2456648"/>
                    </a:cubicBezTo>
                    <a:cubicBezTo>
                      <a:pt x="1276967" y="2478444"/>
                      <a:pt x="1283972" y="2500240"/>
                      <a:pt x="1291757" y="2522036"/>
                    </a:cubicBezTo>
                    <a:cubicBezTo>
                      <a:pt x="1295649" y="2526707"/>
                      <a:pt x="1296427" y="2531377"/>
                      <a:pt x="1296427" y="2536827"/>
                    </a:cubicBezTo>
                    <a:cubicBezTo>
                      <a:pt x="1297984" y="2546946"/>
                      <a:pt x="1292535" y="2557844"/>
                      <a:pt x="1302655" y="2565628"/>
                    </a:cubicBezTo>
                    <a:cubicBezTo>
                      <a:pt x="1308882" y="2571856"/>
                      <a:pt x="1311218" y="2579640"/>
                      <a:pt x="1312775" y="2588203"/>
                    </a:cubicBezTo>
                    <a:cubicBezTo>
                      <a:pt x="1316667" y="2593652"/>
                      <a:pt x="1316667" y="2600658"/>
                      <a:pt x="1318224" y="2606886"/>
                    </a:cubicBezTo>
                    <a:cubicBezTo>
                      <a:pt x="1319002" y="2615448"/>
                      <a:pt x="1319002" y="2624790"/>
                      <a:pt x="1324451" y="2632574"/>
                    </a:cubicBezTo>
                    <a:cubicBezTo>
                      <a:pt x="1330679" y="2644250"/>
                      <a:pt x="1336128" y="2655927"/>
                      <a:pt x="1335349" y="2669939"/>
                    </a:cubicBezTo>
                    <a:cubicBezTo>
                      <a:pt x="1339241" y="2687064"/>
                      <a:pt x="1343133" y="2704968"/>
                      <a:pt x="1350139" y="2722094"/>
                    </a:cubicBezTo>
                    <a:cubicBezTo>
                      <a:pt x="1357924" y="2741555"/>
                      <a:pt x="1357145" y="2761015"/>
                      <a:pt x="1344690" y="2778919"/>
                    </a:cubicBezTo>
                    <a:cubicBezTo>
                      <a:pt x="1336906" y="2789818"/>
                      <a:pt x="1337685" y="2803051"/>
                      <a:pt x="1336128" y="2815506"/>
                    </a:cubicBezTo>
                    <a:cubicBezTo>
                      <a:pt x="1336128" y="2818619"/>
                      <a:pt x="1335349" y="2821733"/>
                      <a:pt x="1335349" y="2824847"/>
                    </a:cubicBezTo>
                    <a:cubicBezTo>
                      <a:pt x="1327565" y="2834967"/>
                      <a:pt x="1328343" y="2847421"/>
                      <a:pt x="1325230" y="2859098"/>
                    </a:cubicBezTo>
                    <a:cubicBezTo>
                      <a:pt x="1325230" y="2863769"/>
                      <a:pt x="1324451" y="2869217"/>
                      <a:pt x="1324451" y="2873888"/>
                    </a:cubicBezTo>
                    <a:cubicBezTo>
                      <a:pt x="1319780" y="2881673"/>
                      <a:pt x="1320559" y="2890235"/>
                      <a:pt x="1316667" y="2898020"/>
                    </a:cubicBezTo>
                    <a:cubicBezTo>
                      <a:pt x="1312775" y="2907361"/>
                      <a:pt x="1307325" y="2915923"/>
                      <a:pt x="1307325" y="2926043"/>
                    </a:cubicBezTo>
                    <a:cubicBezTo>
                      <a:pt x="1306547" y="2931492"/>
                      <a:pt x="1304990" y="2936163"/>
                      <a:pt x="1301877" y="2940055"/>
                    </a:cubicBezTo>
                    <a:cubicBezTo>
                      <a:pt x="1301877" y="2943169"/>
                      <a:pt x="1301098" y="2947061"/>
                      <a:pt x="1301098" y="2950175"/>
                    </a:cubicBezTo>
                    <a:cubicBezTo>
                      <a:pt x="1297984" y="2955624"/>
                      <a:pt x="1296427" y="2961851"/>
                      <a:pt x="1292535" y="2966522"/>
                    </a:cubicBezTo>
                    <a:cubicBezTo>
                      <a:pt x="1285529" y="2975085"/>
                      <a:pt x="1285529" y="2986761"/>
                      <a:pt x="1280859" y="2996881"/>
                    </a:cubicBezTo>
                    <a:cubicBezTo>
                      <a:pt x="1280859" y="2999995"/>
                      <a:pt x="1280080" y="3003108"/>
                      <a:pt x="1280080" y="3006222"/>
                    </a:cubicBezTo>
                    <a:cubicBezTo>
                      <a:pt x="1271518" y="3015563"/>
                      <a:pt x="1275410" y="3028796"/>
                      <a:pt x="1269182" y="3038916"/>
                    </a:cubicBezTo>
                    <a:cubicBezTo>
                      <a:pt x="1264512" y="3058377"/>
                      <a:pt x="1261398" y="3077838"/>
                      <a:pt x="1255171" y="3096520"/>
                    </a:cubicBezTo>
                    <a:cubicBezTo>
                      <a:pt x="1250500" y="3112089"/>
                      <a:pt x="1243494" y="3121430"/>
                      <a:pt x="1224812" y="3108197"/>
                    </a:cubicBezTo>
                    <a:cubicBezTo>
                      <a:pt x="1196010" y="3087958"/>
                      <a:pt x="1165651" y="3070054"/>
                      <a:pt x="1135292" y="3051371"/>
                    </a:cubicBezTo>
                    <a:cubicBezTo>
                      <a:pt x="1125951" y="3045922"/>
                      <a:pt x="1117388" y="3038916"/>
                      <a:pt x="1105711" y="3039695"/>
                    </a:cubicBezTo>
                    <a:cubicBezTo>
                      <a:pt x="1085472" y="3012449"/>
                      <a:pt x="1051999" y="3004665"/>
                      <a:pt x="1027089" y="2984426"/>
                    </a:cubicBezTo>
                    <a:cubicBezTo>
                      <a:pt x="1016970" y="2975085"/>
                      <a:pt x="1006072" y="2968857"/>
                      <a:pt x="993617" y="2963408"/>
                    </a:cubicBezTo>
                    <a:cubicBezTo>
                      <a:pt x="974934" y="2952510"/>
                      <a:pt x="957030" y="2941612"/>
                      <a:pt x="938348" y="2930714"/>
                    </a:cubicBezTo>
                    <a:cubicBezTo>
                      <a:pt x="932899" y="2923708"/>
                      <a:pt x="923558" y="2923708"/>
                      <a:pt x="916552" y="2919816"/>
                    </a:cubicBezTo>
                    <a:cubicBezTo>
                      <a:pt x="890863" y="2901912"/>
                      <a:pt x="865175" y="2884008"/>
                      <a:pt x="838709" y="2865325"/>
                    </a:cubicBezTo>
                    <a:cubicBezTo>
                      <a:pt x="832481" y="2859098"/>
                      <a:pt x="833259" y="2849757"/>
                      <a:pt x="828589" y="2842751"/>
                    </a:cubicBezTo>
                    <a:cubicBezTo>
                      <a:pt x="820804" y="2819398"/>
                      <a:pt x="813020" y="2796045"/>
                      <a:pt x="806014" y="2772692"/>
                    </a:cubicBezTo>
                    <a:cubicBezTo>
                      <a:pt x="801344" y="2763351"/>
                      <a:pt x="801344" y="2753231"/>
                      <a:pt x="795895" y="2743890"/>
                    </a:cubicBezTo>
                    <a:cubicBezTo>
                      <a:pt x="795116" y="2742333"/>
                      <a:pt x="794338" y="2741555"/>
                      <a:pt x="795116" y="2739998"/>
                    </a:cubicBezTo>
                    <a:cubicBezTo>
                      <a:pt x="788889" y="2728321"/>
                      <a:pt x="791224" y="2714309"/>
                      <a:pt x="782661" y="2703411"/>
                    </a:cubicBezTo>
                    <a:cubicBezTo>
                      <a:pt x="777991" y="2695627"/>
                      <a:pt x="780326" y="2685507"/>
                      <a:pt x="773320" y="2678501"/>
                    </a:cubicBezTo>
                    <a:lnTo>
                      <a:pt x="773320" y="2678501"/>
                    </a:lnTo>
                    <a:cubicBezTo>
                      <a:pt x="767871" y="2668382"/>
                      <a:pt x="769428" y="2655148"/>
                      <a:pt x="759308" y="2647364"/>
                    </a:cubicBezTo>
                    <a:cubicBezTo>
                      <a:pt x="757752" y="2644250"/>
                      <a:pt x="756973" y="2640358"/>
                      <a:pt x="756973" y="2636466"/>
                    </a:cubicBezTo>
                    <a:cubicBezTo>
                      <a:pt x="756195" y="2628682"/>
                      <a:pt x="758530" y="2619340"/>
                      <a:pt x="751524" y="2613113"/>
                    </a:cubicBezTo>
                    <a:cubicBezTo>
                      <a:pt x="748410" y="2606107"/>
                      <a:pt x="744518" y="2598323"/>
                      <a:pt x="741404" y="2591317"/>
                    </a:cubicBezTo>
                    <a:cubicBezTo>
                      <a:pt x="734399" y="2581197"/>
                      <a:pt x="735177" y="2568742"/>
                      <a:pt x="730506" y="2557844"/>
                    </a:cubicBezTo>
                    <a:cubicBezTo>
                      <a:pt x="732842" y="2542275"/>
                      <a:pt x="718830" y="2530599"/>
                      <a:pt x="718830" y="2515030"/>
                    </a:cubicBezTo>
                    <a:cubicBezTo>
                      <a:pt x="713381" y="2504911"/>
                      <a:pt x="714159" y="2492456"/>
                      <a:pt x="707932" y="2482336"/>
                    </a:cubicBezTo>
                    <a:cubicBezTo>
                      <a:pt x="707932" y="2479222"/>
                      <a:pt x="707153" y="2476108"/>
                      <a:pt x="707153" y="2472995"/>
                    </a:cubicBezTo>
                    <a:cubicBezTo>
                      <a:pt x="702483" y="2462097"/>
                      <a:pt x="703261" y="2449642"/>
                      <a:pt x="695477" y="2440301"/>
                    </a:cubicBezTo>
                    <a:cubicBezTo>
                      <a:pt x="690028" y="2433295"/>
                      <a:pt x="693920" y="2422397"/>
                      <a:pt x="686136" y="2416169"/>
                    </a:cubicBezTo>
                    <a:cubicBezTo>
                      <a:pt x="683800" y="2408385"/>
                      <a:pt x="681465" y="2400601"/>
                      <a:pt x="675238" y="2394373"/>
                    </a:cubicBezTo>
                    <a:cubicBezTo>
                      <a:pt x="669010" y="2389702"/>
                      <a:pt x="669788" y="2382696"/>
                      <a:pt x="669788" y="2376469"/>
                    </a:cubicBezTo>
                    <a:cubicBezTo>
                      <a:pt x="669788" y="2367906"/>
                      <a:pt x="670567" y="2358565"/>
                      <a:pt x="662783" y="2352338"/>
                    </a:cubicBezTo>
                    <a:cubicBezTo>
                      <a:pt x="658112" y="2344553"/>
                      <a:pt x="657333" y="2335990"/>
                      <a:pt x="654220" y="2328206"/>
                    </a:cubicBezTo>
                    <a:cubicBezTo>
                      <a:pt x="646435" y="2299404"/>
                      <a:pt x="638651" y="2271380"/>
                      <a:pt x="630867" y="2242578"/>
                    </a:cubicBezTo>
                    <a:cubicBezTo>
                      <a:pt x="624639" y="2232459"/>
                      <a:pt x="627753" y="2218447"/>
                      <a:pt x="619969" y="2209106"/>
                    </a:cubicBezTo>
                    <a:lnTo>
                      <a:pt x="619969" y="2209106"/>
                    </a:lnTo>
                    <a:cubicBezTo>
                      <a:pt x="614520" y="2198986"/>
                      <a:pt x="618412" y="2184975"/>
                      <a:pt x="609071" y="2175633"/>
                    </a:cubicBezTo>
                    <a:lnTo>
                      <a:pt x="609071" y="2175633"/>
                    </a:lnTo>
                    <a:cubicBezTo>
                      <a:pt x="603622" y="2166292"/>
                      <a:pt x="607514" y="2153058"/>
                      <a:pt x="597394" y="2145274"/>
                    </a:cubicBezTo>
                    <a:cubicBezTo>
                      <a:pt x="595837" y="2142939"/>
                      <a:pt x="595059" y="2141382"/>
                      <a:pt x="594280" y="2139047"/>
                    </a:cubicBezTo>
                    <a:cubicBezTo>
                      <a:pt x="592724" y="2129705"/>
                      <a:pt x="589610" y="2121143"/>
                      <a:pt x="584161" y="2112580"/>
                    </a:cubicBezTo>
                    <a:cubicBezTo>
                      <a:pt x="580269" y="2106352"/>
                      <a:pt x="580269" y="2098568"/>
                      <a:pt x="577155" y="2092341"/>
                    </a:cubicBezTo>
                    <a:cubicBezTo>
                      <a:pt x="577933" y="2090784"/>
                      <a:pt x="577933" y="2089227"/>
                      <a:pt x="576376" y="2087670"/>
                    </a:cubicBezTo>
                    <a:cubicBezTo>
                      <a:pt x="568592" y="2078329"/>
                      <a:pt x="572484" y="2064317"/>
                      <a:pt x="565478" y="2054976"/>
                    </a:cubicBezTo>
                    <a:cubicBezTo>
                      <a:pt x="566257" y="2039407"/>
                      <a:pt x="552245" y="2027731"/>
                      <a:pt x="553802" y="2011384"/>
                    </a:cubicBezTo>
                    <a:cubicBezTo>
                      <a:pt x="549910" y="2000486"/>
                      <a:pt x="549131" y="1988809"/>
                      <a:pt x="540568" y="1980247"/>
                    </a:cubicBezTo>
                    <a:cubicBezTo>
                      <a:pt x="539012" y="1977133"/>
                      <a:pt x="538233" y="1973240"/>
                      <a:pt x="538233" y="1969348"/>
                    </a:cubicBezTo>
                    <a:cubicBezTo>
                      <a:pt x="539012" y="1960007"/>
                      <a:pt x="534341" y="1953001"/>
                      <a:pt x="528892" y="1945995"/>
                    </a:cubicBezTo>
                    <a:cubicBezTo>
                      <a:pt x="528114" y="1943660"/>
                      <a:pt x="527335" y="1941325"/>
                      <a:pt x="527335" y="1938989"/>
                    </a:cubicBezTo>
                    <a:cubicBezTo>
                      <a:pt x="527335" y="1929648"/>
                      <a:pt x="528114" y="1919528"/>
                      <a:pt x="519551" y="1913301"/>
                    </a:cubicBezTo>
                    <a:cubicBezTo>
                      <a:pt x="517994" y="1910966"/>
                      <a:pt x="517215" y="1908631"/>
                      <a:pt x="517215" y="1906295"/>
                    </a:cubicBezTo>
                    <a:cubicBezTo>
                      <a:pt x="517215" y="1896175"/>
                      <a:pt x="516437" y="1886834"/>
                      <a:pt x="508653" y="1879828"/>
                    </a:cubicBezTo>
                    <a:cubicBezTo>
                      <a:pt x="507874" y="1877493"/>
                      <a:pt x="506317" y="1875158"/>
                      <a:pt x="506317" y="1872822"/>
                    </a:cubicBezTo>
                    <a:cubicBezTo>
                      <a:pt x="504761" y="1863481"/>
                      <a:pt x="508653" y="1853361"/>
                      <a:pt x="500090" y="1845577"/>
                    </a:cubicBezTo>
                    <a:cubicBezTo>
                      <a:pt x="496976" y="1838572"/>
                      <a:pt x="493084" y="1830787"/>
                      <a:pt x="489970" y="1823781"/>
                    </a:cubicBezTo>
                    <a:cubicBezTo>
                      <a:pt x="485300" y="1819111"/>
                      <a:pt x="486078" y="1812105"/>
                      <a:pt x="483743" y="1805877"/>
                    </a:cubicBezTo>
                    <a:cubicBezTo>
                      <a:pt x="482964" y="1797315"/>
                      <a:pt x="482964" y="1787973"/>
                      <a:pt x="478294" y="1780189"/>
                    </a:cubicBezTo>
                    <a:cubicBezTo>
                      <a:pt x="471288" y="1758393"/>
                      <a:pt x="463503" y="1736596"/>
                      <a:pt x="456498" y="1714022"/>
                    </a:cubicBezTo>
                    <a:cubicBezTo>
                      <a:pt x="453384" y="1710130"/>
                      <a:pt x="454162" y="1703903"/>
                      <a:pt x="451827" y="1699232"/>
                    </a:cubicBezTo>
                    <a:cubicBezTo>
                      <a:pt x="450270" y="1689112"/>
                      <a:pt x="451827" y="1678993"/>
                      <a:pt x="444821" y="1670430"/>
                    </a:cubicBezTo>
                    <a:lnTo>
                      <a:pt x="444043" y="1670430"/>
                    </a:lnTo>
                    <a:cubicBezTo>
                      <a:pt x="440150" y="1663424"/>
                      <a:pt x="440150" y="1654083"/>
                      <a:pt x="434702" y="1647077"/>
                    </a:cubicBezTo>
                    <a:lnTo>
                      <a:pt x="433923" y="1647855"/>
                    </a:lnTo>
                    <a:cubicBezTo>
                      <a:pt x="430031" y="1643963"/>
                      <a:pt x="430809" y="1637736"/>
                      <a:pt x="429252" y="1633065"/>
                    </a:cubicBezTo>
                    <a:cubicBezTo>
                      <a:pt x="427695" y="1622945"/>
                      <a:pt x="428474" y="1612826"/>
                      <a:pt x="423025" y="1603484"/>
                    </a:cubicBezTo>
                    <a:cubicBezTo>
                      <a:pt x="412905" y="1586359"/>
                      <a:pt x="414462" y="1564563"/>
                      <a:pt x="402007" y="1548216"/>
                    </a:cubicBezTo>
                    <a:cubicBezTo>
                      <a:pt x="395001" y="1538096"/>
                      <a:pt x="397337" y="1524863"/>
                      <a:pt x="391109" y="1513965"/>
                    </a:cubicBezTo>
                    <a:cubicBezTo>
                      <a:pt x="392666" y="1495282"/>
                      <a:pt x="377876" y="1479713"/>
                      <a:pt x="378654" y="1461031"/>
                    </a:cubicBezTo>
                    <a:cubicBezTo>
                      <a:pt x="371648" y="1444684"/>
                      <a:pt x="372427" y="1432229"/>
                      <a:pt x="365421" y="14221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77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8CDFF56-7706-40E1-BDBC-3CA1B11A32C8}"/>
                </a:ext>
              </a:extLst>
            </p:cNvPr>
            <p:cNvSpPr/>
            <p:nvPr/>
          </p:nvSpPr>
          <p:spPr>
            <a:xfrm>
              <a:off x="3895126" y="3986949"/>
              <a:ext cx="1115695" cy="1764664"/>
            </a:xfrm>
            <a:custGeom>
              <a:avLst/>
              <a:gdLst>
                <a:gd name="connsiteX0" fmla="*/ 502892 w 1115695"/>
                <a:gd name="connsiteY0" fmla="*/ 913254 h 1764664"/>
                <a:gd name="connsiteX1" fmla="*/ 479251 w 1115695"/>
                <a:gd name="connsiteY1" fmla="*/ 947385 h 1764664"/>
                <a:gd name="connsiteX2" fmla="*/ 524186 w 1115695"/>
                <a:gd name="connsiteY2" fmla="*/ 944411 h 1764664"/>
                <a:gd name="connsiteX3" fmla="*/ 502892 w 1115695"/>
                <a:gd name="connsiteY3" fmla="*/ 913254 h 1764664"/>
                <a:gd name="connsiteX4" fmla="*/ 296068 w 1115695"/>
                <a:gd name="connsiteY4" fmla="*/ 857673 h 1764664"/>
                <a:gd name="connsiteX5" fmla="*/ 345386 w 1115695"/>
                <a:gd name="connsiteY5" fmla="*/ 908713 h 1764664"/>
                <a:gd name="connsiteX6" fmla="*/ 296068 w 1115695"/>
                <a:gd name="connsiteY6" fmla="*/ 857673 h 1764664"/>
                <a:gd name="connsiteX7" fmla="*/ 701732 w 1115695"/>
                <a:gd name="connsiteY7" fmla="*/ 834970 h 1764664"/>
                <a:gd name="connsiteX8" fmla="*/ 652883 w 1115695"/>
                <a:gd name="connsiteY8" fmla="*/ 859551 h 1764664"/>
                <a:gd name="connsiteX9" fmla="*/ 650535 w 1115695"/>
                <a:gd name="connsiteY9" fmla="*/ 901981 h 1764664"/>
                <a:gd name="connsiteX10" fmla="*/ 701732 w 1115695"/>
                <a:gd name="connsiteY10" fmla="*/ 834970 h 1764664"/>
                <a:gd name="connsiteX11" fmla="*/ 424139 w 1115695"/>
                <a:gd name="connsiteY11" fmla="*/ 0 h 1764664"/>
                <a:gd name="connsiteX12" fmla="*/ 447805 w 1115695"/>
                <a:gd name="connsiteY12" fmla="*/ 0 h 1764664"/>
                <a:gd name="connsiteX13" fmla="*/ 317292 w 1115695"/>
                <a:gd name="connsiteY13" fmla="*/ 124575 h 1764664"/>
                <a:gd name="connsiteX14" fmla="*/ 306034 w 1115695"/>
                <a:gd name="connsiteY14" fmla="*/ 128488 h 1764664"/>
                <a:gd name="connsiteX15" fmla="*/ 129324 w 1115695"/>
                <a:gd name="connsiteY15" fmla="*/ 366053 h 1764664"/>
                <a:gd name="connsiteX16" fmla="*/ 257239 w 1115695"/>
                <a:gd name="connsiteY16" fmla="*/ 730540 h 1764664"/>
                <a:gd name="connsiteX17" fmla="*/ 424139 w 1115695"/>
                <a:gd name="connsiteY17" fmla="*/ 702985 h 1764664"/>
                <a:gd name="connsiteX18" fmla="*/ 509312 w 1115695"/>
                <a:gd name="connsiteY18" fmla="*/ 721146 h 1764664"/>
                <a:gd name="connsiteX19" fmla="*/ 543287 w 1115695"/>
                <a:gd name="connsiteY19" fmla="*/ 710187 h 1764664"/>
                <a:gd name="connsiteX20" fmla="*/ 709091 w 1115695"/>
                <a:gd name="connsiteY20" fmla="*/ 698601 h 1764664"/>
                <a:gd name="connsiteX21" fmla="*/ 741030 w 1115695"/>
                <a:gd name="connsiteY21" fmla="*/ 693747 h 1764664"/>
                <a:gd name="connsiteX22" fmla="*/ 831996 w 1115695"/>
                <a:gd name="connsiteY22" fmla="*/ 373255 h 1764664"/>
                <a:gd name="connsiteX23" fmla="*/ 617506 w 1115695"/>
                <a:gd name="connsiteY23" fmla="*/ 112095 h 1764664"/>
                <a:gd name="connsiteX24" fmla="*/ 591486 w 1115695"/>
                <a:gd name="connsiteY24" fmla="*/ 104278 h 1764664"/>
                <a:gd name="connsiteX25" fmla="*/ 659162 w 1115695"/>
                <a:gd name="connsiteY25" fmla="*/ 39680 h 1764664"/>
                <a:gd name="connsiteX26" fmla="*/ 707838 w 1115695"/>
                <a:gd name="connsiteY26" fmla="*/ 62157 h 1764664"/>
                <a:gd name="connsiteX27" fmla="*/ 923431 w 1115695"/>
                <a:gd name="connsiteY27" fmla="*/ 496473 h 1764664"/>
                <a:gd name="connsiteX28" fmla="*/ 795046 w 1115695"/>
                <a:gd name="connsiteY28" fmla="*/ 761854 h 1764664"/>
                <a:gd name="connsiteX29" fmla="*/ 785026 w 1115695"/>
                <a:gd name="connsiteY29" fmla="*/ 797238 h 1764664"/>
                <a:gd name="connsiteX30" fmla="*/ 726157 w 1115695"/>
                <a:gd name="connsiteY30" fmla="*/ 962103 h 1764664"/>
                <a:gd name="connsiteX31" fmla="*/ 884133 w 1115695"/>
                <a:gd name="connsiteY31" fmla="*/ 1412702 h 1764664"/>
                <a:gd name="connsiteX32" fmla="*/ 1036315 w 1115695"/>
                <a:gd name="connsiteY32" fmla="*/ 1359312 h 1764664"/>
                <a:gd name="connsiteX33" fmla="*/ 1049154 w 1115695"/>
                <a:gd name="connsiteY33" fmla="*/ 1392974 h 1764664"/>
                <a:gd name="connsiteX34" fmla="*/ 958971 w 1115695"/>
                <a:gd name="connsiteY34" fmla="*/ 1425697 h 1764664"/>
                <a:gd name="connsiteX35" fmla="*/ 967583 w 1115695"/>
                <a:gd name="connsiteY35" fmla="*/ 1453565 h 1764664"/>
                <a:gd name="connsiteX36" fmla="*/ 1043831 w 1115695"/>
                <a:gd name="connsiteY36" fmla="*/ 1427889 h 1764664"/>
                <a:gd name="connsiteX37" fmla="*/ 1055886 w 1115695"/>
                <a:gd name="connsiteY37" fmla="*/ 1462960 h 1764664"/>
                <a:gd name="connsiteX38" fmla="*/ 980891 w 1115695"/>
                <a:gd name="connsiteY38" fmla="*/ 1490515 h 1764664"/>
                <a:gd name="connsiteX39" fmla="*/ 990128 w 1115695"/>
                <a:gd name="connsiteY39" fmla="*/ 1516349 h 1764664"/>
                <a:gd name="connsiteX40" fmla="*/ 1080937 w 1115695"/>
                <a:gd name="connsiteY40" fmla="*/ 1485662 h 1764664"/>
                <a:gd name="connsiteX41" fmla="*/ 1093775 w 1115695"/>
                <a:gd name="connsiteY41" fmla="*/ 1520576 h 1764664"/>
                <a:gd name="connsiteX42" fmla="*/ 1002967 w 1115695"/>
                <a:gd name="connsiteY42" fmla="*/ 1553768 h 1764664"/>
                <a:gd name="connsiteX43" fmla="*/ 1013144 w 1115695"/>
                <a:gd name="connsiteY43" fmla="*/ 1582733 h 1764664"/>
                <a:gd name="connsiteX44" fmla="*/ 1102700 w 1115695"/>
                <a:gd name="connsiteY44" fmla="*/ 1552359 h 1764664"/>
                <a:gd name="connsiteX45" fmla="*/ 1115695 w 1115695"/>
                <a:gd name="connsiteY45" fmla="*/ 1582890 h 1764664"/>
                <a:gd name="connsiteX46" fmla="*/ 881627 w 1115695"/>
                <a:gd name="connsiteY46" fmla="*/ 1665087 h 1764664"/>
                <a:gd name="connsiteX47" fmla="*/ 802092 w 1115695"/>
                <a:gd name="connsiteY47" fmla="*/ 1438065 h 1764664"/>
                <a:gd name="connsiteX48" fmla="*/ 654136 w 1115695"/>
                <a:gd name="connsiteY48" fmla="*/ 1015648 h 1764664"/>
                <a:gd name="connsiteX49" fmla="*/ 625328 w 1115695"/>
                <a:gd name="connsiteY49" fmla="*/ 986684 h 1764664"/>
                <a:gd name="connsiteX50" fmla="*/ 579454 w 1115695"/>
                <a:gd name="connsiteY50" fmla="*/ 1009386 h 1764664"/>
                <a:gd name="connsiteX51" fmla="*/ 581019 w 1115695"/>
                <a:gd name="connsiteY51" fmla="*/ 1028174 h 1764664"/>
                <a:gd name="connsiteX52" fmla="*/ 750268 w 1115695"/>
                <a:gd name="connsiteY52" fmla="*/ 1695931 h 1764664"/>
                <a:gd name="connsiteX53" fmla="*/ 749485 w 1115695"/>
                <a:gd name="connsiteY53" fmla="*/ 1704855 h 1764664"/>
                <a:gd name="connsiteX54" fmla="*/ 516044 w 1115695"/>
                <a:gd name="connsiteY54" fmla="*/ 1764664 h 1764664"/>
                <a:gd name="connsiteX55" fmla="*/ 529509 w 1115695"/>
                <a:gd name="connsiteY55" fmla="*/ 1727244 h 1764664"/>
                <a:gd name="connsiteX56" fmla="*/ 596676 w 1115695"/>
                <a:gd name="connsiteY56" fmla="*/ 1708456 h 1764664"/>
                <a:gd name="connsiteX57" fmla="*/ 590100 w 1115695"/>
                <a:gd name="connsiteY57" fmla="*/ 1678865 h 1764664"/>
                <a:gd name="connsiteX58" fmla="*/ 496317 w 1115695"/>
                <a:gd name="connsiteY58" fmla="*/ 1701724 h 1764664"/>
                <a:gd name="connsiteX59" fmla="*/ 486766 w 1115695"/>
                <a:gd name="connsiteY59" fmla="*/ 1665713 h 1764664"/>
                <a:gd name="connsiteX60" fmla="*/ 578201 w 1115695"/>
                <a:gd name="connsiteY60" fmla="*/ 1641289 h 1764664"/>
                <a:gd name="connsiteX61" fmla="*/ 574443 w 1115695"/>
                <a:gd name="connsiteY61" fmla="*/ 1614360 h 1764664"/>
                <a:gd name="connsiteX62" fmla="*/ 495377 w 1115695"/>
                <a:gd name="connsiteY62" fmla="*/ 1632678 h 1764664"/>
                <a:gd name="connsiteX63" fmla="*/ 485357 w 1115695"/>
                <a:gd name="connsiteY63" fmla="*/ 1597450 h 1764664"/>
                <a:gd name="connsiteX64" fmla="*/ 541564 w 1115695"/>
                <a:gd name="connsiteY64" fmla="*/ 1582107 h 1764664"/>
                <a:gd name="connsiteX65" fmla="*/ 553620 w 1115695"/>
                <a:gd name="connsiteY65" fmla="*/ 1548288 h 1764664"/>
                <a:gd name="connsiteX66" fmla="*/ 464064 w 1115695"/>
                <a:gd name="connsiteY66" fmla="*/ 1570521 h 1764664"/>
                <a:gd name="connsiteX67" fmla="*/ 453730 w 1115695"/>
                <a:gd name="connsiteY67" fmla="*/ 1535920 h 1764664"/>
                <a:gd name="connsiteX68" fmla="*/ 581959 w 1115695"/>
                <a:gd name="connsiteY68" fmla="*/ 1503510 h 1764664"/>
                <a:gd name="connsiteX69" fmla="*/ 604191 w 1115695"/>
                <a:gd name="connsiteY69" fmla="*/ 1466091 h 1764664"/>
                <a:gd name="connsiteX70" fmla="*/ 499605 w 1115695"/>
                <a:gd name="connsiteY70" fmla="*/ 1054634 h 1764664"/>
                <a:gd name="connsiteX71" fmla="*/ 471892 w 1115695"/>
                <a:gd name="connsiteY71" fmla="*/ 1027547 h 1764664"/>
                <a:gd name="connsiteX72" fmla="*/ 408796 w 1115695"/>
                <a:gd name="connsiteY72" fmla="*/ 1002027 h 1764664"/>
                <a:gd name="connsiteX73" fmla="*/ 374038 w 1115695"/>
                <a:gd name="connsiteY73" fmla="*/ 1016431 h 1764664"/>
                <a:gd name="connsiteX74" fmla="*/ 312194 w 1115695"/>
                <a:gd name="connsiteY74" fmla="*/ 1338802 h 1764664"/>
                <a:gd name="connsiteX75" fmla="*/ 242522 w 1115695"/>
                <a:gd name="connsiteY75" fmla="*/ 1701567 h 1764664"/>
                <a:gd name="connsiteX76" fmla="*/ 102708 w 1115695"/>
                <a:gd name="connsiteY76" fmla="*/ 1675107 h 1764664"/>
                <a:gd name="connsiteX77" fmla="*/ 0 w 1115695"/>
                <a:gd name="connsiteY77" fmla="*/ 1657259 h 1764664"/>
                <a:gd name="connsiteX78" fmla="*/ 0 w 1115695"/>
                <a:gd name="connsiteY78" fmla="*/ 1636749 h 1764664"/>
                <a:gd name="connsiteX79" fmla="*/ 22232 w 1115695"/>
                <a:gd name="connsiteY79" fmla="*/ 1625163 h 1764664"/>
                <a:gd name="connsiteX80" fmla="*/ 100203 w 1115695"/>
                <a:gd name="connsiteY80" fmla="*/ 1639254 h 1764664"/>
                <a:gd name="connsiteX81" fmla="*/ 105996 w 1115695"/>
                <a:gd name="connsiteY81" fmla="*/ 1609349 h 1764664"/>
                <a:gd name="connsiteX82" fmla="*/ 12369 w 1115695"/>
                <a:gd name="connsiteY82" fmla="*/ 1590561 h 1764664"/>
                <a:gd name="connsiteX83" fmla="*/ 18631 w 1115695"/>
                <a:gd name="connsiteY83" fmla="*/ 1553925 h 1764664"/>
                <a:gd name="connsiteX84" fmla="*/ 113354 w 1115695"/>
                <a:gd name="connsiteY84" fmla="*/ 1570677 h 1764664"/>
                <a:gd name="connsiteX85" fmla="*/ 118834 w 1115695"/>
                <a:gd name="connsiteY85" fmla="*/ 1544218 h 1764664"/>
                <a:gd name="connsiteX86" fmla="*/ 40081 w 1115695"/>
                <a:gd name="connsiteY86" fmla="*/ 1526995 h 1764664"/>
                <a:gd name="connsiteX87" fmla="*/ 47753 w 1115695"/>
                <a:gd name="connsiteY87" fmla="*/ 1491298 h 1764664"/>
                <a:gd name="connsiteX88" fmla="*/ 126193 w 1115695"/>
                <a:gd name="connsiteY88" fmla="*/ 1504919 h 1764664"/>
                <a:gd name="connsiteX89" fmla="*/ 131203 w 1115695"/>
                <a:gd name="connsiteY89" fmla="*/ 1477364 h 1764664"/>
                <a:gd name="connsiteX90" fmla="*/ 36793 w 1115695"/>
                <a:gd name="connsiteY90" fmla="*/ 1457010 h 1764664"/>
                <a:gd name="connsiteX91" fmla="*/ 44465 w 1115695"/>
                <a:gd name="connsiteY91" fmla="*/ 1422409 h 1764664"/>
                <a:gd name="connsiteX92" fmla="*/ 201971 w 1115695"/>
                <a:gd name="connsiteY92" fmla="*/ 1452313 h 1764664"/>
                <a:gd name="connsiteX93" fmla="*/ 214496 w 1115695"/>
                <a:gd name="connsiteY93" fmla="*/ 1393601 h 1764664"/>
                <a:gd name="connsiteX94" fmla="*/ 288709 w 1115695"/>
                <a:gd name="connsiteY94" fmla="*/ 1006568 h 1764664"/>
                <a:gd name="connsiteX95" fmla="*/ 273835 w 1115695"/>
                <a:gd name="connsiteY95" fmla="*/ 969305 h 1764664"/>
                <a:gd name="connsiteX96" fmla="*/ 210895 w 1115695"/>
                <a:gd name="connsiteY96" fmla="*/ 825107 h 1764664"/>
                <a:gd name="connsiteX97" fmla="*/ 197118 w 1115695"/>
                <a:gd name="connsiteY97" fmla="*/ 792071 h 1764664"/>
                <a:gd name="connsiteX98" fmla="*/ 40864 w 1115695"/>
                <a:gd name="connsiteY98" fmla="*/ 375604 h 1764664"/>
                <a:gd name="connsiteX99" fmla="*/ 298416 w 1115695"/>
                <a:gd name="connsiteY99" fmla="*/ 38515 h 1764664"/>
                <a:gd name="connsiteX100" fmla="*/ 424139 w 1115695"/>
                <a:gd name="connsiteY100" fmla="*/ 0 h 1764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</a:cxnLst>
              <a:rect l="l" t="t" r="r" b="b"/>
              <a:pathLst>
                <a:path w="1115695" h="1764664">
                  <a:moveTo>
                    <a:pt x="502892" y="913254"/>
                  </a:moveTo>
                  <a:cubicBezTo>
                    <a:pt x="495690" y="923900"/>
                    <a:pt x="489115" y="933294"/>
                    <a:pt x="479251" y="947385"/>
                  </a:cubicBezTo>
                  <a:cubicBezTo>
                    <a:pt x="495847" y="946289"/>
                    <a:pt x="507903" y="945506"/>
                    <a:pt x="524186" y="944411"/>
                  </a:cubicBezTo>
                  <a:cubicBezTo>
                    <a:pt x="515574" y="931729"/>
                    <a:pt x="509625" y="923117"/>
                    <a:pt x="502892" y="913254"/>
                  </a:cubicBezTo>
                  <a:close/>
                  <a:moveTo>
                    <a:pt x="296068" y="857673"/>
                  </a:moveTo>
                  <a:cubicBezTo>
                    <a:pt x="300608" y="888986"/>
                    <a:pt x="315952" y="904956"/>
                    <a:pt x="345386" y="908713"/>
                  </a:cubicBezTo>
                  <a:cubicBezTo>
                    <a:pt x="340689" y="867380"/>
                    <a:pt x="340689" y="867380"/>
                    <a:pt x="296068" y="857673"/>
                  </a:cubicBezTo>
                  <a:close/>
                  <a:moveTo>
                    <a:pt x="701732" y="834970"/>
                  </a:moveTo>
                  <a:cubicBezTo>
                    <a:pt x="685293" y="843268"/>
                    <a:pt x="668853" y="851566"/>
                    <a:pt x="652883" y="859551"/>
                  </a:cubicBezTo>
                  <a:cubicBezTo>
                    <a:pt x="652257" y="873486"/>
                    <a:pt x="651474" y="886637"/>
                    <a:pt x="650535" y="901981"/>
                  </a:cubicBezTo>
                  <a:cubicBezTo>
                    <a:pt x="689050" y="892900"/>
                    <a:pt x="708778" y="866440"/>
                    <a:pt x="701732" y="834970"/>
                  </a:cubicBezTo>
                  <a:close/>
                  <a:moveTo>
                    <a:pt x="424139" y="0"/>
                  </a:moveTo>
                  <a:lnTo>
                    <a:pt x="447805" y="0"/>
                  </a:lnTo>
                  <a:lnTo>
                    <a:pt x="317292" y="124575"/>
                  </a:lnTo>
                  <a:lnTo>
                    <a:pt x="306034" y="128488"/>
                  </a:lnTo>
                  <a:cubicBezTo>
                    <a:pt x="214898" y="175091"/>
                    <a:pt x="154453" y="255556"/>
                    <a:pt x="129324" y="366053"/>
                  </a:cubicBezTo>
                  <a:cubicBezTo>
                    <a:pt x="96132" y="511190"/>
                    <a:pt x="143885" y="633469"/>
                    <a:pt x="257239" y="730540"/>
                  </a:cubicBezTo>
                  <a:cubicBezTo>
                    <a:pt x="308437" y="687954"/>
                    <a:pt x="365114" y="674490"/>
                    <a:pt x="424139" y="702985"/>
                  </a:cubicBezTo>
                  <a:cubicBezTo>
                    <a:pt x="452478" y="716606"/>
                    <a:pt x="478625" y="726157"/>
                    <a:pt x="509312" y="721146"/>
                  </a:cubicBezTo>
                  <a:cubicBezTo>
                    <a:pt x="521054" y="719268"/>
                    <a:pt x="533893" y="716606"/>
                    <a:pt x="543287" y="710187"/>
                  </a:cubicBezTo>
                  <a:cubicBezTo>
                    <a:pt x="596676" y="673863"/>
                    <a:pt x="651944" y="668540"/>
                    <a:pt x="709091" y="698601"/>
                  </a:cubicBezTo>
                  <a:cubicBezTo>
                    <a:pt x="723182" y="705959"/>
                    <a:pt x="730541" y="705333"/>
                    <a:pt x="741030" y="693747"/>
                  </a:cubicBezTo>
                  <a:cubicBezTo>
                    <a:pt x="824637" y="601843"/>
                    <a:pt x="855794" y="493811"/>
                    <a:pt x="831996" y="373255"/>
                  </a:cubicBezTo>
                  <a:cubicBezTo>
                    <a:pt x="807826" y="251035"/>
                    <a:pt x="724454" y="156031"/>
                    <a:pt x="617506" y="112095"/>
                  </a:cubicBezTo>
                  <a:lnTo>
                    <a:pt x="591486" y="104278"/>
                  </a:lnTo>
                  <a:lnTo>
                    <a:pt x="659162" y="39680"/>
                  </a:lnTo>
                  <a:lnTo>
                    <a:pt x="707838" y="62157"/>
                  </a:lnTo>
                  <a:cubicBezTo>
                    <a:pt x="866910" y="163612"/>
                    <a:pt x="939401" y="309846"/>
                    <a:pt x="923431" y="496473"/>
                  </a:cubicBezTo>
                  <a:cubicBezTo>
                    <a:pt x="914506" y="599337"/>
                    <a:pt x="868632" y="688424"/>
                    <a:pt x="795046" y="761854"/>
                  </a:cubicBezTo>
                  <a:cubicBezTo>
                    <a:pt x="784243" y="772657"/>
                    <a:pt x="780798" y="781425"/>
                    <a:pt x="785026" y="797238"/>
                  </a:cubicBezTo>
                  <a:cubicBezTo>
                    <a:pt x="801152" y="856733"/>
                    <a:pt x="782364" y="907461"/>
                    <a:pt x="726157" y="962103"/>
                  </a:cubicBezTo>
                  <a:cubicBezTo>
                    <a:pt x="778450" y="1111467"/>
                    <a:pt x="831056" y="1261302"/>
                    <a:pt x="884133" y="1412702"/>
                  </a:cubicBezTo>
                  <a:cubicBezTo>
                    <a:pt x="935956" y="1394540"/>
                    <a:pt x="985118" y="1377318"/>
                    <a:pt x="1036315" y="1359312"/>
                  </a:cubicBezTo>
                  <a:cubicBezTo>
                    <a:pt x="1040699" y="1370742"/>
                    <a:pt x="1044457" y="1380762"/>
                    <a:pt x="1049154" y="1392974"/>
                  </a:cubicBezTo>
                  <a:cubicBezTo>
                    <a:pt x="1018623" y="1404090"/>
                    <a:pt x="989502" y="1414580"/>
                    <a:pt x="958971" y="1425697"/>
                  </a:cubicBezTo>
                  <a:cubicBezTo>
                    <a:pt x="961946" y="1435560"/>
                    <a:pt x="964451" y="1443389"/>
                    <a:pt x="967583" y="1453565"/>
                  </a:cubicBezTo>
                  <a:cubicBezTo>
                    <a:pt x="993260" y="1444954"/>
                    <a:pt x="1017684" y="1436813"/>
                    <a:pt x="1043831" y="1427889"/>
                  </a:cubicBezTo>
                  <a:cubicBezTo>
                    <a:pt x="1047901" y="1439631"/>
                    <a:pt x="1051659" y="1450434"/>
                    <a:pt x="1055886" y="1462960"/>
                  </a:cubicBezTo>
                  <a:cubicBezTo>
                    <a:pt x="1030366" y="1472354"/>
                    <a:pt x="1006724" y="1481121"/>
                    <a:pt x="980891" y="1490515"/>
                  </a:cubicBezTo>
                  <a:cubicBezTo>
                    <a:pt x="984022" y="1499126"/>
                    <a:pt x="986684" y="1506642"/>
                    <a:pt x="990128" y="1516349"/>
                  </a:cubicBezTo>
                  <a:cubicBezTo>
                    <a:pt x="1020502" y="1506015"/>
                    <a:pt x="1049154" y="1496308"/>
                    <a:pt x="1080937" y="1485662"/>
                  </a:cubicBezTo>
                  <a:cubicBezTo>
                    <a:pt x="1085321" y="1497717"/>
                    <a:pt x="1089235" y="1508364"/>
                    <a:pt x="1093775" y="1520576"/>
                  </a:cubicBezTo>
                  <a:cubicBezTo>
                    <a:pt x="1062932" y="1531849"/>
                    <a:pt x="1033810" y="1542495"/>
                    <a:pt x="1002967" y="1553768"/>
                  </a:cubicBezTo>
                  <a:cubicBezTo>
                    <a:pt x="1006255" y="1563006"/>
                    <a:pt x="1009229" y="1571460"/>
                    <a:pt x="1013144" y="1582733"/>
                  </a:cubicBezTo>
                  <a:cubicBezTo>
                    <a:pt x="1043048" y="1572556"/>
                    <a:pt x="1071543" y="1562849"/>
                    <a:pt x="1102700" y="1552359"/>
                  </a:cubicBezTo>
                  <a:cubicBezTo>
                    <a:pt x="1106927" y="1562379"/>
                    <a:pt x="1110998" y="1571930"/>
                    <a:pt x="1115695" y="1582890"/>
                  </a:cubicBezTo>
                  <a:cubicBezTo>
                    <a:pt x="1036785" y="1610602"/>
                    <a:pt x="960224" y="1637531"/>
                    <a:pt x="881627" y="1665087"/>
                  </a:cubicBezTo>
                  <a:cubicBezTo>
                    <a:pt x="854698" y="1588056"/>
                    <a:pt x="828395" y="1513061"/>
                    <a:pt x="802092" y="1438065"/>
                  </a:cubicBezTo>
                  <a:cubicBezTo>
                    <a:pt x="752773" y="1297312"/>
                    <a:pt x="703298" y="1156559"/>
                    <a:pt x="654136" y="1015648"/>
                  </a:cubicBezTo>
                  <a:cubicBezTo>
                    <a:pt x="649126" y="1001244"/>
                    <a:pt x="646151" y="988406"/>
                    <a:pt x="625328" y="986684"/>
                  </a:cubicBezTo>
                  <a:cubicBezTo>
                    <a:pt x="603721" y="984961"/>
                    <a:pt x="592762" y="998739"/>
                    <a:pt x="579454" y="1009386"/>
                  </a:cubicBezTo>
                  <a:cubicBezTo>
                    <a:pt x="576635" y="1011578"/>
                    <a:pt x="579454" y="1021911"/>
                    <a:pt x="581019" y="1028174"/>
                  </a:cubicBezTo>
                  <a:cubicBezTo>
                    <a:pt x="637383" y="1250812"/>
                    <a:pt x="693904" y="1473293"/>
                    <a:pt x="750268" y="1695931"/>
                  </a:cubicBezTo>
                  <a:cubicBezTo>
                    <a:pt x="750581" y="1697496"/>
                    <a:pt x="749955" y="1699219"/>
                    <a:pt x="749485" y="1704855"/>
                  </a:cubicBezTo>
                  <a:cubicBezTo>
                    <a:pt x="672454" y="1724583"/>
                    <a:pt x="594014" y="1744623"/>
                    <a:pt x="516044" y="1764664"/>
                  </a:cubicBezTo>
                  <a:cubicBezTo>
                    <a:pt x="500231" y="1735542"/>
                    <a:pt x="500387" y="1735229"/>
                    <a:pt x="529509" y="1727244"/>
                  </a:cubicBezTo>
                  <a:cubicBezTo>
                    <a:pt x="551428" y="1721138"/>
                    <a:pt x="573347" y="1715032"/>
                    <a:pt x="596676" y="1708456"/>
                  </a:cubicBezTo>
                  <a:cubicBezTo>
                    <a:pt x="594327" y="1697966"/>
                    <a:pt x="592292" y="1689198"/>
                    <a:pt x="590100" y="1678865"/>
                  </a:cubicBezTo>
                  <a:cubicBezTo>
                    <a:pt x="558161" y="1686693"/>
                    <a:pt x="528100" y="1694052"/>
                    <a:pt x="496317" y="1701724"/>
                  </a:cubicBezTo>
                  <a:cubicBezTo>
                    <a:pt x="493029" y="1689512"/>
                    <a:pt x="490211" y="1678395"/>
                    <a:pt x="486766" y="1665713"/>
                  </a:cubicBezTo>
                  <a:cubicBezTo>
                    <a:pt x="517297" y="1657572"/>
                    <a:pt x="546575" y="1649744"/>
                    <a:pt x="578201" y="1641289"/>
                  </a:cubicBezTo>
                  <a:cubicBezTo>
                    <a:pt x="577105" y="1632991"/>
                    <a:pt x="576009" y="1625163"/>
                    <a:pt x="574443" y="1614360"/>
                  </a:cubicBezTo>
                  <a:cubicBezTo>
                    <a:pt x="547201" y="1620622"/>
                    <a:pt x="521994" y="1626415"/>
                    <a:pt x="495377" y="1632678"/>
                  </a:cubicBezTo>
                  <a:cubicBezTo>
                    <a:pt x="491933" y="1620622"/>
                    <a:pt x="488958" y="1610445"/>
                    <a:pt x="485357" y="1597450"/>
                  </a:cubicBezTo>
                  <a:cubicBezTo>
                    <a:pt x="504458" y="1592127"/>
                    <a:pt x="522620" y="1584768"/>
                    <a:pt x="541564" y="1582107"/>
                  </a:cubicBezTo>
                  <a:cubicBezTo>
                    <a:pt x="567711" y="1578662"/>
                    <a:pt x="565519" y="1567076"/>
                    <a:pt x="553620" y="1548288"/>
                  </a:cubicBezTo>
                  <a:cubicBezTo>
                    <a:pt x="524499" y="1555490"/>
                    <a:pt x="495064" y="1562849"/>
                    <a:pt x="464064" y="1570521"/>
                  </a:cubicBezTo>
                  <a:cubicBezTo>
                    <a:pt x="460776" y="1559405"/>
                    <a:pt x="457801" y="1549384"/>
                    <a:pt x="453730" y="1535920"/>
                  </a:cubicBezTo>
                  <a:cubicBezTo>
                    <a:pt x="497256" y="1524803"/>
                    <a:pt x="539216" y="1512748"/>
                    <a:pt x="581959" y="1503510"/>
                  </a:cubicBezTo>
                  <a:cubicBezTo>
                    <a:pt x="605287" y="1498500"/>
                    <a:pt x="610767" y="1490828"/>
                    <a:pt x="604191" y="1466091"/>
                  </a:cubicBezTo>
                  <a:cubicBezTo>
                    <a:pt x="567868" y="1329252"/>
                    <a:pt x="533580" y="1191943"/>
                    <a:pt x="499605" y="1054634"/>
                  </a:cubicBezTo>
                  <a:cubicBezTo>
                    <a:pt x="495534" y="1038351"/>
                    <a:pt x="488332" y="1031775"/>
                    <a:pt x="471892" y="1027547"/>
                  </a:cubicBezTo>
                  <a:cubicBezTo>
                    <a:pt x="450129" y="1022068"/>
                    <a:pt x="429150" y="1011891"/>
                    <a:pt x="408796" y="1002027"/>
                  </a:cubicBezTo>
                  <a:cubicBezTo>
                    <a:pt x="388599" y="992163"/>
                    <a:pt x="378265" y="994982"/>
                    <a:pt x="374038" y="1016431"/>
                  </a:cubicBezTo>
                  <a:cubicBezTo>
                    <a:pt x="353215" y="1123836"/>
                    <a:pt x="332861" y="1231397"/>
                    <a:pt x="312194" y="1338802"/>
                  </a:cubicBezTo>
                  <a:cubicBezTo>
                    <a:pt x="289179" y="1458576"/>
                    <a:pt x="266164" y="1578349"/>
                    <a:pt x="242522" y="1701567"/>
                  </a:cubicBezTo>
                  <a:cubicBezTo>
                    <a:pt x="195082" y="1692486"/>
                    <a:pt x="148895" y="1683562"/>
                    <a:pt x="102708" y="1675107"/>
                  </a:cubicBezTo>
                  <a:cubicBezTo>
                    <a:pt x="68576" y="1668845"/>
                    <a:pt x="34288" y="1663208"/>
                    <a:pt x="0" y="1657259"/>
                  </a:cubicBezTo>
                  <a:cubicBezTo>
                    <a:pt x="0" y="1650370"/>
                    <a:pt x="0" y="1643638"/>
                    <a:pt x="0" y="1636749"/>
                  </a:cubicBezTo>
                  <a:cubicBezTo>
                    <a:pt x="3914" y="1626102"/>
                    <a:pt x="9081" y="1621718"/>
                    <a:pt x="22232" y="1625163"/>
                  </a:cubicBezTo>
                  <a:cubicBezTo>
                    <a:pt x="47283" y="1631582"/>
                    <a:pt x="73273" y="1634557"/>
                    <a:pt x="100203" y="1639254"/>
                  </a:cubicBezTo>
                  <a:cubicBezTo>
                    <a:pt x="102395" y="1627668"/>
                    <a:pt x="104117" y="1619057"/>
                    <a:pt x="105996" y="1609349"/>
                  </a:cubicBezTo>
                  <a:cubicBezTo>
                    <a:pt x="73117" y="1602774"/>
                    <a:pt x="42743" y="1596668"/>
                    <a:pt x="12369" y="1590561"/>
                  </a:cubicBezTo>
                  <a:cubicBezTo>
                    <a:pt x="14561" y="1577410"/>
                    <a:pt x="16440" y="1566763"/>
                    <a:pt x="18631" y="1553925"/>
                  </a:cubicBezTo>
                  <a:cubicBezTo>
                    <a:pt x="50414" y="1559561"/>
                    <a:pt x="80945" y="1565041"/>
                    <a:pt x="113354" y="1570677"/>
                  </a:cubicBezTo>
                  <a:cubicBezTo>
                    <a:pt x="115390" y="1561127"/>
                    <a:pt x="116955" y="1553299"/>
                    <a:pt x="118834" y="1544218"/>
                  </a:cubicBezTo>
                  <a:cubicBezTo>
                    <a:pt x="91748" y="1538268"/>
                    <a:pt x="67167" y="1532945"/>
                    <a:pt x="40081" y="1526995"/>
                  </a:cubicBezTo>
                  <a:cubicBezTo>
                    <a:pt x="42743" y="1514627"/>
                    <a:pt x="45091" y="1503510"/>
                    <a:pt x="47753" y="1491298"/>
                  </a:cubicBezTo>
                  <a:cubicBezTo>
                    <a:pt x="74682" y="1495995"/>
                    <a:pt x="99576" y="1500222"/>
                    <a:pt x="126193" y="1504919"/>
                  </a:cubicBezTo>
                  <a:cubicBezTo>
                    <a:pt x="127758" y="1495212"/>
                    <a:pt x="129324" y="1487384"/>
                    <a:pt x="131203" y="1477364"/>
                  </a:cubicBezTo>
                  <a:cubicBezTo>
                    <a:pt x="98794" y="1470318"/>
                    <a:pt x="67793" y="1463586"/>
                    <a:pt x="36793" y="1457010"/>
                  </a:cubicBezTo>
                  <a:cubicBezTo>
                    <a:pt x="39611" y="1444015"/>
                    <a:pt x="41960" y="1433682"/>
                    <a:pt x="44465" y="1422409"/>
                  </a:cubicBezTo>
                  <a:cubicBezTo>
                    <a:pt x="97854" y="1432586"/>
                    <a:pt x="149208" y="1442293"/>
                    <a:pt x="201971" y="1452313"/>
                  </a:cubicBezTo>
                  <a:cubicBezTo>
                    <a:pt x="206512" y="1431490"/>
                    <a:pt x="210895" y="1412545"/>
                    <a:pt x="214496" y="1393601"/>
                  </a:cubicBezTo>
                  <a:cubicBezTo>
                    <a:pt x="239077" y="1264589"/>
                    <a:pt x="263032" y="1135422"/>
                    <a:pt x="288709" y="1006568"/>
                  </a:cubicBezTo>
                  <a:cubicBezTo>
                    <a:pt x="292467" y="988093"/>
                    <a:pt x="288239" y="979795"/>
                    <a:pt x="273835" y="969305"/>
                  </a:cubicBezTo>
                  <a:cubicBezTo>
                    <a:pt x="224986" y="933921"/>
                    <a:pt x="203850" y="884445"/>
                    <a:pt x="210895" y="825107"/>
                  </a:cubicBezTo>
                  <a:cubicBezTo>
                    <a:pt x="212931" y="808354"/>
                    <a:pt x="208234" y="801622"/>
                    <a:pt x="197118" y="792071"/>
                  </a:cubicBezTo>
                  <a:cubicBezTo>
                    <a:pt x="70455" y="681378"/>
                    <a:pt x="14874" y="542817"/>
                    <a:pt x="40864" y="375604"/>
                  </a:cubicBezTo>
                  <a:cubicBezTo>
                    <a:pt x="65445" y="217315"/>
                    <a:pt x="154375" y="105369"/>
                    <a:pt x="298416" y="38515"/>
                  </a:cubicBezTo>
                  <a:cubicBezTo>
                    <a:pt x="337871" y="20197"/>
                    <a:pt x="382023" y="12525"/>
                    <a:pt x="424139" y="0"/>
                  </a:cubicBezTo>
                  <a:close/>
                </a:path>
              </a:pathLst>
            </a:custGeom>
            <a:solidFill>
              <a:schemeClr val="accent4"/>
            </a:solidFill>
            <a:ln w="15562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B8B1F36-6E3B-4668-9A3D-8CC3A67E0929}"/>
              </a:ext>
            </a:extLst>
          </p:cNvPr>
          <p:cNvGrpSpPr/>
          <p:nvPr/>
        </p:nvGrpSpPr>
        <p:grpSpPr>
          <a:xfrm>
            <a:off x="10043904" y="481564"/>
            <a:ext cx="2371378" cy="2371378"/>
            <a:chOff x="9358112" y="2792785"/>
            <a:chExt cx="2371378" cy="2371378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EEA373FA-AA2B-4BB2-89B2-FA40C63C1AC0}"/>
                </a:ext>
              </a:extLst>
            </p:cNvPr>
            <p:cNvGrpSpPr/>
            <p:nvPr/>
          </p:nvGrpSpPr>
          <p:grpSpPr>
            <a:xfrm>
              <a:off x="9358112" y="2792785"/>
              <a:ext cx="2371378" cy="2371378"/>
              <a:chOff x="6876256" y="3063517"/>
              <a:chExt cx="1944216" cy="1944216"/>
            </a:xfrm>
            <a:scene3d>
              <a:camera prst="perspectiveLeft">
                <a:rot lat="0" lon="3900000" rev="0"/>
              </a:camera>
              <a:lightRig rig="threePt" dir="t"/>
            </a:scene3d>
          </p:grpSpPr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0A3C49E6-9AB6-4622-B08F-45DD5623F248}"/>
                  </a:ext>
                </a:extLst>
              </p:cNvPr>
              <p:cNvSpPr/>
              <p:nvPr/>
            </p:nvSpPr>
            <p:spPr>
              <a:xfrm>
                <a:off x="6876256" y="3063517"/>
                <a:ext cx="1944216" cy="1944216"/>
              </a:xfrm>
              <a:prstGeom prst="ellipse">
                <a:avLst/>
              </a:prstGeom>
              <a:solidFill>
                <a:schemeClr val="bg1"/>
              </a:solidFill>
              <a:ln w="165100">
                <a:solidFill>
                  <a:schemeClr val="tx1">
                    <a:lumMod val="85000"/>
                    <a:lumOff val="15000"/>
                  </a:schemeClr>
                </a:solidFill>
              </a:ln>
              <a:sp3d extrusionH="171450" contourW="12700">
                <a:extrusionClr>
                  <a:schemeClr val="bg1"/>
                </a:extrusionClr>
                <a:contourClr>
                  <a:schemeClr val="tx1">
                    <a:lumMod val="50000"/>
                    <a:lumOff val="50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57BAF3C9-9E33-4E85-AF00-1213427966BC}"/>
                  </a:ext>
                </a:extLst>
              </p:cNvPr>
              <p:cNvSpPr/>
              <p:nvPr/>
            </p:nvSpPr>
            <p:spPr>
              <a:xfrm>
                <a:off x="7165759" y="3353020"/>
                <a:ext cx="1365211" cy="1365211"/>
              </a:xfrm>
              <a:prstGeom prst="ellipse">
                <a:avLst/>
              </a:prstGeom>
              <a:solidFill>
                <a:schemeClr val="bg1"/>
              </a:solidFill>
              <a:ln w="165100">
                <a:solidFill>
                  <a:schemeClr val="tx1">
                    <a:lumMod val="85000"/>
                    <a:lumOff val="15000"/>
                  </a:schemeClr>
                </a:solidFill>
              </a:ln>
              <a:sp3d extrusionH="171450" contourW="12700">
                <a:extrusionClr>
                  <a:schemeClr val="bg1"/>
                </a:extrusionClr>
                <a:contourClr>
                  <a:schemeClr val="tx1">
                    <a:lumMod val="50000"/>
                    <a:lumOff val="50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B16D8162-A026-4FFE-A1AF-6004614012C4}"/>
                  </a:ext>
                </a:extLst>
              </p:cNvPr>
              <p:cNvSpPr/>
              <p:nvPr/>
            </p:nvSpPr>
            <p:spPr>
              <a:xfrm>
                <a:off x="7487073" y="3674334"/>
                <a:ext cx="722583" cy="722583"/>
              </a:xfrm>
              <a:prstGeom prst="ellipse">
                <a:avLst/>
              </a:prstGeom>
              <a:solidFill>
                <a:schemeClr val="bg1"/>
              </a:solidFill>
              <a:ln w="165100">
                <a:solidFill>
                  <a:schemeClr val="tx1">
                    <a:lumMod val="85000"/>
                    <a:lumOff val="15000"/>
                  </a:schemeClr>
                </a:solidFill>
              </a:ln>
              <a:sp3d extrusionH="171450" contourW="12700">
                <a:extrusionClr>
                  <a:schemeClr val="bg1"/>
                </a:extrusionClr>
                <a:contourClr>
                  <a:schemeClr val="tx1">
                    <a:lumMod val="50000"/>
                    <a:lumOff val="50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E73F1861-A706-4829-9EEC-48C961AA0204}"/>
                </a:ext>
              </a:extLst>
            </p:cNvPr>
            <p:cNvSpPr/>
            <p:nvPr/>
          </p:nvSpPr>
          <p:spPr>
            <a:xfrm>
              <a:off x="10461010" y="3789695"/>
              <a:ext cx="148554" cy="35546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E6AB301-3103-49C6-B3E9-65D28D45B8C3}"/>
              </a:ext>
            </a:extLst>
          </p:cNvPr>
          <p:cNvGrpSpPr/>
          <p:nvPr/>
        </p:nvGrpSpPr>
        <p:grpSpPr>
          <a:xfrm>
            <a:off x="8283420" y="3022796"/>
            <a:ext cx="3844436" cy="3482233"/>
            <a:chOff x="2197972" y="1937479"/>
            <a:chExt cx="5474490" cy="4958712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D09DB71F-D806-4E6D-9993-9303EB53E25E}"/>
                </a:ext>
              </a:extLst>
            </p:cNvPr>
            <p:cNvSpPr/>
            <p:nvPr/>
          </p:nvSpPr>
          <p:spPr>
            <a:xfrm>
              <a:off x="3517530" y="1945225"/>
              <a:ext cx="2892291" cy="2101103"/>
            </a:xfrm>
            <a:custGeom>
              <a:avLst/>
              <a:gdLst>
                <a:gd name="connsiteX0" fmla="*/ 1117322 w 2162559"/>
                <a:gd name="connsiteY0" fmla="*/ 0 h 1570989"/>
                <a:gd name="connsiteX1" fmla="*/ 1073836 w 2162559"/>
                <a:gd name="connsiteY1" fmla="*/ 10186 h 1570989"/>
                <a:gd name="connsiteX2" fmla="*/ 986864 w 2162559"/>
                <a:gd name="connsiteY2" fmla="*/ 48579 h 1570989"/>
                <a:gd name="connsiteX3" fmla="*/ 987255 w 2162559"/>
                <a:gd name="connsiteY3" fmla="*/ 48971 h 1570989"/>
                <a:gd name="connsiteX4" fmla="*/ 902242 w 2162559"/>
                <a:gd name="connsiteY4" fmla="*/ 75219 h 1570989"/>
                <a:gd name="connsiteX5" fmla="*/ 861498 w 2162559"/>
                <a:gd name="connsiteY5" fmla="*/ 91674 h 1570989"/>
                <a:gd name="connsiteX6" fmla="*/ 807434 w 2162559"/>
                <a:gd name="connsiteY6" fmla="*/ 134376 h 1570989"/>
                <a:gd name="connsiteX7" fmla="*/ 746318 w 2162559"/>
                <a:gd name="connsiteY7" fmla="*/ 155924 h 1570989"/>
                <a:gd name="connsiteX8" fmla="*/ 680893 w 2162559"/>
                <a:gd name="connsiteY8" fmla="*/ 180605 h 1570989"/>
                <a:gd name="connsiteX9" fmla="*/ 680893 w 2162559"/>
                <a:gd name="connsiteY9" fmla="*/ 180605 h 1570989"/>
                <a:gd name="connsiteX10" fmla="*/ 601364 w 2162559"/>
                <a:gd name="connsiteY10" fmla="*/ 193142 h 1570989"/>
                <a:gd name="connsiteX11" fmla="*/ 517526 w 2162559"/>
                <a:gd name="connsiteY11" fmla="*/ 244072 h 1570989"/>
                <a:gd name="connsiteX12" fmla="*/ 506556 w 2162559"/>
                <a:gd name="connsiteY12" fmla="*/ 249165 h 1570989"/>
                <a:gd name="connsiteX13" fmla="*/ 352591 w 2162559"/>
                <a:gd name="connsiteY13" fmla="*/ 363561 h 1570989"/>
                <a:gd name="connsiteX14" fmla="*/ 310280 w 2162559"/>
                <a:gd name="connsiteY14" fmla="*/ 418017 h 1570989"/>
                <a:gd name="connsiteX15" fmla="*/ 310280 w 2162559"/>
                <a:gd name="connsiteY15" fmla="*/ 418017 h 1570989"/>
                <a:gd name="connsiteX16" fmla="*/ 180605 w 2162559"/>
                <a:gd name="connsiteY16" fmla="*/ 607241 h 1570989"/>
                <a:gd name="connsiteX17" fmla="*/ 0 w 2162559"/>
                <a:gd name="connsiteY17" fmla="*/ 837992 h 1570989"/>
                <a:gd name="connsiteX18" fmla="*/ 65425 w 2162559"/>
                <a:gd name="connsiteY18" fmla="*/ 870900 h 1570989"/>
                <a:gd name="connsiteX19" fmla="*/ 159450 w 2162559"/>
                <a:gd name="connsiteY19" fmla="*/ 938285 h 1570989"/>
                <a:gd name="connsiteX20" fmla="*/ 225658 w 2162559"/>
                <a:gd name="connsiteY20" fmla="*/ 1012721 h 1570989"/>
                <a:gd name="connsiteX21" fmla="*/ 343189 w 2162559"/>
                <a:gd name="connsiteY21" fmla="*/ 907727 h 1570989"/>
                <a:gd name="connsiteX22" fmla="*/ 440347 w 2162559"/>
                <a:gd name="connsiteY22" fmla="*/ 865807 h 1570989"/>
                <a:gd name="connsiteX23" fmla="*/ 490102 w 2162559"/>
                <a:gd name="connsiteY23" fmla="*/ 868942 h 1570989"/>
                <a:gd name="connsiteX24" fmla="*/ 501855 w 2162559"/>
                <a:gd name="connsiteY24" fmla="*/ 914778 h 1570989"/>
                <a:gd name="connsiteX25" fmla="*/ 539856 w 2162559"/>
                <a:gd name="connsiteY25" fmla="*/ 1009978 h 1570989"/>
                <a:gd name="connsiteX26" fmla="*/ 609983 w 2162559"/>
                <a:gd name="connsiteY26" fmla="*/ 1037402 h 1570989"/>
                <a:gd name="connsiteX27" fmla="*/ 669532 w 2162559"/>
                <a:gd name="connsiteY27" fmla="*/ 1015463 h 1570989"/>
                <a:gd name="connsiteX28" fmla="*/ 679718 w 2162559"/>
                <a:gd name="connsiteY28" fmla="*/ 1020556 h 1570989"/>
                <a:gd name="connsiteX29" fmla="*/ 691862 w 2162559"/>
                <a:gd name="connsiteY29" fmla="*/ 1081672 h 1570989"/>
                <a:gd name="connsiteX30" fmla="*/ 746710 w 2162559"/>
                <a:gd name="connsiteY30" fmla="*/ 1361002 h 1570989"/>
                <a:gd name="connsiteX31" fmla="*/ 757679 w 2162559"/>
                <a:gd name="connsiteY31" fmla="*/ 1393911 h 1570989"/>
                <a:gd name="connsiteX32" fmla="*/ 1106353 w 2162559"/>
                <a:gd name="connsiteY32" fmla="*/ 1567856 h 1570989"/>
                <a:gd name="connsiteX33" fmla="*/ 1138870 w 2162559"/>
                <a:gd name="connsiteY33" fmla="*/ 1567856 h 1570989"/>
                <a:gd name="connsiteX34" fmla="*/ 1334362 w 2162559"/>
                <a:gd name="connsiteY34" fmla="*/ 1441315 h 1570989"/>
                <a:gd name="connsiteX35" fmla="*/ 1422902 w 2162559"/>
                <a:gd name="connsiteY35" fmla="*/ 1036618 h 1570989"/>
                <a:gd name="connsiteX36" fmla="*/ 1434263 w 2162559"/>
                <a:gd name="connsiteY36" fmla="*/ 1031134 h 1570989"/>
                <a:gd name="connsiteX37" fmla="*/ 1490677 w 2162559"/>
                <a:gd name="connsiteY37" fmla="*/ 1053856 h 1570989"/>
                <a:gd name="connsiteX38" fmla="*/ 1551010 w 2162559"/>
                <a:gd name="connsiteY38" fmla="*/ 1030350 h 1570989"/>
                <a:gd name="connsiteX39" fmla="*/ 1580000 w 2162559"/>
                <a:gd name="connsiteY39" fmla="*/ 877952 h 1570989"/>
                <a:gd name="connsiteX40" fmla="*/ 1601156 w 2162559"/>
                <a:gd name="connsiteY40" fmla="*/ 863457 h 1570989"/>
                <a:gd name="connsiteX41" fmla="*/ 1727697 w 2162559"/>
                <a:gd name="connsiteY41" fmla="*/ 915170 h 1570989"/>
                <a:gd name="connsiteX42" fmla="*/ 1800958 w 2162559"/>
                <a:gd name="connsiteY42" fmla="*/ 963750 h 1570989"/>
                <a:gd name="connsiteX43" fmla="*/ 1927107 w 2162559"/>
                <a:gd name="connsiteY43" fmla="*/ 1104002 h 1570989"/>
                <a:gd name="connsiteX44" fmla="*/ 2165302 w 2162559"/>
                <a:gd name="connsiteY44" fmla="*/ 915954 h 1570989"/>
                <a:gd name="connsiteX45" fmla="*/ 2023482 w 2162559"/>
                <a:gd name="connsiteY45" fmla="*/ 751019 h 1570989"/>
                <a:gd name="connsiteX46" fmla="*/ 1894198 w 2162559"/>
                <a:gd name="connsiteY46" fmla="*/ 627221 h 1570989"/>
                <a:gd name="connsiteX47" fmla="*/ 1800174 w 2162559"/>
                <a:gd name="connsiteY47" fmla="*/ 504989 h 1570989"/>
                <a:gd name="connsiteX48" fmla="*/ 1751203 w 2162559"/>
                <a:gd name="connsiteY48" fmla="*/ 421151 h 1570989"/>
                <a:gd name="connsiteX49" fmla="*/ 1751203 w 2162559"/>
                <a:gd name="connsiteY49" fmla="*/ 421151 h 1570989"/>
                <a:gd name="connsiteX50" fmla="*/ 1699098 w 2162559"/>
                <a:gd name="connsiteY50" fmla="*/ 333395 h 1570989"/>
                <a:gd name="connsiteX51" fmla="*/ 1669324 w 2162559"/>
                <a:gd name="connsiteY51" fmla="*/ 311064 h 1570989"/>
                <a:gd name="connsiteX52" fmla="*/ 1598414 w 2162559"/>
                <a:gd name="connsiteY52" fmla="*/ 271495 h 1570989"/>
                <a:gd name="connsiteX53" fmla="*/ 1591362 w 2162559"/>
                <a:gd name="connsiteY53" fmla="*/ 265227 h 1570989"/>
                <a:gd name="connsiteX54" fmla="*/ 1580000 w 2162559"/>
                <a:gd name="connsiteY54" fmla="*/ 238195 h 1570989"/>
                <a:gd name="connsiteX55" fmla="*/ 1580000 w 2162559"/>
                <a:gd name="connsiteY55" fmla="*/ 238195 h 1570989"/>
                <a:gd name="connsiteX56" fmla="*/ 1552577 w 2162559"/>
                <a:gd name="connsiteY56" fmla="*/ 195101 h 1570989"/>
                <a:gd name="connsiteX57" fmla="*/ 1529854 w 2162559"/>
                <a:gd name="connsiteY57" fmla="*/ 173162 h 1570989"/>
                <a:gd name="connsiteX58" fmla="*/ 1463254 w 2162559"/>
                <a:gd name="connsiteY58" fmla="*/ 145346 h 1570989"/>
                <a:gd name="connsiteX59" fmla="*/ 1357476 w 2162559"/>
                <a:gd name="connsiteY59" fmla="*/ 159058 h 1570989"/>
                <a:gd name="connsiteX60" fmla="*/ 1284999 w 2162559"/>
                <a:gd name="connsiteY60" fmla="*/ 86189 h 1570989"/>
                <a:gd name="connsiteX61" fmla="*/ 1210955 w 2162559"/>
                <a:gd name="connsiteY61" fmla="*/ 36434 h 1570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162559" h="1570989">
                  <a:moveTo>
                    <a:pt x="1117322" y="0"/>
                  </a:moveTo>
                  <a:cubicBezTo>
                    <a:pt x="1102043" y="0"/>
                    <a:pt x="1087156" y="1959"/>
                    <a:pt x="1073836" y="10186"/>
                  </a:cubicBezTo>
                  <a:cubicBezTo>
                    <a:pt x="1071486" y="14495"/>
                    <a:pt x="1011937" y="43878"/>
                    <a:pt x="986864" y="48579"/>
                  </a:cubicBezTo>
                  <a:cubicBezTo>
                    <a:pt x="986864" y="48579"/>
                    <a:pt x="987255" y="48971"/>
                    <a:pt x="987255" y="48971"/>
                  </a:cubicBezTo>
                  <a:cubicBezTo>
                    <a:pt x="983338" y="52497"/>
                    <a:pt x="904592" y="72477"/>
                    <a:pt x="902242" y="75219"/>
                  </a:cubicBezTo>
                  <a:cubicBezTo>
                    <a:pt x="899891" y="75611"/>
                    <a:pt x="870509" y="81880"/>
                    <a:pt x="861498" y="91674"/>
                  </a:cubicBezTo>
                  <a:cubicBezTo>
                    <a:pt x="845827" y="101076"/>
                    <a:pt x="809393" y="129283"/>
                    <a:pt x="807434" y="134376"/>
                  </a:cubicBezTo>
                  <a:cubicBezTo>
                    <a:pt x="787062" y="141428"/>
                    <a:pt x="767082" y="149264"/>
                    <a:pt x="746318" y="155924"/>
                  </a:cubicBezTo>
                  <a:cubicBezTo>
                    <a:pt x="728297" y="161408"/>
                    <a:pt x="684811" y="178646"/>
                    <a:pt x="680893" y="180605"/>
                  </a:cubicBezTo>
                  <a:cubicBezTo>
                    <a:pt x="680893" y="180605"/>
                    <a:pt x="680893" y="180605"/>
                    <a:pt x="680893" y="180605"/>
                  </a:cubicBezTo>
                  <a:cubicBezTo>
                    <a:pt x="653469" y="178254"/>
                    <a:pt x="626829" y="183739"/>
                    <a:pt x="601364" y="193142"/>
                  </a:cubicBezTo>
                  <a:cubicBezTo>
                    <a:pt x="577466" y="202152"/>
                    <a:pt x="523794" y="239762"/>
                    <a:pt x="517526" y="244072"/>
                  </a:cubicBezTo>
                  <a:cubicBezTo>
                    <a:pt x="517526" y="244072"/>
                    <a:pt x="510474" y="247597"/>
                    <a:pt x="506556" y="249165"/>
                  </a:cubicBezTo>
                  <a:cubicBezTo>
                    <a:pt x="448183" y="277764"/>
                    <a:pt x="392943" y="310672"/>
                    <a:pt x="352591" y="363561"/>
                  </a:cubicBezTo>
                  <a:cubicBezTo>
                    <a:pt x="349849" y="367087"/>
                    <a:pt x="310280" y="418017"/>
                    <a:pt x="310280" y="418017"/>
                  </a:cubicBezTo>
                  <a:cubicBezTo>
                    <a:pt x="310280" y="418017"/>
                    <a:pt x="310280" y="418017"/>
                    <a:pt x="310280" y="418017"/>
                  </a:cubicBezTo>
                  <a:cubicBezTo>
                    <a:pt x="310280" y="418017"/>
                    <a:pt x="198626" y="579817"/>
                    <a:pt x="180605" y="607241"/>
                  </a:cubicBezTo>
                  <a:cubicBezTo>
                    <a:pt x="141428" y="667965"/>
                    <a:pt x="10970" y="824280"/>
                    <a:pt x="0" y="837992"/>
                  </a:cubicBezTo>
                  <a:cubicBezTo>
                    <a:pt x="392" y="841126"/>
                    <a:pt x="54064" y="864240"/>
                    <a:pt x="65425" y="870900"/>
                  </a:cubicBezTo>
                  <a:cubicBezTo>
                    <a:pt x="67776" y="873251"/>
                    <a:pt x="143779" y="923397"/>
                    <a:pt x="159450" y="938285"/>
                  </a:cubicBezTo>
                  <a:cubicBezTo>
                    <a:pt x="183739" y="961007"/>
                    <a:pt x="203719" y="987647"/>
                    <a:pt x="225658" y="1012721"/>
                  </a:cubicBezTo>
                  <a:cubicBezTo>
                    <a:pt x="253866" y="986080"/>
                    <a:pt x="335353" y="913995"/>
                    <a:pt x="343189" y="907727"/>
                  </a:cubicBezTo>
                  <a:cubicBezTo>
                    <a:pt x="372180" y="885788"/>
                    <a:pt x="402738" y="867375"/>
                    <a:pt x="440347" y="865807"/>
                  </a:cubicBezTo>
                  <a:cubicBezTo>
                    <a:pt x="449358" y="865416"/>
                    <a:pt x="489318" y="864632"/>
                    <a:pt x="490102" y="868942"/>
                  </a:cubicBezTo>
                  <a:cubicBezTo>
                    <a:pt x="494019" y="884221"/>
                    <a:pt x="497154" y="899891"/>
                    <a:pt x="501855" y="914778"/>
                  </a:cubicBezTo>
                  <a:cubicBezTo>
                    <a:pt x="511257" y="947687"/>
                    <a:pt x="521051" y="980987"/>
                    <a:pt x="539856" y="1009978"/>
                  </a:cubicBezTo>
                  <a:cubicBezTo>
                    <a:pt x="556311" y="1035443"/>
                    <a:pt x="580208" y="1044454"/>
                    <a:pt x="609983" y="1037402"/>
                  </a:cubicBezTo>
                  <a:cubicBezTo>
                    <a:pt x="630747" y="1032309"/>
                    <a:pt x="650727" y="1025257"/>
                    <a:pt x="669532" y="1015463"/>
                  </a:cubicBezTo>
                  <a:cubicBezTo>
                    <a:pt x="676975" y="1011545"/>
                    <a:pt x="678542" y="1013504"/>
                    <a:pt x="679718" y="1020556"/>
                  </a:cubicBezTo>
                  <a:cubicBezTo>
                    <a:pt x="683635" y="1040928"/>
                    <a:pt x="687945" y="1061300"/>
                    <a:pt x="691862" y="1081672"/>
                  </a:cubicBezTo>
                  <a:cubicBezTo>
                    <a:pt x="710275" y="1174913"/>
                    <a:pt x="728297" y="1268153"/>
                    <a:pt x="746710" y="1361002"/>
                  </a:cubicBezTo>
                  <a:cubicBezTo>
                    <a:pt x="749452" y="1372364"/>
                    <a:pt x="746710" y="1387643"/>
                    <a:pt x="757679" y="1393911"/>
                  </a:cubicBezTo>
                  <a:cubicBezTo>
                    <a:pt x="778835" y="1406056"/>
                    <a:pt x="1094600" y="1562371"/>
                    <a:pt x="1106353" y="1567856"/>
                  </a:cubicBezTo>
                  <a:cubicBezTo>
                    <a:pt x="1117322" y="1577258"/>
                    <a:pt x="1128292" y="1573732"/>
                    <a:pt x="1138870" y="1567856"/>
                  </a:cubicBezTo>
                  <a:cubicBezTo>
                    <a:pt x="1145530" y="1561196"/>
                    <a:pt x="1332795" y="1447583"/>
                    <a:pt x="1334362" y="1441315"/>
                  </a:cubicBezTo>
                  <a:cubicBezTo>
                    <a:pt x="1338671" y="1422902"/>
                    <a:pt x="1416241" y="1067176"/>
                    <a:pt x="1422902" y="1036618"/>
                  </a:cubicBezTo>
                  <a:cubicBezTo>
                    <a:pt x="1424469" y="1029175"/>
                    <a:pt x="1426428" y="1026824"/>
                    <a:pt x="1434263" y="1031134"/>
                  </a:cubicBezTo>
                  <a:cubicBezTo>
                    <a:pt x="1452284" y="1040928"/>
                    <a:pt x="1471089" y="1048371"/>
                    <a:pt x="1490677" y="1053856"/>
                  </a:cubicBezTo>
                  <a:cubicBezTo>
                    <a:pt x="1520452" y="1062083"/>
                    <a:pt x="1538473" y="1055423"/>
                    <a:pt x="1551010" y="1030350"/>
                  </a:cubicBezTo>
                  <a:cubicBezTo>
                    <a:pt x="1554144" y="1024082"/>
                    <a:pt x="1579217" y="879128"/>
                    <a:pt x="1580000" y="877952"/>
                  </a:cubicBezTo>
                  <a:cubicBezTo>
                    <a:pt x="1580392" y="856013"/>
                    <a:pt x="1581176" y="855230"/>
                    <a:pt x="1601156" y="863457"/>
                  </a:cubicBezTo>
                  <a:cubicBezTo>
                    <a:pt x="1643467" y="880695"/>
                    <a:pt x="1685386" y="898324"/>
                    <a:pt x="1727697" y="915170"/>
                  </a:cubicBezTo>
                  <a:cubicBezTo>
                    <a:pt x="1755513" y="926532"/>
                    <a:pt x="1780586" y="939852"/>
                    <a:pt x="1800958" y="963750"/>
                  </a:cubicBezTo>
                  <a:cubicBezTo>
                    <a:pt x="1834258" y="1003318"/>
                    <a:pt x="1923581" y="1092641"/>
                    <a:pt x="1927107" y="1104002"/>
                  </a:cubicBezTo>
                  <a:cubicBezTo>
                    <a:pt x="1929066" y="1102044"/>
                    <a:pt x="2139837" y="932800"/>
                    <a:pt x="2165302" y="915954"/>
                  </a:cubicBezTo>
                  <a:cubicBezTo>
                    <a:pt x="2162560" y="912428"/>
                    <a:pt x="2029358" y="752587"/>
                    <a:pt x="2023482" y="751019"/>
                  </a:cubicBezTo>
                  <a:cubicBezTo>
                    <a:pt x="2021915" y="750628"/>
                    <a:pt x="1931025" y="672666"/>
                    <a:pt x="1894198" y="627221"/>
                  </a:cubicBezTo>
                  <a:cubicBezTo>
                    <a:pt x="1861682" y="587260"/>
                    <a:pt x="1827598" y="548867"/>
                    <a:pt x="1800174" y="504989"/>
                  </a:cubicBezTo>
                  <a:cubicBezTo>
                    <a:pt x="1782936" y="477565"/>
                    <a:pt x="1767657" y="448966"/>
                    <a:pt x="1751203" y="421151"/>
                  </a:cubicBezTo>
                  <a:cubicBezTo>
                    <a:pt x="1751203" y="421151"/>
                    <a:pt x="1751203" y="421151"/>
                    <a:pt x="1751203" y="421151"/>
                  </a:cubicBezTo>
                  <a:cubicBezTo>
                    <a:pt x="1735924" y="390593"/>
                    <a:pt x="1719470" y="360818"/>
                    <a:pt x="1699098" y="333395"/>
                  </a:cubicBezTo>
                  <a:cubicBezTo>
                    <a:pt x="1691654" y="323209"/>
                    <a:pt x="1682252" y="313806"/>
                    <a:pt x="1669324" y="311064"/>
                  </a:cubicBezTo>
                  <a:cubicBezTo>
                    <a:pt x="1641508" y="305187"/>
                    <a:pt x="1619569" y="289517"/>
                    <a:pt x="1598414" y="271495"/>
                  </a:cubicBezTo>
                  <a:cubicBezTo>
                    <a:pt x="1597238" y="267969"/>
                    <a:pt x="1595671" y="265619"/>
                    <a:pt x="1591362" y="265227"/>
                  </a:cubicBezTo>
                  <a:cubicBezTo>
                    <a:pt x="1591362" y="265227"/>
                    <a:pt x="1585877" y="238979"/>
                    <a:pt x="1580000" y="238195"/>
                  </a:cubicBezTo>
                  <a:lnTo>
                    <a:pt x="1580000" y="238195"/>
                  </a:lnTo>
                  <a:cubicBezTo>
                    <a:pt x="1572557" y="222916"/>
                    <a:pt x="1562371" y="209204"/>
                    <a:pt x="1552577" y="195101"/>
                  </a:cubicBezTo>
                  <a:cubicBezTo>
                    <a:pt x="1547484" y="185306"/>
                    <a:pt x="1540432" y="177471"/>
                    <a:pt x="1529854" y="173162"/>
                  </a:cubicBezTo>
                  <a:cubicBezTo>
                    <a:pt x="1509091" y="160233"/>
                    <a:pt x="1487935" y="149264"/>
                    <a:pt x="1463254" y="145346"/>
                  </a:cubicBezTo>
                  <a:cubicBezTo>
                    <a:pt x="1426428" y="139078"/>
                    <a:pt x="1391560" y="146129"/>
                    <a:pt x="1357476" y="159058"/>
                  </a:cubicBezTo>
                  <a:cubicBezTo>
                    <a:pt x="1343373" y="142995"/>
                    <a:pt x="1296361" y="92457"/>
                    <a:pt x="1284999" y="86189"/>
                  </a:cubicBezTo>
                  <a:cubicBezTo>
                    <a:pt x="1283040" y="86189"/>
                    <a:pt x="1234069" y="51322"/>
                    <a:pt x="1210955" y="36434"/>
                  </a:cubicBezTo>
                </a:path>
              </a:pathLst>
            </a:custGeom>
            <a:solidFill>
              <a:srgbClr val="F9BA99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F4F9CF2C-240B-46F6-A95E-A5D21133792B}"/>
                </a:ext>
              </a:extLst>
            </p:cNvPr>
            <p:cNvSpPr/>
            <p:nvPr/>
          </p:nvSpPr>
          <p:spPr>
            <a:xfrm>
              <a:off x="2197972" y="3226710"/>
              <a:ext cx="2333722" cy="3658098"/>
            </a:xfrm>
            <a:custGeom>
              <a:avLst/>
              <a:gdLst>
                <a:gd name="connsiteX0" fmla="*/ 1569189 w 1743367"/>
                <a:gd name="connsiteY0" fmla="*/ 1800667 h 1813886"/>
                <a:gd name="connsiteX1" fmla="*/ 1568014 w 1743367"/>
                <a:gd name="connsiteY1" fmla="*/ 1801842 h 1813886"/>
                <a:gd name="connsiteX2" fmla="*/ 1413265 w 1743367"/>
                <a:gd name="connsiteY2" fmla="*/ 1809677 h 1813886"/>
                <a:gd name="connsiteX3" fmla="*/ 1019146 w 1743367"/>
                <a:gd name="connsiteY3" fmla="*/ 1807718 h 1813886"/>
                <a:gd name="connsiteX4" fmla="*/ 959989 w 1743367"/>
                <a:gd name="connsiteY4" fmla="*/ 1806935 h 1813886"/>
                <a:gd name="connsiteX5" fmla="*/ 964691 w 1743367"/>
                <a:gd name="connsiteY5" fmla="*/ 1694889 h 1813886"/>
                <a:gd name="connsiteX6" fmla="*/ 820912 w 1743367"/>
                <a:gd name="connsiteY6" fmla="*/ 1613793 h 1813886"/>
                <a:gd name="connsiteX7" fmla="*/ 395452 w 1743367"/>
                <a:gd name="connsiteY7" fmla="*/ 1453168 h 1813886"/>
                <a:gd name="connsiteX8" fmla="*/ 390359 w 1743367"/>
                <a:gd name="connsiteY8" fmla="*/ 1451601 h 1813886"/>
                <a:gd name="connsiteX9" fmla="*/ 196042 w 1743367"/>
                <a:gd name="connsiteY9" fmla="*/ 1350133 h 1813886"/>
                <a:gd name="connsiteX10" fmla="*/ 51871 w 1743367"/>
                <a:gd name="connsiteY10" fmla="*/ 1191859 h 1813886"/>
                <a:gd name="connsiteX11" fmla="*/ 6034 w 1743367"/>
                <a:gd name="connsiteY11" fmla="*/ 1120557 h 1813886"/>
                <a:gd name="connsiteX12" fmla="*/ 107502 w 1743367"/>
                <a:gd name="connsiteY12" fmla="*/ 827515 h 1813886"/>
                <a:gd name="connsiteX13" fmla="*/ 401720 w 1743367"/>
                <a:gd name="connsiteY13" fmla="*/ 469830 h 1813886"/>
                <a:gd name="connsiteX14" fmla="*/ 805241 w 1743367"/>
                <a:gd name="connsiteY14" fmla="*/ 8328 h 1813886"/>
                <a:gd name="connsiteX15" fmla="*/ 830314 w 1743367"/>
                <a:gd name="connsiteY15" fmla="*/ 8719 h 1813886"/>
                <a:gd name="connsiteX16" fmla="*/ 952546 w 1743367"/>
                <a:gd name="connsiteY16" fmla="*/ 125466 h 1813886"/>
                <a:gd name="connsiteX17" fmla="*/ 1092799 w 1743367"/>
                <a:gd name="connsiteY17" fmla="*/ 242605 h 1813886"/>
                <a:gd name="connsiteX18" fmla="*/ 1126099 w 1743367"/>
                <a:gd name="connsiteY18" fmla="*/ 282957 h 1813886"/>
                <a:gd name="connsiteX19" fmla="*/ 979578 w 1743367"/>
                <a:gd name="connsiteY19" fmla="*/ 589711 h 1813886"/>
                <a:gd name="connsiteX20" fmla="*/ 869883 w 1743367"/>
                <a:gd name="connsiteY20" fmla="*/ 706067 h 1813886"/>
                <a:gd name="connsiteX21" fmla="*/ 790354 w 1743367"/>
                <a:gd name="connsiteY21" fmla="*/ 860423 h 1813886"/>
                <a:gd name="connsiteX22" fmla="*/ 797406 w 1743367"/>
                <a:gd name="connsiteY22" fmla="*/ 874527 h 1813886"/>
                <a:gd name="connsiteX23" fmla="*/ 848727 w 1743367"/>
                <a:gd name="connsiteY23" fmla="*/ 846711 h 1813886"/>
                <a:gd name="connsiteX24" fmla="*/ 902791 w 1743367"/>
                <a:gd name="connsiteY24" fmla="*/ 688829 h 1813886"/>
                <a:gd name="connsiteX25" fmla="*/ 952154 w 1743367"/>
                <a:gd name="connsiteY25" fmla="*/ 665323 h 1813886"/>
                <a:gd name="connsiteX26" fmla="*/ 1325117 w 1743367"/>
                <a:gd name="connsiteY26" fmla="*/ 734666 h 1813886"/>
                <a:gd name="connsiteX27" fmla="*/ 1413265 w 1743367"/>
                <a:gd name="connsiteY27" fmla="*/ 771884 h 1813886"/>
                <a:gd name="connsiteX28" fmla="*/ 1421101 w 1743367"/>
                <a:gd name="connsiteY28" fmla="*/ 748769 h 1813886"/>
                <a:gd name="connsiteX29" fmla="*/ 1453225 w 1743367"/>
                <a:gd name="connsiteY29" fmla="*/ 714685 h 1813886"/>
                <a:gd name="connsiteX30" fmla="*/ 1633831 w 1743367"/>
                <a:gd name="connsiteY30" fmla="*/ 551710 h 1813886"/>
                <a:gd name="connsiteX31" fmla="*/ 1703174 w 1743367"/>
                <a:gd name="connsiteY31" fmla="*/ 509791 h 1813886"/>
                <a:gd name="connsiteX32" fmla="*/ 1711009 w 1743367"/>
                <a:gd name="connsiteY32" fmla="*/ 633981 h 1813886"/>
                <a:gd name="connsiteX33" fmla="*/ 1743917 w 1743367"/>
                <a:gd name="connsiteY33" fmla="*/ 795782 h 1813886"/>
                <a:gd name="connsiteX34" fmla="*/ 1721978 w 1743367"/>
                <a:gd name="connsiteY34" fmla="*/ 957973 h 1813886"/>
                <a:gd name="connsiteX35" fmla="*/ 1660862 w 1743367"/>
                <a:gd name="connsiteY35" fmla="*/ 1311348 h 1813886"/>
                <a:gd name="connsiteX36" fmla="*/ 1618552 w 1743367"/>
                <a:gd name="connsiteY36" fmla="*/ 1567565 h 1813886"/>
                <a:gd name="connsiteX37" fmla="*/ 1597396 w 1743367"/>
                <a:gd name="connsiteY37" fmla="*/ 1695673 h 1813886"/>
                <a:gd name="connsiteX38" fmla="*/ 1569189 w 1743367"/>
                <a:gd name="connsiteY38" fmla="*/ 1800667 h 1813886"/>
                <a:gd name="connsiteX0" fmla="*/ 1636072 w 1744918"/>
                <a:gd name="connsiteY0" fmla="*/ 2744463 h 2744463"/>
                <a:gd name="connsiteX1" fmla="*/ 1568014 w 1744918"/>
                <a:gd name="connsiteY1" fmla="*/ 1801842 h 2744463"/>
                <a:gd name="connsiteX2" fmla="*/ 1413265 w 1744918"/>
                <a:gd name="connsiteY2" fmla="*/ 1809677 h 2744463"/>
                <a:gd name="connsiteX3" fmla="*/ 1019146 w 1744918"/>
                <a:gd name="connsiteY3" fmla="*/ 1807718 h 2744463"/>
                <a:gd name="connsiteX4" fmla="*/ 959989 w 1744918"/>
                <a:gd name="connsiteY4" fmla="*/ 1806935 h 2744463"/>
                <a:gd name="connsiteX5" fmla="*/ 964691 w 1744918"/>
                <a:gd name="connsiteY5" fmla="*/ 1694889 h 2744463"/>
                <a:gd name="connsiteX6" fmla="*/ 820912 w 1744918"/>
                <a:gd name="connsiteY6" fmla="*/ 1613793 h 2744463"/>
                <a:gd name="connsiteX7" fmla="*/ 395452 w 1744918"/>
                <a:gd name="connsiteY7" fmla="*/ 1453168 h 2744463"/>
                <a:gd name="connsiteX8" fmla="*/ 390359 w 1744918"/>
                <a:gd name="connsiteY8" fmla="*/ 1451601 h 2744463"/>
                <a:gd name="connsiteX9" fmla="*/ 196042 w 1744918"/>
                <a:gd name="connsiteY9" fmla="*/ 1350133 h 2744463"/>
                <a:gd name="connsiteX10" fmla="*/ 51871 w 1744918"/>
                <a:gd name="connsiteY10" fmla="*/ 1191859 h 2744463"/>
                <a:gd name="connsiteX11" fmla="*/ 6034 w 1744918"/>
                <a:gd name="connsiteY11" fmla="*/ 1120557 h 2744463"/>
                <a:gd name="connsiteX12" fmla="*/ 107502 w 1744918"/>
                <a:gd name="connsiteY12" fmla="*/ 827515 h 2744463"/>
                <a:gd name="connsiteX13" fmla="*/ 401720 w 1744918"/>
                <a:gd name="connsiteY13" fmla="*/ 469830 h 2744463"/>
                <a:gd name="connsiteX14" fmla="*/ 805241 w 1744918"/>
                <a:gd name="connsiteY14" fmla="*/ 8328 h 2744463"/>
                <a:gd name="connsiteX15" fmla="*/ 830314 w 1744918"/>
                <a:gd name="connsiteY15" fmla="*/ 8719 h 2744463"/>
                <a:gd name="connsiteX16" fmla="*/ 952546 w 1744918"/>
                <a:gd name="connsiteY16" fmla="*/ 125466 h 2744463"/>
                <a:gd name="connsiteX17" fmla="*/ 1092799 w 1744918"/>
                <a:gd name="connsiteY17" fmla="*/ 242605 h 2744463"/>
                <a:gd name="connsiteX18" fmla="*/ 1126099 w 1744918"/>
                <a:gd name="connsiteY18" fmla="*/ 282957 h 2744463"/>
                <a:gd name="connsiteX19" fmla="*/ 979578 w 1744918"/>
                <a:gd name="connsiteY19" fmla="*/ 589711 h 2744463"/>
                <a:gd name="connsiteX20" fmla="*/ 869883 w 1744918"/>
                <a:gd name="connsiteY20" fmla="*/ 706067 h 2744463"/>
                <a:gd name="connsiteX21" fmla="*/ 790354 w 1744918"/>
                <a:gd name="connsiteY21" fmla="*/ 860423 h 2744463"/>
                <a:gd name="connsiteX22" fmla="*/ 797406 w 1744918"/>
                <a:gd name="connsiteY22" fmla="*/ 874527 h 2744463"/>
                <a:gd name="connsiteX23" fmla="*/ 848727 w 1744918"/>
                <a:gd name="connsiteY23" fmla="*/ 846711 h 2744463"/>
                <a:gd name="connsiteX24" fmla="*/ 902791 w 1744918"/>
                <a:gd name="connsiteY24" fmla="*/ 688829 h 2744463"/>
                <a:gd name="connsiteX25" fmla="*/ 952154 w 1744918"/>
                <a:gd name="connsiteY25" fmla="*/ 665323 h 2744463"/>
                <a:gd name="connsiteX26" fmla="*/ 1325117 w 1744918"/>
                <a:gd name="connsiteY26" fmla="*/ 734666 h 2744463"/>
                <a:gd name="connsiteX27" fmla="*/ 1413265 w 1744918"/>
                <a:gd name="connsiteY27" fmla="*/ 771884 h 2744463"/>
                <a:gd name="connsiteX28" fmla="*/ 1421101 w 1744918"/>
                <a:gd name="connsiteY28" fmla="*/ 748769 h 2744463"/>
                <a:gd name="connsiteX29" fmla="*/ 1453225 w 1744918"/>
                <a:gd name="connsiteY29" fmla="*/ 714685 h 2744463"/>
                <a:gd name="connsiteX30" fmla="*/ 1633831 w 1744918"/>
                <a:gd name="connsiteY30" fmla="*/ 551710 h 2744463"/>
                <a:gd name="connsiteX31" fmla="*/ 1703174 w 1744918"/>
                <a:gd name="connsiteY31" fmla="*/ 509791 h 2744463"/>
                <a:gd name="connsiteX32" fmla="*/ 1711009 w 1744918"/>
                <a:gd name="connsiteY32" fmla="*/ 633981 h 2744463"/>
                <a:gd name="connsiteX33" fmla="*/ 1743917 w 1744918"/>
                <a:gd name="connsiteY33" fmla="*/ 795782 h 2744463"/>
                <a:gd name="connsiteX34" fmla="*/ 1721978 w 1744918"/>
                <a:gd name="connsiteY34" fmla="*/ 957973 h 2744463"/>
                <a:gd name="connsiteX35" fmla="*/ 1660862 w 1744918"/>
                <a:gd name="connsiteY35" fmla="*/ 1311348 h 2744463"/>
                <a:gd name="connsiteX36" fmla="*/ 1618552 w 1744918"/>
                <a:gd name="connsiteY36" fmla="*/ 1567565 h 2744463"/>
                <a:gd name="connsiteX37" fmla="*/ 1597396 w 1744918"/>
                <a:gd name="connsiteY37" fmla="*/ 1695673 h 2744463"/>
                <a:gd name="connsiteX38" fmla="*/ 1636072 w 1744918"/>
                <a:gd name="connsiteY38" fmla="*/ 2744463 h 2744463"/>
                <a:gd name="connsiteX0" fmla="*/ 1636072 w 1744918"/>
                <a:gd name="connsiteY0" fmla="*/ 2744463 h 2744796"/>
                <a:gd name="connsiteX1" fmla="*/ 1413265 w 1744918"/>
                <a:gd name="connsiteY1" fmla="*/ 1809677 h 2744796"/>
                <a:gd name="connsiteX2" fmla="*/ 1019146 w 1744918"/>
                <a:gd name="connsiteY2" fmla="*/ 1807718 h 2744796"/>
                <a:gd name="connsiteX3" fmla="*/ 959989 w 1744918"/>
                <a:gd name="connsiteY3" fmla="*/ 1806935 h 2744796"/>
                <a:gd name="connsiteX4" fmla="*/ 964691 w 1744918"/>
                <a:gd name="connsiteY4" fmla="*/ 1694889 h 2744796"/>
                <a:gd name="connsiteX5" fmla="*/ 820912 w 1744918"/>
                <a:gd name="connsiteY5" fmla="*/ 1613793 h 2744796"/>
                <a:gd name="connsiteX6" fmla="*/ 395452 w 1744918"/>
                <a:gd name="connsiteY6" fmla="*/ 1453168 h 2744796"/>
                <a:gd name="connsiteX7" fmla="*/ 390359 w 1744918"/>
                <a:gd name="connsiteY7" fmla="*/ 1451601 h 2744796"/>
                <a:gd name="connsiteX8" fmla="*/ 196042 w 1744918"/>
                <a:gd name="connsiteY8" fmla="*/ 1350133 h 2744796"/>
                <a:gd name="connsiteX9" fmla="*/ 51871 w 1744918"/>
                <a:gd name="connsiteY9" fmla="*/ 1191859 h 2744796"/>
                <a:gd name="connsiteX10" fmla="*/ 6034 w 1744918"/>
                <a:gd name="connsiteY10" fmla="*/ 1120557 h 2744796"/>
                <a:gd name="connsiteX11" fmla="*/ 107502 w 1744918"/>
                <a:gd name="connsiteY11" fmla="*/ 827515 h 2744796"/>
                <a:gd name="connsiteX12" fmla="*/ 401720 w 1744918"/>
                <a:gd name="connsiteY12" fmla="*/ 469830 h 2744796"/>
                <a:gd name="connsiteX13" fmla="*/ 805241 w 1744918"/>
                <a:gd name="connsiteY13" fmla="*/ 8328 h 2744796"/>
                <a:gd name="connsiteX14" fmla="*/ 830314 w 1744918"/>
                <a:gd name="connsiteY14" fmla="*/ 8719 h 2744796"/>
                <a:gd name="connsiteX15" fmla="*/ 952546 w 1744918"/>
                <a:gd name="connsiteY15" fmla="*/ 125466 h 2744796"/>
                <a:gd name="connsiteX16" fmla="*/ 1092799 w 1744918"/>
                <a:gd name="connsiteY16" fmla="*/ 242605 h 2744796"/>
                <a:gd name="connsiteX17" fmla="*/ 1126099 w 1744918"/>
                <a:gd name="connsiteY17" fmla="*/ 282957 h 2744796"/>
                <a:gd name="connsiteX18" fmla="*/ 979578 w 1744918"/>
                <a:gd name="connsiteY18" fmla="*/ 589711 h 2744796"/>
                <a:gd name="connsiteX19" fmla="*/ 869883 w 1744918"/>
                <a:gd name="connsiteY19" fmla="*/ 706067 h 2744796"/>
                <a:gd name="connsiteX20" fmla="*/ 790354 w 1744918"/>
                <a:gd name="connsiteY20" fmla="*/ 860423 h 2744796"/>
                <a:gd name="connsiteX21" fmla="*/ 797406 w 1744918"/>
                <a:gd name="connsiteY21" fmla="*/ 874527 h 2744796"/>
                <a:gd name="connsiteX22" fmla="*/ 848727 w 1744918"/>
                <a:gd name="connsiteY22" fmla="*/ 846711 h 2744796"/>
                <a:gd name="connsiteX23" fmla="*/ 902791 w 1744918"/>
                <a:gd name="connsiteY23" fmla="*/ 688829 h 2744796"/>
                <a:gd name="connsiteX24" fmla="*/ 952154 w 1744918"/>
                <a:gd name="connsiteY24" fmla="*/ 665323 h 2744796"/>
                <a:gd name="connsiteX25" fmla="*/ 1325117 w 1744918"/>
                <a:gd name="connsiteY25" fmla="*/ 734666 h 2744796"/>
                <a:gd name="connsiteX26" fmla="*/ 1413265 w 1744918"/>
                <a:gd name="connsiteY26" fmla="*/ 771884 h 2744796"/>
                <a:gd name="connsiteX27" fmla="*/ 1421101 w 1744918"/>
                <a:gd name="connsiteY27" fmla="*/ 748769 h 2744796"/>
                <a:gd name="connsiteX28" fmla="*/ 1453225 w 1744918"/>
                <a:gd name="connsiteY28" fmla="*/ 714685 h 2744796"/>
                <a:gd name="connsiteX29" fmla="*/ 1633831 w 1744918"/>
                <a:gd name="connsiteY29" fmla="*/ 551710 h 2744796"/>
                <a:gd name="connsiteX30" fmla="*/ 1703174 w 1744918"/>
                <a:gd name="connsiteY30" fmla="*/ 509791 h 2744796"/>
                <a:gd name="connsiteX31" fmla="*/ 1711009 w 1744918"/>
                <a:gd name="connsiteY31" fmla="*/ 633981 h 2744796"/>
                <a:gd name="connsiteX32" fmla="*/ 1743917 w 1744918"/>
                <a:gd name="connsiteY32" fmla="*/ 795782 h 2744796"/>
                <a:gd name="connsiteX33" fmla="*/ 1721978 w 1744918"/>
                <a:gd name="connsiteY33" fmla="*/ 957973 h 2744796"/>
                <a:gd name="connsiteX34" fmla="*/ 1660862 w 1744918"/>
                <a:gd name="connsiteY34" fmla="*/ 1311348 h 2744796"/>
                <a:gd name="connsiteX35" fmla="*/ 1618552 w 1744918"/>
                <a:gd name="connsiteY35" fmla="*/ 1567565 h 2744796"/>
                <a:gd name="connsiteX36" fmla="*/ 1597396 w 1744918"/>
                <a:gd name="connsiteY36" fmla="*/ 1695673 h 2744796"/>
                <a:gd name="connsiteX37" fmla="*/ 1636072 w 1744918"/>
                <a:gd name="connsiteY37" fmla="*/ 2744463 h 2744796"/>
                <a:gd name="connsiteX0" fmla="*/ 1636072 w 1744918"/>
                <a:gd name="connsiteY0" fmla="*/ 2744463 h 2744785"/>
                <a:gd name="connsiteX1" fmla="*/ 1019146 w 1744918"/>
                <a:gd name="connsiteY1" fmla="*/ 1807718 h 2744785"/>
                <a:gd name="connsiteX2" fmla="*/ 959989 w 1744918"/>
                <a:gd name="connsiteY2" fmla="*/ 1806935 h 2744785"/>
                <a:gd name="connsiteX3" fmla="*/ 964691 w 1744918"/>
                <a:gd name="connsiteY3" fmla="*/ 1694889 h 2744785"/>
                <a:gd name="connsiteX4" fmla="*/ 820912 w 1744918"/>
                <a:gd name="connsiteY4" fmla="*/ 1613793 h 2744785"/>
                <a:gd name="connsiteX5" fmla="*/ 395452 w 1744918"/>
                <a:gd name="connsiteY5" fmla="*/ 1453168 h 2744785"/>
                <a:gd name="connsiteX6" fmla="*/ 390359 w 1744918"/>
                <a:gd name="connsiteY6" fmla="*/ 1451601 h 2744785"/>
                <a:gd name="connsiteX7" fmla="*/ 196042 w 1744918"/>
                <a:gd name="connsiteY7" fmla="*/ 1350133 h 2744785"/>
                <a:gd name="connsiteX8" fmla="*/ 51871 w 1744918"/>
                <a:gd name="connsiteY8" fmla="*/ 1191859 h 2744785"/>
                <a:gd name="connsiteX9" fmla="*/ 6034 w 1744918"/>
                <a:gd name="connsiteY9" fmla="*/ 1120557 h 2744785"/>
                <a:gd name="connsiteX10" fmla="*/ 107502 w 1744918"/>
                <a:gd name="connsiteY10" fmla="*/ 827515 h 2744785"/>
                <a:gd name="connsiteX11" fmla="*/ 401720 w 1744918"/>
                <a:gd name="connsiteY11" fmla="*/ 469830 h 2744785"/>
                <a:gd name="connsiteX12" fmla="*/ 805241 w 1744918"/>
                <a:gd name="connsiteY12" fmla="*/ 8328 h 2744785"/>
                <a:gd name="connsiteX13" fmla="*/ 830314 w 1744918"/>
                <a:gd name="connsiteY13" fmla="*/ 8719 h 2744785"/>
                <a:gd name="connsiteX14" fmla="*/ 952546 w 1744918"/>
                <a:gd name="connsiteY14" fmla="*/ 125466 h 2744785"/>
                <a:gd name="connsiteX15" fmla="*/ 1092799 w 1744918"/>
                <a:gd name="connsiteY15" fmla="*/ 242605 h 2744785"/>
                <a:gd name="connsiteX16" fmla="*/ 1126099 w 1744918"/>
                <a:gd name="connsiteY16" fmla="*/ 282957 h 2744785"/>
                <a:gd name="connsiteX17" fmla="*/ 979578 w 1744918"/>
                <a:gd name="connsiteY17" fmla="*/ 589711 h 2744785"/>
                <a:gd name="connsiteX18" fmla="*/ 869883 w 1744918"/>
                <a:gd name="connsiteY18" fmla="*/ 706067 h 2744785"/>
                <a:gd name="connsiteX19" fmla="*/ 790354 w 1744918"/>
                <a:gd name="connsiteY19" fmla="*/ 860423 h 2744785"/>
                <a:gd name="connsiteX20" fmla="*/ 797406 w 1744918"/>
                <a:gd name="connsiteY20" fmla="*/ 874527 h 2744785"/>
                <a:gd name="connsiteX21" fmla="*/ 848727 w 1744918"/>
                <a:gd name="connsiteY21" fmla="*/ 846711 h 2744785"/>
                <a:gd name="connsiteX22" fmla="*/ 902791 w 1744918"/>
                <a:gd name="connsiteY22" fmla="*/ 688829 h 2744785"/>
                <a:gd name="connsiteX23" fmla="*/ 952154 w 1744918"/>
                <a:gd name="connsiteY23" fmla="*/ 665323 h 2744785"/>
                <a:gd name="connsiteX24" fmla="*/ 1325117 w 1744918"/>
                <a:gd name="connsiteY24" fmla="*/ 734666 h 2744785"/>
                <a:gd name="connsiteX25" fmla="*/ 1413265 w 1744918"/>
                <a:gd name="connsiteY25" fmla="*/ 771884 h 2744785"/>
                <a:gd name="connsiteX26" fmla="*/ 1421101 w 1744918"/>
                <a:gd name="connsiteY26" fmla="*/ 748769 h 2744785"/>
                <a:gd name="connsiteX27" fmla="*/ 1453225 w 1744918"/>
                <a:gd name="connsiteY27" fmla="*/ 714685 h 2744785"/>
                <a:gd name="connsiteX28" fmla="*/ 1633831 w 1744918"/>
                <a:gd name="connsiteY28" fmla="*/ 551710 h 2744785"/>
                <a:gd name="connsiteX29" fmla="*/ 1703174 w 1744918"/>
                <a:gd name="connsiteY29" fmla="*/ 509791 h 2744785"/>
                <a:gd name="connsiteX30" fmla="*/ 1711009 w 1744918"/>
                <a:gd name="connsiteY30" fmla="*/ 633981 h 2744785"/>
                <a:gd name="connsiteX31" fmla="*/ 1743917 w 1744918"/>
                <a:gd name="connsiteY31" fmla="*/ 795782 h 2744785"/>
                <a:gd name="connsiteX32" fmla="*/ 1721978 w 1744918"/>
                <a:gd name="connsiteY32" fmla="*/ 957973 h 2744785"/>
                <a:gd name="connsiteX33" fmla="*/ 1660862 w 1744918"/>
                <a:gd name="connsiteY33" fmla="*/ 1311348 h 2744785"/>
                <a:gd name="connsiteX34" fmla="*/ 1618552 w 1744918"/>
                <a:gd name="connsiteY34" fmla="*/ 1567565 h 2744785"/>
                <a:gd name="connsiteX35" fmla="*/ 1597396 w 1744918"/>
                <a:gd name="connsiteY35" fmla="*/ 1695673 h 2744785"/>
                <a:gd name="connsiteX36" fmla="*/ 1636072 w 1744918"/>
                <a:gd name="connsiteY36" fmla="*/ 2744463 h 2744785"/>
                <a:gd name="connsiteX0" fmla="*/ 1636072 w 1744918"/>
                <a:gd name="connsiteY0" fmla="*/ 2744463 h 2744787"/>
                <a:gd name="connsiteX1" fmla="*/ 959989 w 1744918"/>
                <a:gd name="connsiteY1" fmla="*/ 1806935 h 2744787"/>
                <a:gd name="connsiteX2" fmla="*/ 964691 w 1744918"/>
                <a:gd name="connsiteY2" fmla="*/ 1694889 h 2744787"/>
                <a:gd name="connsiteX3" fmla="*/ 820912 w 1744918"/>
                <a:gd name="connsiteY3" fmla="*/ 1613793 h 2744787"/>
                <a:gd name="connsiteX4" fmla="*/ 395452 w 1744918"/>
                <a:gd name="connsiteY4" fmla="*/ 1453168 h 2744787"/>
                <a:gd name="connsiteX5" fmla="*/ 390359 w 1744918"/>
                <a:gd name="connsiteY5" fmla="*/ 1451601 h 2744787"/>
                <a:gd name="connsiteX6" fmla="*/ 196042 w 1744918"/>
                <a:gd name="connsiteY6" fmla="*/ 1350133 h 2744787"/>
                <a:gd name="connsiteX7" fmla="*/ 51871 w 1744918"/>
                <a:gd name="connsiteY7" fmla="*/ 1191859 h 2744787"/>
                <a:gd name="connsiteX8" fmla="*/ 6034 w 1744918"/>
                <a:gd name="connsiteY8" fmla="*/ 1120557 h 2744787"/>
                <a:gd name="connsiteX9" fmla="*/ 107502 w 1744918"/>
                <a:gd name="connsiteY9" fmla="*/ 827515 h 2744787"/>
                <a:gd name="connsiteX10" fmla="*/ 401720 w 1744918"/>
                <a:gd name="connsiteY10" fmla="*/ 469830 h 2744787"/>
                <a:gd name="connsiteX11" fmla="*/ 805241 w 1744918"/>
                <a:gd name="connsiteY11" fmla="*/ 8328 h 2744787"/>
                <a:gd name="connsiteX12" fmla="*/ 830314 w 1744918"/>
                <a:gd name="connsiteY12" fmla="*/ 8719 h 2744787"/>
                <a:gd name="connsiteX13" fmla="*/ 952546 w 1744918"/>
                <a:gd name="connsiteY13" fmla="*/ 125466 h 2744787"/>
                <a:gd name="connsiteX14" fmla="*/ 1092799 w 1744918"/>
                <a:gd name="connsiteY14" fmla="*/ 242605 h 2744787"/>
                <a:gd name="connsiteX15" fmla="*/ 1126099 w 1744918"/>
                <a:gd name="connsiteY15" fmla="*/ 282957 h 2744787"/>
                <a:gd name="connsiteX16" fmla="*/ 979578 w 1744918"/>
                <a:gd name="connsiteY16" fmla="*/ 589711 h 2744787"/>
                <a:gd name="connsiteX17" fmla="*/ 869883 w 1744918"/>
                <a:gd name="connsiteY17" fmla="*/ 706067 h 2744787"/>
                <a:gd name="connsiteX18" fmla="*/ 790354 w 1744918"/>
                <a:gd name="connsiteY18" fmla="*/ 860423 h 2744787"/>
                <a:gd name="connsiteX19" fmla="*/ 797406 w 1744918"/>
                <a:gd name="connsiteY19" fmla="*/ 874527 h 2744787"/>
                <a:gd name="connsiteX20" fmla="*/ 848727 w 1744918"/>
                <a:gd name="connsiteY20" fmla="*/ 846711 h 2744787"/>
                <a:gd name="connsiteX21" fmla="*/ 902791 w 1744918"/>
                <a:gd name="connsiteY21" fmla="*/ 688829 h 2744787"/>
                <a:gd name="connsiteX22" fmla="*/ 952154 w 1744918"/>
                <a:gd name="connsiteY22" fmla="*/ 665323 h 2744787"/>
                <a:gd name="connsiteX23" fmla="*/ 1325117 w 1744918"/>
                <a:gd name="connsiteY23" fmla="*/ 734666 h 2744787"/>
                <a:gd name="connsiteX24" fmla="*/ 1413265 w 1744918"/>
                <a:gd name="connsiteY24" fmla="*/ 771884 h 2744787"/>
                <a:gd name="connsiteX25" fmla="*/ 1421101 w 1744918"/>
                <a:gd name="connsiteY25" fmla="*/ 748769 h 2744787"/>
                <a:gd name="connsiteX26" fmla="*/ 1453225 w 1744918"/>
                <a:gd name="connsiteY26" fmla="*/ 714685 h 2744787"/>
                <a:gd name="connsiteX27" fmla="*/ 1633831 w 1744918"/>
                <a:gd name="connsiteY27" fmla="*/ 551710 h 2744787"/>
                <a:gd name="connsiteX28" fmla="*/ 1703174 w 1744918"/>
                <a:gd name="connsiteY28" fmla="*/ 509791 h 2744787"/>
                <a:gd name="connsiteX29" fmla="*/ 1711009 w 1744918"/>
                <a:gd name="connsiteY29" fmla="*/ 633981 h 2744787"/>
                <a:gd name="connsiteX30" fmla="*/ 1743917 w 1744918"/>
                <a:gd name="connsiteY30" fmla="*/ 795782 h 2744787"/>
                <a:gd name="connsiteX31" fmla="*/ 1721978 w 1744918"/>
                <a:gd name="connsiteY31" fmla="*/ 957973 h 2744787"/>
                <a:gd name="connsiteX32" fmla="*/ 1660862 w 1744918"/>
                <a:gd name="connsiteY32" fmla="*/ 1311348 h 2744787"/>
                <a:gd name="connsiteX33" fmla="*/ 1618552 w 1744918"/>
                <a:gd name="connsiteY33" fmla="*/ 1567565 h 2744787"/>
                <a:gd name="connsiteX34" fmla="*/ 1597396 w 1744918"/>
                <a:gd name="connsiteY34" fmla="*/ 1695673 h 2744787"/>
                <a:gd name="connsiteX35" fmla="*/ 1636072 w 1744918"/>
                <a:gd name="connsiteY35" fmla="*/ 2744463 h 2744787"/>
                <a:gd name="connsiteX0" fmla="*/ 1636072 w 1744918"/>
                <a:gd name="connsiteY0" fmla="*/ 2744463 h 2800429"/>
                <a:gd name="connsiteX1" fmla="*/ 969485 w 1744918"/>
                <a:gd name="connsiteY1" fmla="*/ 2705866 h 2800429"/>
                <a:gd name="connsiteX2" fmla="*/ 964691 w 1744918"/>
                <a:gd name="connsiteY2" fmla="*/ 1694889 h 2800429"/>
                <a:gd name="connsiteX3" fmla="*/ 820912 w 1744918"/>
                <a:gd name="connsiteY3" fmla="*/ 1613793 h 2800429"/>
                <a:gd name="connsiteX4" fmla="*/ 395452 w 1744918"/>
                <a:gd name="connsiteY4" fmla="*/ 1453168 h 2800429"/>
                <a:gd name="connsiteX5" fmla="*/ 390359 w 1744918"/>
                <a:gd name="connsiteY5" fmla="*/ 1451601 h 2800429"/>
                <a:gd name="connsiteX6" fmla="*/ 196042 w 1744918"/>
                <a:gd name="connsiteY6" fmla="*/ 1350133 h 2800429"/>
                <a:gd name="connsiteX7" fmla="*/ 51871 w 1744918"/>
                <a:gd name="connsiteY7" fmla="*/ 1191859 h 2800429"/>
                <a:gd name="connsiteX8" fmla="*/ 6034 w 1744918"/>
                <a:gd name="connsiteY8" fmla="*/ 1120557 h 2800429"/>
                <a:gd name="connsiteX9" fmla="*/ 107502 w 1744918"/>
                <a:gd name="connsiteY9" fmla="*/ 827515 h 2800429"/>
                <a:gd name="connsiteX10" fmla="*/ 401720 w 1744918"/>
                <a:gd name="connsiteY10" fmla="*/ 469830 h 2800429"/>
                <a:gd name="connsiteX11" fmla="*/ 805241 w 1744918"/>
                <a:gd name="connsiteY11" fmla="*/ 8328 h 2800429"/>
                <a:gd name="connsiteX12" fmla="*/ 830314 w 1744918"/>
                <a:gd name="connsiteY12" fmla="*/ 8719 h 2800429"/>
                <a:gd name="connsiteX13" fmla="*/ 952546 w 1744918"/>
                <a:gd name="connsiteY13" fmla="*/ 125466 h 2800429"/>
                <a:gd name="connsiteX14" fmla="*/ 1092799 w 1744918"/>
                <a:gd name="connsiteY14" fmla="*/ 242605 h 2800429"/>
                <a:gd name="connsiteX15" fmla="*/ 1126099 w 1744918"/>
                <a:gd name="connsiteY15" fmla="*/ 282957 h 2800429"/>
                <a:gd name="connsiteX16" fmla="*/ 979578 w 1744918"/>
                <a:gd name="connsiteY16" fmla="*/ 589711 h 2800429"/>
                <a:gd name="connsiteX17" fmla="*/ 869883 w 1744918"/>
                <a:gd name="connsiteY17" fmla="*/ 706067 h 2800429"/>
                <a:gd name="connsiteX18" fmla="*/ 790354 w 1744918"/>
                <a:gd name="connsiteY18" fmla="*/ 860423 h 2800429"/>
                <a:gd name="connsiteX19" fmla="*/ 797406 w 1744918"/>
                <a:gd name="connsiteY19" fmla="*/ 874527 h 2800429"/>
                <a:gd name="connsiteX20" fmla="*/ 848727 w 1744918"/>
                <a:gd name="connsiteY20" fmla="*/ 846711 h 2800429"/>
                <a:gd name="connsiteX21" fmla="*/ 902791 w 1744918"/>
                <a:gd name="connsiteY21" fmla="*/ 688829 h 2800429"/>
                <a:gd name="connsiteX22" fmla="*/ 952154 w 1744918"/>
                <a:gd name="connsiteY22" fmla="*/ 665323 h 2800429"/>
                <a:gd name="connsiteX23" fmla="*/ 1325117 w 1744918"/>
                <a:gd name="connsiteY23" fmla="*/ 734666 h 2800429"/>
                <a:gd name="connsiteX24" fmla="*/ 1413265 w 1744918"/>
                <a:gd name="connsiteY24" fmla="*/ 771884 h 2800429"/>
                <a:gd name="connsiteX25" fmla="*/ 1421101 w 1744918"/>
                <a:gd name="connsiteY25" fmla="*/ 748769 h 2800429"/>
                <a:gd name="connsiteX26" fmla="*/ 1453225 w 1744918"/>
                <a:gd name="connsiteY26" fmla="*/ 714685 h 2800429"/>
                <a:gd name="connsiteX27" fmla="*/ 1633831 w 1744918"/>
                <a:gd name="connsiteY27" fmla="*/ 551710 h 2800429"/>
                <a:gd name="connsiteX28" fmla="*/ 1703174 w 1744918"/>
                <a:gd name="connsiteY28" fmla="*/ 509791 h 2800429"/>
                <a:gd name="connsiteX29" fmla="*/ 1711009 w 1744918"/>
                <a:gd name="connsiteY29" fmla="*/ 633981 h 2800429"/>
                <a:gd name="connsiteX30" fmla="*/ 1743917 w 1744918"/>
                <a:gd name="connsiteY30" fmla="*/ 795782 h 2800429"/>
                <a:gd name="connsiteX31" fmla="*/ 1721978 w 1744918"/>
                <a:gd name="connsiteY31" fmla="*/ 957973 h 2800429"/>
                <a:gd name="connsiteX32" fmla="*/ 1660862 w 1744918"/>
                <a:gd name="connsiteY32" fmla="*/ 1311348 h 2800429"/>
                <a:gd name="connsiteX33" fmla="*/ 1618552 w 1744918"/>
                <a:gd name="connsiteY33" fmla="*/ 1567565 h 2800429"/>
                <a:gd name="connsiteX34" fmla="*/ 1597396 w 1744918"/>
                <a:gd name="connsiteY34" fmla="*/ 1695673 h 2800429"/>
                <a:gd name="connsiteX35" fmla="*/ 1636072 w 1744918"/>
                <a:gd name="connsiteY35" fmla="*/ 2744463 h 2800429"/>
                <a:gd name="connsiteX0" fmla="*/ 1636072 w 1744918"/>
                <a:gd name="connsiteY0" fmla="*/ 2744463 h 2748763"/>
                <a:gd name="connsiteX1" fmla="*/ 969485 w 1744918"/>
                <a:gd name="connsiteY1" fmla="*/ 2705866 h 2748763"/>
                <a:gd name="connsiteX2" fmla="*/ 964691 w 1744918"/>
                <a:gd name="connsiteY2" fmla="*/ 1694889 h 2748763"/>
                <a:gd name="connsiteX3" fmla="*/ 820912 w 1744918"/>
                <a:gd name="connsiteY3" fmla="*/ 1613793 h 2748763"/>
                <a:gd name="connsiteX4" fmla="*/ 395452 w 1744918"/>
                <a:gd name="connsiteY4" fmla="*/ 1453168 h 2748763"/>
                <a:gd name="connsiteX5" fmla="*/ 390359 w 1744918"/>
                <a:gd name="connsiteY5" fmla="*/ 1451601 h 2748763"/>
                <a:gd name="connsiteX6" fmla="*/ 196042 w 1744918"/>
                <a:gd name="connsiteY6" fmla="*/ 1350133 h 2748763"/>
                <a:gd name="connsiteX7" fmla="*/ 51871 w 1744918"/>
                <a:gd name="connsiteY7" fmla="*/ 1191859 h 2748763"/>
                <a:gd name="connsiteX8" fmla="*/ 6034 w 1744918"/>
                <a:gd name="connsiteY8" fmla="*/ 1120557 h 2748763"/>
                <a:gd name="connsiteX9" fmla="*/ 107502 w 1744918"/>
                <a:gd name="connsiteY9" fmla="*/ 827515 h 2748763"/>
                <a:gd name="connsiteX10" fmla="*/ 401720 w 1744918"/>
                <a:gd name="connsiteY10" fmla="*/ 469830 h 2748763"/>
                <a:gd name="connsiteX11" fmla="*/ 805241 w 1744918"/>
                <a:gd name="connsiteY11" fmla="*/ 8328 h 2748763"/>
                <a:gd name="connsiteX12" fmla="*/ 830314 w 1744918"/>
                <a:gd name="connsiteY12" fmla="*/ 8719 h 2748763"/>
                <a:gd name="connsiteX13" fmla="*/ 952546 w 1744918"/>
                <a:gd name="connsiteY13" fmla="*/ 125466 h 2748763"/>
                <a:gd name="connsiteX14" fmla="*/ 1092799 w 1744918"/>
                <a:gd name="connsiteY14" fmla="*/ 242605 h 2748763"/>
                <a:gd name="connsiteX15" fmla="*/ 1126099 w 1744918"/>
                <a:gd name="connsiteY15" fmla="*/ 282957 h 2748763"/>
                <a:gd name="connsiteX16" fmla="*/ 979578 w 1744918"/>
                <a:gd name="connsiteY16" fmla="*/ 589711 h 2748763"/>
                <a:gd name="connsiteX17" fmla="*/ 869883 w 1744918"/>
                <a:gd name="connsiteY17" fmla="*/ 706067 h 2748763"/>
                <a:gd name="connsiteX18" fmla="*/ 790354 w 1744918"/>
                <a:gd name="connsiteY18" fmla="*/ 860423 h 2748763"/>
                <a:gd name="connsiteX19" fmla="*/ 797406 w 1744918"/>
                <a:gd name="connsiteY19" fmla="*/ 874527 h 2748763"/>
                <a:gd name="connsiteX20" fmla="*/ 848727 w 1744918"/>
                <a:gd name="connsiteY20" fmla="*/ 846711 h 2748763"/>
                <a:gd name="connsiteX21" fmla="*/ 902791 w 1744918"/>
                <a:gd name="connsiteY21" fmla="*/ 688829 h 2748763"/>
                <a:gd name="connsiteX22" fmla="*/ 952154 w 1744918"/>
                <a:gd name="connsiteY22" fmla="*/ 665323 h 2748763"/>
                <a:gd name="connsiteX23" fmla="*/ 1325117 w 1744918"/>
                <a:gd name="connsiteY23" fmla="*/ 734666 h 2748763"/>
                <a:gd name="connsiteX24" fmla="*/ 1413265 w 1744918"/>
                <a:gd name="connsiteY24" fmla="*/ 771884 h 2748763"/>
                <a:gd name="connsiteX25" fmla="*/ 1421101 w 1744918"/>
                <a:gd name="connsiteY25" fmla="*/ 748769 h 2748763"/>
                <a:gd name="connsiteX26" fmla="*/ 1453225 w 1744918"/>
                <a:gd name="connsiteY26" fmla="*/ 714685 h 2748763"/>
                <a:gd name="connsiteX27" fmla="*/ 1633831 w 1744918"/>
                <a:gd name="connsiteY27" fmla="*/ 551710 h 2748763"/>
                <a:gd name="connsiteX28" fmla="*/ 1703174 w 1744918"/>
                <a:gd name="connsiteY28" fmla="*/ 509791 h 2748763"/>
                <a:gd name="connsiteX29" fmla="*/ 1711009 w 1744918"/>
                <a:gd name="connsiteY29" fmla="*/ 633981 h 2748763"/>
                <a:gd name="connsiteX30" fmla="*/ 1743917 w 1744918"/>
                <a:gd name="connsiteY30" fmla="*/ 795782 h 2748763"/>
                <a:gd name="connsiteX31" fmla="*/ 1721978 w 1744918"/>
                <a:gd name="connsiteY31" fmla="*/ 957973 h 2748763"/>
                <a:gd name="connsiteX32" fmla="*/ 1660862 w 1744918"/>
                <a:gd name="connsiteY32" fmla="*/ 1311348 h 2748763"/>
                <a:gd name="connsiteX33" fmla="*/ 1618552 w 1744918"/>
                <a:gd name="connsiteY33" fmla="*/ 1567565 h 2748763"/>
                <a:gd name="connsiteX34" fmla="*/ 1597396 w 1744918"/>
                <a:gd name="connsiteY34" fmla="*/ 1695673 h 2748763"/>
                <a:gd name="connsiteX35" fmla="*/ 1636072 w 1744918"/>
                <a:gd name="connsiteY35" fmla="*/ 2744463 h 2748763"/>
                <a:gd name="connsiteX0" fmla="*/ 1632907 w 1744918"/>
                <a:gd name="connsiteY0" fmla="*/ 2725471 h 2731694"/>
                <a:gd name="connsiteX1" fmla="*/ 969485 w 1744918"/>
                <a:gd name="connsiteY1" fmla="*/ 2705866 h 2731694"/>
                <a:gd name="connsiteX2" fmla="*/ 964691 w 1744918"/>
                <a:gd name="connsiteY2" fmla="*/ 1694889 h 2731694"/>
                <a:gd name="connsiteX3" fmla="*/ 820912 w 1744918"/>
                <a:gd name="connsiteY3" fmla="*/ 1613793 h 2731694"/>
                <a:gd name="connsiteX4" fmla="*/ 395452 w 1744918"/>
                <a:gd name="connsiteY4" fmla="*/ 1453168 h 2731694"/>
                <a:gd name="connsiteX5" fmla="*/ 390359 w 1744918"/>
                <a:gd name="connsiteY5" fmla="*/ 1451601 h 2731694"/>
                <a:gd name="connsiteX6" fmla="*/ 196042 w 1744918"/>
                <a:gd name="connsiteY6" fmla="*/ 1350133 h 2731694"/>
                <a:gd name="connsiteX7" fmla="*/ 51871 w 1744918"/>
                <a:gd name="connsiteY7" fmla="*/ 1191859 h 2731694"/>
                <a:gd name="connsiteX8" fmla="*/ 6034 w 1744918"/>
                <a:gd name="connsiteY8" fmla="*/ 1120557 h 2731694"/>
                <a:gd name="connsiteX9" fmla="*/ 107502 w 1744918"/>
                <a:gd name="connsiteY9" fmla="*/ 827515 h 2731694"/>
                <a:gd name="connsiteX10" fmla="*/ 401720 w 1744918"/>
                <a:gd name="connsiteY10" fmla="*/ 469830 h 2731694"/>
                <a:gd name="connsiteX11" fmla="*/ 805241 w 1744918"/>
                <a:gd name="connsiteY11" fmla="*/ 8328 h 2731694"/>
                <a:gd name="connsiteX12" fmla="*/ 830314 w 1744918"/>
                <a:gd name="connsiteY12" fmla="*/ 8719 h 2731694"/>
                <a:gd name="connsiteX13" fmla="*/ 952546 w 1744918"/>
                <a:gd name="connsiteY13" fmla="*/ 125466 h 2731694"/>
                <a:gd name="connsiteX14" fmla="*/ 1092799 w 1744918"/>
                <a:gd name="connsiteY14" fmla="*/ 242605 h 2731694"/>
                <a:gd name="connsiteX15" fmla="*/ 1126099 w 1744918"/>
                <a:gd name="connsiteY15" fmla="*/ 282957 h 2731694"/>
                <a:gd name="connsiteX16" fmla="*/ 979578 w 1744918"/>
                <a:gd name="connsiteY16" fmla="*/ 589711 h 2731694"/>
                <a:gd name="connsiteX17" fmla="*/ 869883 w 1744918"/>
                <a:gd name="connsiteY17" fmla="*/ 706067 h 2731694"/>
                <a:gd name="connsiteX18" fmla="*/ 790354 w 1744918"/>
                <a:gd name="connsiteY18" fmla="*/ 860423 h 2731694"/>
                <a:gd name="connsiteX19" fmla="*/ 797406 w 1744918"/>
                <a:gd name="connsiteY19" fmla="*/ 874527 h 2731694"/>
                <a:gd name="connsiteX20" fmla="*/ 848727 w 1744918"/>
                <a:gd name="connsiteY20" fmla="*/ 846711 h 2731694"/>
                <a:gd name="connsiteX21" fmla="*/ 902791 w 1744918"/>
                <a:gd name="connsiteY21" fmla="*/ 688829 h 2731694"/>
                <a:gd name="connsiteX22" fmla="*/ 952154 w 1744918"/>
                <a:gd name="connsiteY22" fmla="*/ 665323 h 2731694"/>
                <a:gd name="connsiteX23" fmla="*/ 1325117 w 1744918"/>
                <a:gd name="connsiteY23" fmla="*/ 734666 h 2731694"/>
                <a:gd name="connsiteX24" fmla="*/ 1413265 w 1744918"/>
                <a:gd name="connsiteY24" fmla="*/ 771884 h 2731694"/>
                <a:gd name="connsiteX25" fmla="*/ 1421101 w 1744918"/>
                <a:gd name="connsiteY25" fmla="*/ 748769 h 2731694"/>
                <a:gd name="connsiteX26" fmla="*/ 1453225 w 1744918"/>
                <a:gd name="connsiteY26" fmla="*/ 714685 h 2731694"/>
                <a:gd name="connsiteX27" fmla="*/ 1633831 w 1744918"/>
                <a:gd name="connsiteY27" fmla="*/ 551710 h 2731694"/>
                <a:gd name="connsiteX28" fmla="*/ 1703174 w 1744918"/>
                <a:gd name="connsiteY28" fmla="*/ 509791 h 2731694"/>
                <a:gd name="connsiteX29" fmla="*/ 1711009 w 1744918"/>
                <a:gd name="connsiteY29" fmla="*/ 633981 h 2731694"/>
                <a:gd name="connsiteX30" fmla="*/ 1743917 w 1744918"/>
                <a:gd name="connsiteY30" fmla="*/ 795782 h 2731694"/>
                <a:gd name="connsiteX31" fmla="*/ 1721978 w 1744918"/>
                <a:gd name="connsiteY31" fmla="*/ 957973 h 2731694"/>
                <a:gd name="connsiteX32" fmla="*/ 1660862 w 1744918"/>
                <a:gd name="connsiteY32" fmla="*/ 1311348 h 2731694"/>
                <a:gd name="connsiteX33" fmla="*/ 1618552 w 1744918"/>
                <a:gd name="connsiteY33" fmla="*/ 1567565 h 2731694"/>
                <a:gd name="connsiteX34" fmla="*/ 1597396 w 1744918"/>
                <a:gd name="connsiteY34" fmla="*/ 1695673 h 2731694"/>
                <a:gd name="connsiteX35" fmla="*/ 1632907 w 1744918"/>
                <a:gd name="connsiteY35" fmla="*/ 2725471 h 2731694"/>
                <a:gd name="connsiteX0" fmla="*/ 1632907 w 1744918"/>
                <a:gd name="connsiteY0" fmla="*/ 2725471 h 2735151"/>
                <a:gd name="connsiteX1" fmla="*/ 966320 w 1744918"/>
                <a:gd name="connsiteY1" fmla="*/ 2721693 h 2735151"/>
                <a:gd name="connsiteX2" fmla="*/ 964691 w 1744918"/>
                <a:gd name="connsiteY2" fmla="*/ 1694889 h 2735151"/>
                <a:gd name="connsiteX3" fmla="*/ 820912 w 1744918"/>
                <a:gd name="connsiteY3" fmla="*/ 1613793 h 2735151"/>
                <a:gd name="connsiteX4" fmla="*/ 395452 w 1744918"/>
                <a:gd name="connsiteY4" fmla="*/ 1453168 h 2735151"/>
                <a:gd name="connsiteX5" fmla="*/ 390359 w 1744918"/>
                <a:gd name="connsiteY5" fmla="*/ 1451601 h 2735151"/>
                <a:gd name="connsiteX6" fmla="*/ 196042 w 1744918"/>
                <a:gd name="connsiteY6" fmla="*/ 1350133 h 2735151"/>
                <a:gd name="connsiteX7" fmla="*/ 51871 w 1744918"/>
                <a:gd name="connsiteY7" fmla="*/ 1191859 h 2735151"/>
                <a:gd name="connsiteX8" fmla="*/ 6034 w 1744918"/>
                <a:gd name="connsiteY8" fmla="*/ 1120557 h 2735151"/>
                <a:gd name="connsiteX9" fmla="*/ 107502 w 1744918"/>
                <a:gd name="connsiteY9" fmla="*/ 827515 h 2735151"/>
                <a:gd name="connsiteX10" fmla="*/ 401720 w 1744918"/>
                <a:gd name="connsiteY10" fmla="*/ 469830 h 2735151"/>
                <a:gd name="connsiteX11" fmla="*/ 805241 w 1744918"/>
                <a:gd name="connsiteY11" fmla="*/ 8328 h 2735151"/>
                <a:gd name="connsiteX12" fmla="*/ 830314 w 1744918"/>
                <a:gd name="connsiteY12" fmla="*/ 8719 h 2735151"/>
                <a:gd name="connsiteX13" fmla="*/ 952546 w 1744918"/>
                <a:gd name="connsiteY13" fmla="*/ 125466 h 2735151"/>
                <a:gd name="connsiteX14" fmla="*/ 1092799 w 1744918"/>
                <a:gd name="connsiteY14" fmla="*/ 242605 h 2735151"/>
                <a:gd name="connsiteX15" fmla="*/ 1126099 w 1744918"/>
                <a:gd name="connsiteY15" fmla="*/ 282957 h 2735151"/>
                <a:gd name="connsiteX16" fmla="*/ 979578 w 1744918"/>
                <a:gd name="connsiteY16" fmla="*/ 589711 h 2735151"/>
                <a:gd name="connsiteX17" fmla="*/ 869883 w 1744918"/>
                <a:gd name="connsiteY17" fmla="*/ 706067 h 2735151"/>
                <a:gd name="connsiteX18" fmla="*/ 790354 w 1744918"/>
                <a:gd name="connsiteY18" fmla="*/ 860423 h 2735151"/>
                <a:gd name="connsiteX19" fmla="*/ 797406 w 1744918"/>
                <a:gd name="connsiteY19" fmla="*/ 874527 h 2735151"/>
                <a:gd name="connsiteX20" fmla="*/ 848727 w 1744918"/>
                <a:gd name="connsiteY20" fmla="*/ 846711 h 2735151"/>
                <a:gd name="connsiteX21" fmla="*/ 902791 w 1744918"/>
                <a:gd name="connsiteY21" fmla="*/ 688829 h 2735151"/>
                <a:gd name="connsiteX22" fmla="*/ 952154 w 1744918"/>
                <a:gd name="connsiteY22" fmla="*/ 665323 h 2735151"/>
                <a:gd name="connsiteX23" fmla="*/ 1325117 w 1744918"/>
                <a:gd name="connsiteY23" fmla="*/ 734666 h 2735151"/>
                <a:gd name="connsiteX24" fmla="*/ 1413265 w 1744918"/>
                <a:gd name="connsiteY24" fmla="*/ 771884 h 2735151"/>
                <a:gd name="connsiteX25" fmla="*/ 1421101 w 1744918"/>
                <a:gd name="connsiteY25" fmla="*/ 748769 h 2735151"/>
                <a:gd name="connsiteX26" fmla="*/ 1453225 w 1744918"/>
                <a:gd name="connsiteY26" fmla="*/ 714685 h 2735151"/>
                <a:gd name="connsiteX27" fmla="*/ 1633831 w 1744918"/>
                <a:gd name="connsiteY27" fmla="*/ 551710 h 2735151"/>
                <a:gd name="connsiteX28" fmla="*/ 1703174 w 1744918"/>
                <a:gd name="connsiteY28" fmla="*/ 509791 h 2735151"/>
                <a:gd name="connsiteX29" fmla="*/ 1711009 w 1744918"/>
                <a:gd name="connsiteY29" fmla="*/ 633981 h 2735151"/>
                <a:gd name="connsiteX30" fmla="*/ 1743917 w 1744918"/>
                <a:gd name="connsiteY30" fmla="*/ 795782 h 2735151"/>
                <a:gd name="connsiteX31" fmla="*/ 1721978 w 1744918"/>
                <a:gd name="connsiteY31" fmla="*/ 957973 h 2735151"/>
                <a:gd name="connsiteX32" fmla="*/ 1660862 w 1744918"/>
                <a:gd name="connsiteY32" fmla="*/ 1311348 h 2735151"/>
                <a:gd name="connsiteX33" fmla="*/ 1618552 w 1744918"/>
                <a:gd name="connsiteY33" fmla="*/ 1567565 h 2735151"/>
                <a:gd name="connsiteX34" fmla="*/ 1597396 w 1744918"/>
                <a:gd name="connsiteY34" fmla="*/ 1695673 h 2735151"/>
                <a:gd name="connsiteX35" fmla="*/ 1632907 w 1744918"/>
                <a:gd name="connsiteY35" fmla="*/ 2725471 h 2735151"/>
                <a:gd name="connsiteX0" fmla="*/ 1632907 w 1744918"/>
                <a:gd name="connsiteY0" fmla="*/ 2725471 h 2735151"/>
                <a:gd name="connsiteX1" fmla="*/ 966320 w 1744918"/>
                <a:gd name="connsiteY1" fmla="*/ 2721693 h 2735151"/>
                <a:gd name="connsiteX2" fmla="*/ 964691 w 1744918"/>
                <a:gd name="connsiteY2" fmla="*/ 1694889 h 2735151"/>
                <a:gd name="connsiteX3" fmla="*/ 820912 w 1744918"/>
                <a:gd name="connsiteY3" fmla="*/ 1613793 h 2735151"/>
                <a:gd name="connsiteX4" fmla="*/ 395452 w 1744918"/>
                <a:gd name="connsiteY4" fmla="*/ 1453168 h 2735151"/>
                <a:gd name="connsiteX5" fmla="*/ 390359 w 1744918"/>
                <a:gd name="connsiteY5" fmla="*/ 1451601 h 2735151"/>
                <a:gd name="connsiteX6" fmla="*/ 196042 w 1744918"/>
                <a:gd name="connsiteY6" fmla="*/ 1350133 h 2735151"/>
                <a:gd name="connsiteX7" fmla="*/ 51871 w 1744918"/>
                <a:gd name="connsiteY7" fmla="*/ 1191859 h 2735151"/>
                <a:gd name="connsiteX8" fmla="*/ 6034 w 1744918"/>
                <a:gd name="connsiteY8" fmla="*/ 1120557 h 2735151"/>
                <a:gd name="connsiteX9" fmla="*/ 107502 w 1744918"/>
                <a:gd name="connsiteY9" fmla="*/ 827515 h 2735151"/>
                <a:gd name="connsiteX10" fmla="*/ 401720 w 1744918"/>
                <a:gd name="connsiteY10" fmla="*/ 469830 h 2735151"/>
                <a:gd name="connsiteX11" fmla="*/ 805241 w 1744918"/>
                <a:gd name="connsiteY11" fmla="*/ 8328 h 2735151"/>
                <a:gd name="connsiteX12" fmla="*/ 830314 w 1744918"/>
                <a:gd name="connsiteY12" fmla="*/ 8719 h 2735151"/>
                <a:gd name="connsiteX13" fmla="*/ 952546 w 1744918"/>
                <a:gd name="connsiteY13" fmla="*/ 125466 h 2735151"/>
                <a:gd name="connsiteX14" fmla="*/ 1092799 w 1744918"/>
                <a:gd name="connsiteY14" fmla="*/ 242605 h 2735151"/>
                <a:gd name="connsiteX15" fmla="*/ 1126099 w 1744918"/>
                <a:gd name="connsiteY15" fmla="*/ 282957 h 2735151"/>
                <a:gd name="connsiteX16" fmla="*/ 979578 w 1744918"/>
                <a:gd name="connsiteY16" fmla="*/ 589711 h 2735151"/>
                <a:gd name="connsiteX17" fmla="*/ 869883 w 1744918"/>
                <a:gd name="connsiteY17" fmla="*/ 706067 h 2735151"/>
                <a:gd name="connsiteX18" fmla="*/ 790354 w 1744918"/>
                <a:gd name="connsiteY18" fmla="*/ 860423 h 2735151"/>
                <a:gd name="connsiteX19" fmla="*/ 797406 w 1744918"/>
                <a:gd name="connsiteY19" fmla="*/ 874527 h 2735151"/>
                <a:gd name="connsiteX20" fmla="*/ 848727 w 1744918"/>
                <a:gd name="connsiteY20" fmla="*/ 846711 h 2735151"/>
                <a:gd name="connsiteX21" fmla="*/ 902791 w 1744918"/>
                <a:gd name="connsiteY21" fmla="*/ 688829 h 2735151"/>
                <a:gd name="connsiteX22" fmla="*/ 952154 w 1744918"/>
                <a:gd name="connsiteY22" fmla="*/ 665323 h 2735151"/>
                <a:gd name="connsiteX23" fmla="*/ 1325117 w 1744918"/>
                <a:gd name="connsiteY23" fmla="*/ 734666 h 2735151"/>
                <a:gd name="connsiteX24" fmla="*/ 1413265 w 1744918"/>
                <a:gd name="connsiteY24" fmla="*/ 771884 h 2735151"/>
                <a:gd name="connsiteX25" fmla="*/ 1421101 w 1744918"/>
                <a:gd name="connsiteY25" fmla="*/ 748769 h 2735151"/>
                <a:gd name="connsiteX26" fmla="*/ 1453225 w 1744918"/>
                <a:gd name="connsiteY26" fmla="*/ 714685 h 2735151"/>
                <a:gd name="connsiteX27" fmla="*/ 1633831 w 1744918"/>
                <a:gd name="connsiteY27" fmla="*/ 551710 h 2735151"/>
                <a:gd name="connsiteX28" fmla="*/ 1703174 w 1744918"/>
                <a:gd name="connsiteY28" fmla="*/ 509791 h 2735151"/>
                <a:gd name="connsiteX29" fmla="*/ 1711009 w 1744918"/>
                <a:gd name="connsiteY29" fmla="*/ 633981 h 2735151"/>
                <a:gd name="connsiteX30" fmla="*/ 1743917 w 1744918"/>
                <a:gd name="connsiteY30" fmla="*/ 795782 h 2735151"/>
                <a:gd name="connsiteX31" fmla="*/ 1721978 w 1744918"/>
                <a:gd name="connsiteY31" fmla="*/ 957973 h 2735151"/>
                <a:gd name="connsiteX32" fmla="*/ 1660862 w 1744918"/>
                <a:gd name="connsiteY32" fmla="*/ 1311348 h 2735151"/>
                <a:gd name="connsiteX33" fmla="*/ 1618552 w 1744918"/>
                <a:gd name="connsiteY33" fmla="*/ 1567565 h 2735151"/>
                <a:gd name="connsiteX34" fmla="*/ 1635379 w 1744918"/>
                <a:gd name="connsiteY34" fmla="*/ 2097660 h 2735151"/>
                <a:gd name="connsiteX35" fmla="*/ 1632907 w 1744918"/>
                <a:gd name="connsiteY35" fmla="*/ 2725471 h 2735151"/>
                <a:gd name="connsiteX0" fmla="*/ 1632907 w 1744918"/>
                <a:gd name="connsiteY0" fmla="*/ 2725471 h 2735151"/>
                <a:gd name="connsiteX1" fmla="*/ 966320 w 1744918"/>
                <a:gd name="connsiteY1" fmla="*/ 2721693 h 2735151"/>
                <a:gd name="connsiteX2" fmla="*/ 951956 w 1744918"/>
                <a:gd name="connsiteY2" fmla="*/ 2136971 h 2735151"/>
                <a:gd name="connsiteX3" fmla="*/ 964691 w 1744918"/>
                <a:gd name="connsiteY3" fmla="*/ 1694889 h 2735151"/>
                <a:gd name="connsiteX4" fmla="*/ 820912 w 1744918"/>
                <a:gd name="connsiteY4" fmla="*/ 1613793 h 2735151"/>
                <a:gd name="connsiteX5" fmla="*/ 395452 w 1744918"/>
                <a:gd name="connsiteY5" fmla="*/ 1453168 h 2735151"/>
                <a:gd name="connsiteX6" fmla="*/ 390359 w 1744918"/>
                <a:gd name="connsiteY6" fmla="*/ 1451601 h 2735151"/>
                <a:gd name="connsiteX7" fmla="*/ 196042 w 1744918"/>
                <a:gd name="connsiteY7" fmla="*/ 1350133 h 2735151"/>
                <a:gd name="connsiteX8" fmla="*/ 51871 w 1744918"/>
                <a:gd name="connsiteY8" fmla="*/ 1191859 h 2735151"/>
                <a:gd name="connsiteX9" fmla="*/ 6034 w 1744918"/>
                <a:gd name="connsiteY9" fmla="*/ 1120557 h 2735151"/>
                <a:gd name="connsiteX10" fmla="*/ 107502 w 1744918"/>
                <a:gd name="connsiteY10" fmla="*/ 827515 h 2735151"/>
                <a:gd name="connsiteX11" fmla="*/ 401720 w 1744918"/>
                <a:gd name="connsiteY11" fmla="*/ 469830 h 2735151"/>
                <a:gd name="connsiteX12" fmla="*/ 805241 w 1744918"/>
                <a:gd name="connsiteY12" fmla="*/ 8328 h 2735151"/>
                <a:gd name="connsiteX13" fmla="*/ 830314 w 1744918"/>
                <a:gd name="connsiteY13" fmla="*/ 8719 h 2735151"/>
                <a:gd name="connsiteX14" fmla="*/ 952546 w 1744918"/>
                <a:gd name="connsiteY14" fmla="*/ 125466 h 2735151"/>
                <a:gd name="connsiteX15" fmla="*/ 1092799 w 1744918"/>
                <a:gd name="connsiteY15" fmla="*/ 242605 h 2735151"/>
                <a:gd name="connsiteX16" fmla="*/ 1126099 w 1744918"/>
                <a:gd name="connsiteY16" fmla="*/ 282957 h 2735151"/>
                <a:gd name="connsiteX17" fmla="*/ 979578 w 1744918"/>
                <a:gd name="connsiteY17" fmla="*/ 589711 h 2735151"/>
                <a:gd name="connsiteX18" fmla="*/ 869883 w 1744918"/>
                <a:gd name="connsiteY18" fmla="*/ 706067 h 2735151"/>
                <a:gd name="connsiteX19" fmla="*/ 790354 w 1744918"/>
                <a:gd name="connsiteY19" fmla="*/ 860423 h 2735151"/>
                <a:gd name="connsiteX20" fmla="*/ 797406 w 1744918"/>
                <a:gd name="connsiteY20" fmla="*/ 874527 h 2735151"/>
                <a:gd name="connsiteX21" fmla="*/ 848727 w 1744918"/>
                <a:gd name="connsiteY21" fmla="*/ 846711 h 2735151"/>
                <a:gd name="connsiteX22" fmla="*/ 902791 w 1744918"/>
                <a:gd name="connsiteY22" fmla="*/ 688829 h 2735151"/>
                <a:gd name="connsiteX23" fmla="*/ 952154 w 1744918"/>
                <a:gd name="connsiteY23" fmla="*/ 665323 h 2735151"/>
                <a:gd name="connsiteX24" fmla="*/ 1325117 w 1744918"/>
                <a:gd name="connsiteY24" fmla="*/ 734666 h 2735151"/>
                <a:gd name="connsiteX25" fmla="*/ 1413265 w 1744918"/>
                <a:gd name="connsiteY25" fmla="*/ 771884 h 2735151"/>
                <a:gd name="connsiteX26" fmla="*/ 1421101 w 1744918"/>
                <a:gd name="connsiteY26" fmla="*/ 748769 h 2735151"/>
                <a:gd name="connsiteX27" fmla="*/ 1453225 w 1744918"/>
                <a:gd name="connsiteY27" fmla="*/ 714685 h 2735151"/>
                <a:gd name="connsiteX28" fmla="*/ 1633831 w 1744918"/>
                <a:gd name="connsiteY28" fmla="*/ 551710 h 2735151"/>
                <a:gd name="connsiteX29" fmla="*/ 1703174 w 1744918"/>
                <a:gd name="connsiteY29" fmla="*/ 509791 h 2735151"/>
                <a:gd name="connsiteX30" fmla="*/ 1711009 w 1744918"/>
                <a:gd name="connsiteY30" fmla="*/ 633981 h 2735151"/>
                <a:gd name="connsiteX31" fmla="*/ 1743917 w 1744918"/>
                <a:gd name="connsiteY31" fmla="*/ 795782 h 2735151"/>
                <a:gd name="connsiteX32" fmla="*/ 1721978 w 1744918"/>
                <a:gd name="connsiteY32" fmla="*/ 957973 h 2735151"/>
                <a:gd name="connsiteX33" fmla="*/ 1660862 w 1744918"/>
                <a:gd name="connsiteY33" fmla="*/ 1311348 h 2735151"/>
                <a:gd name="connsiteX34" fmla="*/ 1618552 w 1744918"/>
                <a:gd name="connsiteY34" fmla="*/ 1567565 h 2735151"/>
                <a:gd name="connsiteX35" fmla="*/ 1635379 w 1744918"/>
                <a:gd name="connsiteY35" fmla="*/ 2097660 h 2735151"/>
                <a:gd name="connsiteX36" fmla="*/ 1632907 w 1744918"/>
                <a:gd name="connsiteY36" fmla="*/ 2725471 h 2735151"/>
                <a:gd name="connsiteX0" fmla="*/ 1632907 w 1744918"/>
                <a:gd name="connsiteY0" fmla="*/ 2725471 h 2735151"/>
                <a:gd name="connsiteX1" fmla="*/ 966320 w 1744918"/>
                <a:gd name="connsiteY1" fmla="*/ 2721693 h 2735151"/>
                <a:gd name="connsiteX2" fmla="*/ 951956 w 1744918"/>
                <a:gd name="connsiteY2" fmla="*/ 2136971 h 2735151"/>
                <a:gd name="connsiteX3" fmla="*/ 964691 w 1744918"/>
                <a:gd name="connsiteY3" fmla="*/ 1694889 h 2735151"/>
                <a:gd name="connsiteX4" fmla="*/ 820912 w 1744918"/>
                <a:gd name="connsiteY4" fmla="*/ 1613793 h 2735151"/>
                <a:gd name="connsiteX5" fmla="*/ 395452 w 1744918"/>
                <a:gd name="connsiteY5" fmla="*/ 1453168 h 2735151"/>
                <a:gd name="connsiteX6" fmla="*/ 390359 w 1744918"/>
                <a:gd name="connsiteY6" fmla="*/ 1451601 h 2735151"/>
                <a:gd name="connsiteX7" fmla="*/ 196042 w 1744918"/>
                <a:gd name="connsiteY7" fmla="*/ 1350133 h 2735151"/>
                <a:gd name="connsiteX8" fmla="*/ 51871 w 1744918"/>
                <a:gd name="connsiteY8" fmla="*/ 1191859 h 2735151"/>
                <a:gd name="connsiteX9" fmla="*/ 6034 w 1744918"/>
                <a:gd name="connsiteY9" fmla="*/ 1120557 h 2735151"/>
                <a:gd name="connsiteX10" fmla="*/ 107502 w 1744918"/>
                <a:gd name="connsiteY10" fmla="*/ 827515 h 2735151"/>
                <a:gd name="connsiteX11" fmla="*/ 401720 w 1744918"/>
                <a:gd name="connsiteY11" fmla="*/ 469830 h 2735151"/>
                <a:gd name="connsiteX12" fmla="*/ 805241 w 1744918"/>
                <a:gd name="connsiteY12" fmla="*/ 8328 h 2735151"/>
                <a:gd name="connsiteX13" fmla="*/ 830314 w 1744918"/>
                <a:gd name="connsiteY13" fmla="*/ 8719 h 2735151"/>
                <a:gd name="connsiteX14" fmla="*/ 952546 w 1744918"/>
                <a:gd name="connsiteY14" fmla="*/ 125466 h 2735151"/>
                <a:gd name="connsiteX15" fmla="*/ 1092799 w 1744918"/>
                <a:gd name="connsiteY15" fmla="*/ 242605 h 2735151"/>
                <a:gd name="connsiteX16" fmla="*/ 1126099 w 1744918"/>
                <a:gd name="connsiteY16" fmla="*/ 282957 h 2735151"/>
                <a:gd name="connsiteX17" fmla="*/ 979578 w 1744918"/>
                <a:gd name="connsiteY17" fmla="*/ 589711 h 2735151"/>
                <a:gd name="connsiteX18" fmla="*/ 869883 w 1744918"/>
                <a:gd name="connsiteY18" fmla="*/ 706067 h 2735151"/>
                <a:gd name="connsiteX19" fmla="*/ 790354 w 1744918"/>
                <a:gd name="connsiteY19" fmla="*/ 860423 h 2735151"/>
                <a:gd name="connsiteX20" fmla="*/ 797406 w 1744918"/>
                <a:gd name="connsiteY20" fmla="*/ 874527 h 2735151"/>
                <a:gd name="connsiteX21" fmla="*/ 848727 w 1744918"/>
                <a:gd name="connsiteY21" fmla="*/ 846711 h 2735151"/>
                <a:gd name="connsiteX22" fmla="*/ 902791 w 1744918"/>
                <a:gd name="connsiteY22" fmla="*/ 688829 h 2735151"/>
                <a:gd name="connsiteX23" fmla="*/ 952154 w 1744918"/>
                <a:gd name="connsiteY23" fmla="*/ 665323 h 2735151"/>
                <a:gd name="connsiteX24" fmla="*/ 1325117 w 1744918"/>
                <a:gd name="connsiteY24" fmla="*/ 734666 h 2735151"/>
                <a:gd name="connsiteX25" fmla="*/ 1413265 w 1744918"/>
                <a:gd name="connsiteY25" fmla="*/ 771884 h 2735151"/>
                <a:gd name="connsiteX26" fmla="*/ 1421101 w 1744918"/>
                <a:gd name="connsiteY26" fmla="*/ 748769 h 2735151"/>
                <a:gd name="connsiteX27" fmla="*/ 1453225 w 1744918"/>
                <a:gd name="connsiteY27" fmla="*/ 714685 h 2735151"/>
                <a:gd name="connsiteX28" fmla="*/ 1633831 w 1744918"/>
                <a:gd name="connsiteY28" fmla="*/ 551710 h 2735151"/>
                <a:gd name="connsiteX29" fmla="*/ 1703174 w 1744918"/>
                <a:gd name="connsiteY29" fmla="*/ 509791 h 2735151"/>
                <a:gd name="connsiteX30" fmla="*/ 1711009 w 1744918"/>
                <a:gd name="connsiteY30" fmla="*/ 633981 h 2735151"/>
                <a:gd name="connsiteX31" fmla="*/ 1743917 w 1744918"/>
                <a:gd name="connsiteY31" fmla="*/ 795782 h 2735151"/>
                <a:gd name="connsiteX32" fmla="*/ 1721978 w 1744918"/>
                <a:gd name="connsiteY32" fmla="*/ 957973 h 2735151"/>
                <a:gd name="connsiteX33" fmla="*/ 1660862 w 1744918"/>
                <a:gd name="connsiteY33" fmla="*/ 1311348 h 2735151"/>
                <a:gd name="connsiteX34" fmla="*/ 1618552 w 1744918"/>
                <a:gd name="connsiteY34" fmla="*/ 1567565 h 2735151"/>
                <a:gd name="connsiteX35" fmla="*/ 1635379 w 1744918"/>
                <a:gd name="connsiteY35" fmla="*/ 2097660 h 2735151"/>
                <a:gd name="connsiteX36" fmla="*/ 1632907 w 1744918"/>
                <a:gd name="connsiteY36" fmla="*/ 2725471 h 2735151"/>
                <a:gd name="connsiteX0" fmla="*/ 1632907 w 1744918"/>
                <a:gd name="connsiteY0" fmla="*/ 2725471 h 2735151"/>
                <a:gd name="connsiteX1" fmla="*/ 966320 w 1744918"/>
                <a:gd name="connsiteY1" fmla="*/ 2721693 h 2735151"/>
                <a:gd name="connsiteX2" fmla="*/ 1012095 w 1744918"/>
                <a:gd name="connsiteY2" fmla="*/ 2124310 h 2735151"/>
                <a:gd name="connsiteX3" fmla="*/ 964691 w 1744918"/>
                <a:gd name="connsiteY3" fmla="*/ 1694889 h 2735151"/>
                <a:gd name="connsiteX4" fmla="*/ 820912 w 1744918"/>
                <a:gd name="connsiteY4" fmla="*/ 1613793 h 2735151"/>
                <a:gd name="connsiteX5" fmla="*/ 395452 w 1744918"/>
                <a:gd name="connsiteY5" fmla="*/ 1453168 h 2735151"/>
                <a:gd name="connsiteX6" fmla="*/ 390359 w 1744918"/>
                <a:gd name="connsiteY6" fmla="*/ 1451601 h 2735151"/>
                <a:gd name="connsiteX7" fmla="*/ 196042 w 1744918"/>
                <a:gd name="connsiteY7" fmla="*/ 1350133 h 2735151"/>
                <a:gd name="connsiteX8" fmla="*/ 51871 w 1744918"/>
                <a:gd name="connsiteY8" fmla="*/ 1191859 h 2735151"/>
                <a:gd name="connsiteX9" fmla="*/ 6034 w 1744918"/>
                <a:gd name="connsiteY9" fmla="*/ 1120557 h 2735151"/>
                <a:gd name="connsiteX10" fmla="*/ 107502 w 1744918"/>
                <a:gd name="connsiteY10" fmla="*/ 827515 h 2735151"/>
                <a:gd name="connsiteX11" fmla="*/ 401720 w 1744918"/>
                <a:gd name="connsiteY11" fmla="*/ 469830 h 2735151"/>
                <a:gd name="connsiteX12" fmla="*/ 805241 w 1744918"/>
                <a:gd name="connsiteY12" fmla="*/ 8328 h 2735151"/>
                <a:gd name="connsiteX13" fmla="*/ 830314 w 1744918"/>
                <a:gd name="connsiteY13" fmla="*/ 8719 h 2735151"/>
                <a:gd name="connsiteX14" fmla="*/ 952546 w 1744918"/>
                <a:gd name="connsiteY14" fmla="*/ 125466 h 2735151"/>
                <a:gd name="connsiteX15" fmla="*/ 1092799 w 1744918"/>
                <a:gd name="connsiteY15" fmla="*/ 242605 h 2735151"/>
                <a:gd name="connsiteX16" fmla="*/ 1126099 w 1744918"/>
                <a:gd name="connsiteY16" fmla="*/ 282957 h 2735151"/>
                <a:gd name="connsiteX17" fmla="*/ 979578 w 1744918"/>
                <a:gd name="connsiteY17" fmla="*/ 589711 h 2735151"/>
                <a:gd name="connsiteX18" fmla="*/ 869883 w 1744918"/>
                <a:gd name="connsiteY18" fmla="*/ 706067 h 2735151"/>
                <a:gd name="connsiteX19" fmla="*/ 790354 w 1744918"/>
                <a:gd name="connsiteY19" fmla="*/ 860423 h 2735151"/>
                <a:gd name="connsiteX20" fmla="*/ 797406 w 1744918"/>
                <a:gd name="connsiteY20" fmla="*/ 874527 h 2735151"/>
                <a:gd name="connsiteX21" fmla="*/ 848727 w 1744918"/>
                <a:gd name="connsiteY21" fmla="*/ 846711 h 2735151"/>
                <a:gd name="connsiteX22" fmla="*/ 902791 w 1744918"/>
                <a:gd name="connsiteY22" fmla="*/ 688829 h 2735151"/>
                <a:gd name="connsiteX23" fmla="*/ 952154 w 1744918"/>
                <a:gd name="connsiteY23" fmla="*/ 665323 h 2735151"/>
                <a:gd name="connsiteX24" fmla="*/ 1325117 w 1744918"/>
                <a:gd name="connsiteY24" fmla="*/ 734666 h 2735151"/>
                <a:gd name="connsiteX25" fmla="*/ 1413265 w 1744918"/>
                <a:gd name="connsiteY25" fmla="*/ 771884 h 2735151"/>
                <a:gd name="connsiteX26" fmla="*/ 1421101 w 1744918"/>
                <a:gd name="connsiteY26" fmla="*/ 748769 h 2735151"/>
                <a:gd name="connsiteX27" fmla="*/ 1453225 w 1744918"/>
                <a:gd name="connsiteY27" fmla="*/ 714685 h 2735151"/>
                <a:gd name="connsiteX28" fmla="*/ 1633831 w 1744918"/>
                <a:gd name="connsiteY28" fmla="*/ 551710 h 2735151"/>
                <a:gd name="connsiteX29" fmla="*/ 1703174 w 1744918"/>
                <a:gd name="connsiteY29" fmla="*/ 509791 h 2735151"/>
                <a:gd name="connsiteX30" fmla="*/ 1711009 w 1744918"/>
                <a:gd name="connsiteY30" fmla="*/ 633981 h 2735151"/>
                <a:gd name="connsiteX31" fmla="*/ 1743917 w 1744918"/>
                <a:gd name="connsiteY31" fmla="*/ 795782 h 2735151"/>
                <a:gd name="connsiteX32" fmla="*/ 1721978 w 1744918"/>
                <a:gd name="connsiteY32" fmla="*/ 957973 h 2735151"/>
                <a:gd name="connsiteX33" fmla="*/ 1660862 w 1744918"/>
                <a:gd name="connsiteY33" fmla="*/ 1311348 h 2735151"/>
                <a:gd name="connsiteX34" fmla="*/ 1618552 w 1744918"/>
                <a:gd name="connsiteY34" fmla="*/ 1567565 h 2735151"/>
                <a:gd name="connsiteX35" fmla="*/ 1635379 w 1744918"/>
                <a:gd name="connsiteY35" fmla="*/ 2097660 h 2735151"/>
                <a:gd name="connsiteX36" fmla="*/ 1632907 w 1744918"/>
                <a:gd name="connsiteY36" fmla="*/ 2725471 h 2735151"/>
                <a:gd name="connsiteX0" fmla="*/ 1632907 w 1744918"/>
                <a:gd name="connsiteY0" fmla="*/ 2725471 h 2735151"/>
                <a:gd name="connsiteX1" fmla="*/ 966320 w 1744918"/>
                <a:gd name="connsiteY1" fmla="*/ 2721693 h 2735151"/>
                <a:gd name="connsiteX2" fmla="*/ 1012095 w 1744918"/>
                <a:gd name="connsiteY2" fmla="*/ 2124310 h 2735151"/>
                <a:gd name="connsiteX3" fmla="*/ 964691 w 1744918"/>
                <a:gd name="connsiteY3" fmla="*/ 1694889 h 2735151"/>
                <a:gd name="connsiteX4" fmla="*/ 820912 w 1744918"/>
                <a:gd name="connsiteY4" fmla="*/ 1613793 h 2735151"/>
                <a:gd name="connsiteX5" fmla="*/ 395452 w 1744918"/>
                <a:gd name="connsiteY5" fmla="*/ 1453168 h 2735151"/>
                <a:gd name="connsiteX6" fmla="*/ 390359 w 1744918"/>
                <a:gd name="connsiteY6" fmla="*/ 1451601 h 2735151"/>
                <a:gd name="connsiteX7" fmla="*/ 196042 w 1744918"/>
                <a:gd name="connsiteY7" fmla="*/ 1350133 h 2735151"/>
                <a:gd name="connsiteX8" fmla="*/ 51871 w 1744918"/>
                <a:gd name="connsiteY8" fmla="*/ 1191859 h 2735151"/>
                <a:gd name="connsiteX9" fmla="*/ 6034 w 1744918"/>
                <a:gd name="connsiteY9" fmla="*/ 1120557 h 2735151"/>
                <a:gd name="connsiteX10" fmla="*/ 107502 w 1744918"/>
                <a:gd name="connsiteY10" fmla="*/ 827515 h 2735151"/>
                <a:gd name="connsiteX11" fmla="*/ 401720 w 1744918"/>
                <a:gd name="connsiteY11" fmla="*/ 469830 h 2735151"/>
                <a:gd name="connsiteX12" fmla="*/ 805241 w 1744918"/>
                <a:gd name="connsiteY12" fmla="*/ 8328 h 2735151"/>
                <a:gd name="connsiteX13" fmla="*/ 830314 w 1744918"/>
                <a:gd name="connsiteY13" fmla="*/ 8719 h 2735151"/>
                <a:gd name="connsiteX14" fmla="*/ 952546 w 1744918"/>
                <a:gd name="connsiteY14" fmla="*/ 125466 h 2735151"/>
                <a:gd name="connsiteX15" fmla="*/ 1092799 w 1744918"/>
                <a:gd name="connsiteY15" fmla="*/ 242605 h 2735151"/>
                <a:gd name="connsiteX16" fmla="*/ 1126099 w 1744918"/>
                <a:gd name="connsiteY16" fmla="*/ 282957 h 2735151"/>
                <a:gd name="connsiteX17" fmla="*/ 979578 w 1744918"/>
                <a:gd name="connsiteY17" fmla="*/ 589711 h 2735151"/>
                <a:gd name="connsiteX18" fmla="*/ 869883 w 1744918"/>
                <a:gd name="connsiteY18" fmla="*/ 706067 h 2735151"/>
                <a:gd name="connsiteX19" fmla="*/ 790354 w 1744918"/>
                <a:gd name="connsiteY19" fmla="*/ 860423 h 2735151"/>
                <a:gd name="connsiteX20" fmla="*/ 797406 w 1744918"/>
                <a:gd name="connsiteY20" fmla="*/ 874527 h 2735151"/>
                <a:gd name="connsiteX21" fmla="*/ 848727 w 1744918"/>
                <a:gd name="connsiteY21" fmla="*/ 846711 h 2735151"/>
                <a:gd name="connsiteX22" fmla="*/ 902791 w 1744918"/>
                <a:gd name="connsiteY22" fmla="*/ 688829 h 2735151"/>
                <a:gd name="connsiteX23" fmla="*/ 952154 w 1744918"/>
                <a:gd name="connsiteY23" fmla="*/ 665323 h 2735151"/>
                <a:gd name="connsiteX24" fmla="*/ 1325117 w 1744918"/>
                <a:gd name="connsiteY24" fmla="*/ 734666 h 2735151"/>
                <a:gd name="connsiteX25" fmla="*/ 1413265 w 1744918"/>
                <a:gd name="connsiteY25" fmla="*/ 771884 h 2735151"/>
                <a:gd name="connsiteX26" fmla="*/ 1421101 w 1744918"/>
                <a:gd name="connsiteY26" fmla="*/ 748769 h 2735151"/>
                <a:gd name="connsiteX27" fmla="*/ 1453225 w 1744918"/>
                <a:gd name="connsiteY27" fmla="*/ 714685 h 2735151"/>
                <a:gd name="connsiteX28" fmla="*/ 1633831 w 1744918"/>
                <a:gd name="connsiteY28" fmla="*/ 551710 h 2735151"/>
                <a:gd name="connsiteX29" fmla="*/ 1703174 w 1744918"/>
                <a:gd name="connsiteY29" fmla="*/ 509791 h 2735151"/>
                <a:gd name="connsiteX30" fmla="*/ 1711009 w 1744918"/>
                <a:gd name="connsiteY30" fmla="*/ 633981 h 2735151"/>
                <a:gd name="connsiteX31" fmla="*/ 1743917 w 1744918"/>
                <a:gd name="connsiteY31" fmla="*/ 795782 h 2735151"/>
                <a:gd name="connsiteX32" fmla="*/ 1721978 w 1744918"/>
                <a:gd name="connsiteY32" fmla="*/ 957973 h 2735151"/>
                <a:gd name="connsiteX33" fmla="*/ 1660862 w 1744918"/>
                <a:gd name="connsiteY33" fmla="*/ 1311348 h 2735151"/>
                <a:gd name="connsiteX34" fmla="*/ 1618552 w 1744918"/>
                <a:gd name="connsiteY34" fmla="*/ 1567565 h 2735151"/>
                <a:gd name="connsiteX35" fmla="*/ 1635379 w 1744918"/>
                <a:gd name="connsiteY35" fmla="*/ 2097660 h 2735151"/>
                <a:gd name="connsiteX36" fmla="*/ 1632907 w 1744918"/>
                <a:gd name="connsiteY36" fmla="*/ 2725471 h 2735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744918" h="2735151">
                  <a:moveTo>
                    <a:pt x="1632907" y="2725471"/>
                  </a:moveTo>
                  <a:cubicBezTo>
                    <a:pt x="1526672" y="2744015"/>
                    <a:pt x="1236479" y="2732029"/>
                    <a:pt x="966320" y="2721693"/>
                  </a:cubicBezTo>
                  <a:cubicBezTo>
                    <a:pt x="985769" y="2576131"/>
                    <a:pt x="1012366" y="2295444"/>
                    <a:pt x="1012095" y="2124310"/>
                  </a:cubicBezTo>
                  <a:cubicBezTo>
                    <a:pt x="1002328" y="2019646"/>
                    <a:pt x="986532" y="1782085"/>
                    <a:pt x="964691" y="1694889"/>
                  </a:cubicBezTo>
                  <a:cubicBezTo>
                    <a:pt x="966650" y="1644351"/>
                    <a:pt x="861264" y="1629072"/>
                    <a:pt x="820912" y="1613793"/>
                  </a:cubicBezTo>
                  <a:cubicBezTo>
                    <a:pt x="679484" y="1562472"/>
                    <a:pt x="539622" y="1495871"/>
                    <a:pt x="395452" y="1453168"/>
                  </a:cubicBezTo>
                  <a:cubicBezTo>
                    <a:pt x="393885" y="1452777"/>
                    <a:pt x="392318" y="1451993"/>
                    <a:pt x="390359" y="1451601"/>
                  </a:cubicBezTo>
                  <a:cubicBezTo>
                    <a:pt x="326501" y="1424177"/>
                    <a:pt x="253240" y="1392053"/>
                    <a:pt x="196042" y="1350133"/>
                  </a:cubicBezTo>
                  <a:cubicBezTo>
                    <a:pt x="138844" y="1308214"/>
                    <a:pt x="94574" y="1247490"/>
                    <a:pt x="51871" y="1191859"/>
                  </a:cubicBezTo>
                  <a:cubicBezTo>
                    <a:pt x="34633" y="1169136"/>
                    <a:pt x="13478" y="1148373"/>
                    <a:pt x="6034" y="1120557"/>
                  </a:cubicBezTo>
                  <a:cubicBezTo>
                    <a:pt x="-21389" y="1016739"/>
                    <a:pt x="50304" y="907827"/>
                    <a:pt x="107502" y="827515"/>
                  </a:cubicBezTo>
                  <a:cubicBezTo>
                    <a:pt x="196825" y="701757"/>
                    <a:pt x="301819" y="587361"/>
                    <a:pt x="401720" y="469830"/>
                  </a:cubicBezTo>
                  <a:cubicBezTo>
                    <a:pt x="534529" y="313907"/>
                    <a:pt x="667339" y="158767"/>
                    <a:pt x="805241" y="8328"/>
                  </a:cubicBezTo>
                  <a:cubicBezTo>
                    <a:pt x="815819" y="-3034"/>
                    <a:pt x="820128" y="-2642"/>
                    <a:pt x="830314" y="8719"/>
                  </a:cubicBezTo>
                  <a:cubicBezTo>
                    <a:pt x="858130" y="58474"/>
                    <a:pt x="908668" y="91382"/>
                    <a:pt x="952546" y="125466"/>
                  </a:cubicBezTo>
                  <a:cubicBezTo>
                    <a:pt x="1000733" y="162684"/>
                    <a:pt x="1046962" y="202645"/>
                    <a:pt x="1092799" y="242605"/>
                  </a:cubicBezTo>
                  <a:cubicBezTo>
                    <a:pt x="1110820" y="258276"/>
                    <a:pt x="1146471" y="244956"/>
                    <a:pt x="1126099" y="282957"/>
                  </a:cubicBezTo>
                  <a:cubicBezTo>
                    <a:pt x="1073210" y="383250"/>
                    <a:pt x="1027374" y="487068"/>
                    <a:pt x="979578" y="589711"/>
                  </a:cubicBezTo>
                  <a:cubicBezTo>
                    <a:pt x="956072" y="639858"/>
                    <a:pt x="902791" y="662972"/>
                    <a:pt x="869883" y="706067"/>
                  </a:cubicBezTo>
                  <a:cubicBezTo>
                    <a:pt x="834624" y="752295"/>
                    <a:pt x="815819" y="808710"/>
                    <a:pt x="790354" y="860423"/>
                  </a:cubicBezTo>
                  <a:cubicBezTo>
                    <a:pt x="785261" y="871001"/>
                    <a:pt x="786436" y="872960"/>
                    <a:pt x="797406" y="874527"/>
                  </a:cubicBezTo>
                  <a:cubicBezTo>
                    <a:pt x="824829" y="879228"/>
                    <a:pt x="838150" y="872960"/>
                    <a:pt x="848727" y="846711"/>
                  </a:cubicBezTo>
                  <a:cubicBezTo>
                    <a:pt x="868708" y="796565"/>
                    <a:pt x="876151" y="735057"/>
                    <a:pt x="902791" y="688829"/>
                  </a:cubicBezTo>
                  <a:cubicBezTo>
                    <a:pt x="913761" y="670024"/>
                    <a:pt x="930607" y="662972"/>
                    <a:pt x="952154" y="665323"/>
                  </a:cubicBezTo>
                  <a:cubicBezTo>
                    <a:pt x="1077520" y="680602"/>
                    <a:pt x="1202102" y="706850"/>
                    <a:pt x="1325117" y="734666"/>
                  </a:cubicBezTo>
                  <a:cubicBezTo>
                    <a:pt x="1337654" y="737408"/>
                    <a:pt x="1408956" y="774626"/>
                    <a:pt x="1413265" y="771884"/>
                  </a:cubicBezTo>
                  <a:cubicBezTo>
                    <a:pt x="1418750" y="768749"/>
                    <a:pt x="1417575" y="755038"/>
                    <a:pt x="1421101" y="748769"/>
                  </a:cubicBezTo>
                  <a:cubicBezTo>
                    <a:pt x="1428544" y="735449"/>
                    <a:pt x="1442648" y="725263"/>
                    <a:pt x="1453225" y="714685"/>
                  </a:cubicBezTo>
                  <a:cubicBezTo>
                    <a:pt x="1511207" y="657487"/>
                    <a:pt x="1575457" y="608125"/>
                    <a:pt x="1633831" y="551710"/>
                  </a:cubicBezTo>
                  <a:cubicBezTo>
                    <a:pt x="1641666" y="544266"/>
                    <a:pt x="1694163" y="486676"/>
                    <a:pt x="1703174" y="509791"/>
                  </a:cubicBezTo>
                  <a:cubicBezTo>
                    <a:pt x="1716885" y="544658"/>
                    <a:pt x="1704741" y="596371"/>
                    <a:pt x="1711009" y="633981"/>
                  </a:cubicBezTo>
                  <a:cubicBezTo>
                    <a:pt x="1720019" y="688045"/>
                    <a:pt x="1738433" y="740934"/>
                    <a:pt x="1743917" y="795782"/>
                  </a:cubicBezTo>
                  <a:cubicBezTo>
                    <a:pt x="1749402" y="848670"/>
                    <a:pt x="1730989" y="905868"/>
                    <a:pt x="1721978" y="957973"/>
                  </a:cubicBezTo>
                  <a:lnTo>
                    <a:pt x="1660862" y="1311348"/>
                  </a:lnTo>
                  <a:cubicBezTo>
                    <a:pt x="1646367" y="1396754"/>
                    <a:pt x="1632655" y="1482159"/>
                    <a:pt x="1618552" y="1567565"/>
                  </a:cubicBezTo>
                  <a:lnTo>
                    <a:pt x="1635379" y="2097660"/>
                  </a:lnTo>
                  <a:cubicBezTo>
                    <a:pt x="1631461" y="2125084"/>
                    <a:pt x="1657196" y="2704707"/>
                    <a:pt x="1632907" y="2725471"/>
                  </a:cubicBezTo>
                  <a:close/>
                </a:path>
              </a:pathLst>
            </a:custGeom>
            <a:solidFill>
              <a:srgbClr val="000000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8D396D6-C0E9-46AF-9EF9-F82A1017C7B4}"/>
                </a:ext>
              </a:extLst>
            </p:cNvPr>
            <p:cNvSpPr/>
            <p:nvPr/>
          </p:nvSpPr>
          <p:spPr>
            <a:xfrm>
              <a:off x="5368635" y="3276678"/>
              <a:ext cx="2303827" cy="3590130"/>
            </a:xfrm>
            <a:custGeom>
              <a:avLst/>
              <a:gdLst>
                <a:gd name="connsiteX0" fmla="*/ 782411 w 1719861"/>
                <a:gd name="connsiteY0" fmla="*/ 1769183 h 1770791"/>
                <a:gd name="connsiteX1" fmla="*/ 707191 w 1719861"/>
                <a:gd name="connsiteY1" fmla="*/ 1769574 h 1770791"/>
                <a:gd name="connsiteX2" fmla="*/ 622961 w 1719861"/>
                <a:gd name="connsiteY2" fmla="*/ 1769574 h 1770791"/>
                <a:gd name="connsiteX3" fmla="*/ 292309 w 1719861"/>
                <a:gd name="connsiteY3" fmla="*/ 1769574 h 1770791"/>
                <a:gd name="connsiteX4" fmla="*/ 283690 w 1719861"/>
                <a:gd name="connsiteY4" fmla="*/ 1751553 h 1770791"/>
                <a:gd name="connsiteX5" fmla="*/ 215130 w 1719861"/>
                <a:gd name="connsiteY5" fmla="*/ 1500821 h 1770791"/>
                <a:gd name="connsiteX6" fmla="*/ 35309 w 1719861"/>
                <a:gd name="connsiteY6" fmla="*/ 852445 h 1770791"/>
                <a:gd name="connsiteX7" fmla="*/ 4751 w 1719861"/>
                <a:gd name="connsiteY7" fmla="*/ 753720 h 1770791"/>
                <a:gd name="connsiteX8" fmla="*/ 50 w 1719861"/>
                <a:gd name="connsiteY8" fmla="*/ 725904 h 1770791"/>
                <a:gd name="connsiteX9" fmla="*/ 50 w 1719861"/>
                <a:gd name="connsiteY9" fmla="*/ 482224 h 1770791"/>
                <a:gd name="connsiteX10" fmla="*/ 1617 w 1719861"/>
                <a:gd name="connsiteY10" fmla="*/ 467337 h 1770791"/>
                <a:gd name="connsiteX11" fmla="*/ 15329 w 1719861"/>
                <a:gd name="connsiteY11" fmla="*/ 466945 h 1770791"/>
                <a:gd name="connsiteX12" fmla="*/ 34525 w 1719861"/>
                <a:gd name="connsiteY12" fmla="*/ 484183 h 1770791"/>
                <a:gd name="connsiteX13" fmla="*/ 158324 w 1719861"/>
                <a:gd name="connsiteY13" fmla="*/ 602497 h 1770791"/>
                <a:gd name="connsiteX14" fmla="*/ 184181 w 1719861"/>
                <a:gd name="connsiteY14" fmla="*/ 631488 h 1770791"/>
                <a:gd name="connsiteX15" fmla="*/ 214739 w 1719861"/>
                <a:gd name="connsiteY15" fmla="*/ 624828 h 1770791"/>
                <a:gd name="connsiteX16" fmla="*/ 316598 w 1719861"/>
                <a:gd name="connsiteY16" fmla="*/ 603281 h 1770791"/>
                <a:gd name="connsiteX17" fmla="*/ 494461 w 1719861"/>
                <a:gd name="connsiteY17" fmla="*/ 579383 h 1770791"/>
                <a:gd name="connsiteX18" fmla="*/ 634714 w 1719861"/>
                <a:gd name="connsiteY18" fmla="*/ 540598 h 1770791"/>
                <a:gd name="connsiteX19" fmla="*/ 749894 w 1719861"/>
                <a:gd name="connsiteY19" fmla="*/ 584084 h 1770791"/>
                <a:gd name="connsiteX20" fmla="*/ 801215 w 1719861"/>
                <a:gd name="connsiteY20" fmla="*/ 721203 h 1770791"/>
                <a:gd name="connsiteX21" fmla="*/ 805525 w 1719861"/>
                <a:gd name="connsiteY21" fmla="*/ 738441 h 1770791"/>
                <a:gd name="connsiteX22" fmla="*/ 828247 w 1719861"/>
                <a:gd name="connsiteY22" fmla="*/ 761947 h 1770791"/>
                <a:gd name="connsiteX23" fmla="*/ 892106 w 1719861"/>
                <a:gd name="connsiteY23" fmla="*/ 799165 h 1770791"/>
                <a:gd name="connsiteX24" fmla="*/ 929715 w 1719861"/>
                <a:gd name="connsiteY24" fmla="*/ 808959 h 1770791"/>
                <a:gd name="connsiteX25" fmla="*/ 951654 w 1719861"/>
                <a:gd name="connsiteY25" fmla="*/ 800732 h 1770791"/>
                <a:gd name="connsiteX26" fmla="*/ 936375 w 1719861"/>
                <a:gd name="connsiteY26" fmla="*/ 781927 h 1770791"/>
                <a:gd name="connsiteX27" fmla="*/ 744801 w 1719861"/>
                <a:gd name="connsiteY27" fmla="*/ 493194 h 1770791"/>
                <a:gd name="connsiteX28" fmla="*/ 619043 w 1719861"/>
                <a:gd name="connsiteY28" fmla="*/ 278505 h 1770791"/>
                <a:gd name="connsiteX29" fmla="*/ 632363 w 1719861"/>
                <a:gd name="connsiteY29" fmla="*/ 248731 h 1770791"/>
                <a:gd name="connsiteX30" fmla="*/ 821196 w 1719861"/>
                <a:gd name="connsiteY30" fmla="*/ 168418 h 1770791"/>
                <a:gd name="connsiteX31" fmla="*/ 884270 w 1719861"/>
                <a:gd name="connsiteY31" fmla="*/ 53238 h 1770791"/>
                <a:gd name="connsiteX32" fmla="*/ 913261 w 1719861"/>
                <a:gd name="connsiteY32" fmla="*/ 9752 h 1770791"/>
                <a:gd name="connsiteX33" fmla="*/ 971634 w 1719861"/>
                <a:gd name="connsiteY33" fmla="*/ 64991 h 1770791"/>
                <a:gd name="connsiteX34" fmla="*/ 1198077 w 1719861"/>
                <a:gd name="connsiteY34" fmla="*/ 294567 h 1770791"/>
                <a:gd name="connsiteX35" fmla="*/ 1428828 w 1719861"/>
                <a:gd name="connsiteY35" fmla="*/ 554701 h 1770791"/>
                <a:gd name="connsiteX36" fmla="*/ 1704632 w 1719861"/>
                <a:gd name="connsiteY36" fmla="*/ 927665 h 1770791"/>
                <a:gd name="connsiteX37" fmla="*/ 1718736 w 1719861"/>
                <a:gd name="connsiteY37" fmla="*/ 1061649 h 1770791"/>
                <a:gd name="connsiteX38" fmla="*/ 1661930 w 1719861"/>
                <a:gd name="connsiteY38" fmla="*/ 1210521 h 1770791"/>
                <a:gd name="connsiteX39" fmla="*/ 1510707 w 1719861"/>
                <a:gd name="connsiteY39" fmla="*/ 1304545 h 1770791"/>
                <a:gd name="connsiteX40" fmla="*/ 1153807 w 1719861"/>
                <a:gd name="connsiteY40" fmla="*/ 1446366 h 1770791"/>
                <a:gd name="connsiteX41" fmla="*/ 968500 w 1719861"/>
                <a:gd name="connsiteY41" fmla="*/ 1505914 h 1770791"/>
                <a:gd name="connsiteX42" fmla="*/ 817670 w 1719861"/>
                <a:gd name="connsiteY42" fmla="*/ 1537256 h 1770791"/>
                <a:gd name="connsiteX43" fmla="*/ 791029 w 1719861"/>
                <a:gd name="connsiteY43" fmla="*/ 1627362 h 1770791"/>
                <a:gd name="connsiteX44" fmla="*/ 782411 w 1719861"/>
                <a:gd name="connsiteY44" fmla="*/ 1769183 h 1770791"/>
                <a:gd name="connsiteX0" fmla="*/ 782411 w 1722566"/>
                <a:gd name="connsiteY0" fmla="*/ 1769183 h 2684332"/>
                <a:gd name="connsiteX1" fmla="*/ 707191 w 1722566"/>
                <a:gd name="connsiteY1" fmla="*/ 1769574 h 2684332"/>
                <a:gd name="connsiteX2" fmla="*/ 622961 w 1722566"/>
                <a:gd name="connsiteY2" fmla="*/ 1769574 h 2684332"/>
                <a:gd name="connsiteX3" fmla="*/ 393598 w 1722566"/>
                <a:gd name="connsiteY3" fmla="*/ 2684332 h 2684332"/>
                <a:gd name="connsiteX4" fmla="*/ 283690 w 1722566"/>
                <a:gd name="connsiteY4" fmla="*/ 1751553 h 2684332"/>
                <a:gd name="connsiteX5" fmla="*/ 215130 w 1722566"/>
                <a:gd name="connsiteY5" fmla="*/ 1500821 h 2684332"/>
                <a:gd name="connsiteX6" fmla="*/ 35309 w 1722566"/>
                <a:gd name="connsiteY6" fmla="*/ 852445 h 2684332"/>
                <a:gd name="connsiteX7" fmla="*/ 4751 w 1722566"/>
                <a:gd name="connsiteY7" fmla="*/ 753720 h 2684332"/>
                <a:gd name="connsiteX8" fmla="*/ 50 w 1722566"/>
                <a:gd name="connsiteY8" fmla="*/ 725904 h 2684332"/>
                <a:gd name="connsiteX9" fmla="*/ 50 w 1722566"/>
                <a:gd name="connsiteY9" fmla="*/ 482224 h 2684332"/>
                <a:gd name="connsiteX10" fmla="*/ 1617 w 1722566"/>
                <a:gd name="connsiteY10" fmla="*/ 467337 h 2684332"/>
                <a:gd name="connsiteX11" fmla="*/ 15329 w 1722566"/>
                <a:gd name="connsiteY11" fmla="*/ 466945 h 2684332"/>
                <a:gd name="connsiteX12" fmla="*/ 34525 w 1722566"/>
                <a:gd name="connsiteY12" fmla="*/ 484183 h 2684332"/>
                <a:gd name="connsiteX13" fmla="*/ 158324 w 1722566"/>
                <a:gd name="connsiteY13" fmla="*/ 602497 h 2684332"/>
                <a:gd name="connsiteX14" fmla="*/ 184181 w 1722566"/>
                <a:gd name="connsiteY14" fmla="*/ 631488 h 2684332"/>
                <a:gd name="connsiteX15" fmla="*/ 214739 w 1722566"/>
                <a:gd name="connsiteY15" fmla="*/ 624828 h 2684332"/>
                <a:gd name="connsiteX16" fmla="*/ 316598 w 1722566"/>
                <a:gd name="connsiteY16" fmla="*/ 603281 h 2684332"/>
                <a:gd name="connsiteX17" fmla="*/ 494461 w 1722566"/>
                <a:gd name="connsiteY17" fmla="*/ 579383 h 2684332"/>
                <a:gd name="connsiteX18" fmla="*/ 634714 w 1722566"/>
                <a:gd name="connsiteY18" fmla="*/ 540598 h 2684332"/>
                <a:gd name="connsiteX19" fmla="*/ 749894 w 1722566"/>
                <a:gd name="connsiteY19" fmla="*/ 584084 h 2684332"/>
                <a:gd name="connsiteX20" fmla="*/ 801215 w 1722566"/>
                <a:gd name="connsiteY20" fmla="*/ 721203 h 2684332"/>
                <a:gd name="connsiteX21" fmla="*/ 805525 w 1722566"/>
                <a:gd name="connsiteY21" fmla="*/ 738441 h 2684332"/>
                <a:gd name="connsiteX22" fmla="*/ 828247 w 1722566"/>
                <a:gd name="connsiteY22" fmla="*/ 761947 h 2684332"/>
                <a:gd name="connsiteX23" fmla="*/ 892106 w 1722566"/>
                <a:gd name="connsiteY23" fmla="*/ 799165 h 2684332"/>
                <a:gd name="connsiteX24" fmla="*/ 929715 w 1722566"/>
                <a:gd name="connsiteY24" fmla="*/ 808959 h 2684332"/>
                <a:gd name="connsiteX25" fmla="*/ 951654 w 1722566"/>
                <a:gd name="connsiteY25" fmla="*/ 800732 h 2684332"/>
                <a:gd name="connsiteX26" fmla="*/ 936375 w 1722566"/>
                <a:gd name="connsiteY26" fmla="*/ 781927 h 2684332"/>
                <a:gd name="connsiteX27" fmla="*/ 744801 w 1722566"/>
                <a:gd name="connsiteY27" fmla="*/ 493194 h 2684332"/>
                <a:gd name="connsiteX28" fmla="*/ 619043 w 1722566"/>
                <a:gd name="connsiteY28" fmla="*/ 278505 h 2684332"/>
                <a:gd name="connsiteX29" fmla="*/ 632363 w 1722566"/>
                <a:gd name="connsiteY29" fmla="*/ 248731 h 2684332"/>
                <a:gd name="connsiteX30" fmla="*/ 821196 w 1722566"/>
                <a:gd name="connsiteY30" fmla="*/ 168418 h 2684332"/>
                <a:gd name="connsiteX31" fmla="*/ 884270 w 1722566"/>
                <a:gd name="connsiteY31" fmla="*/ 53238 h 2684332"/>
                <a:gd name="connsiteX32" fmla="*/ 913261 w 1722566"/>
                <a:gd name="connsiteY32" fmla="*/ 9752 h 2684332"/>
                <a:gd name="connsiteX33" fmla="*/ 971634 w 1722566"/>
                <a:gd name="connsiteY33" fmla="*/ 64991 h 2684332"/>
                <a:gd name="connsiteX34" fmla="*/ 1198077 w 1722566"/>
                <a:gd name="connsiteY34" fmla="*/ 294567 h 2684332"/>
                <a:gd name="connsiteX35" fmla="*/ 1428828 w 1722566"/>
                <a:gd name="connsiteY35" fmla="*/ 554701 h 2684332"/>
                <a:gd name="connsiteX36" fmla="*/ 1704632 w 1722566"/>
                <a:gd name="connsiteY36" fmla="*/ 927665 h 2684332"/>
                <a:gd name="connsiteX37" fmla="*/ 1718736 w 1722566"/>
                <a:gd name="connsiteY37" fmla="*/ 1061649 h 2684332"/>
                <a:gd name="connsiteX38" fmla="*/ 1661930 w 1722566"/>
                <a:gd name="connsiteY38" fmla="*/ 1210521 h 2684332"/>
                <a:gd name="connsiteX39" fmla="*/ 1510707 w 1722566"/>
                <a:gd name="connsiteY39" fmla="*/ 1304545 h 2684332"/>
                <a:gd name="connsiteX40" fmla="*/ 1153807 w 1722566"/>
                <a:gd name="connsiteY40" fmla="*/ 1446366 h 2684332"/>
                <a:gd name="connsiteX41" fmla="*/ 968500 w 1722566"/>
                <a:gd name="connsiteY41" fmla="*/ 1505914 h 2684332"/>
                <a:gd name="connsiteX42" fmla="*/ 817670 w 1722566"/>
                <a:gd name="connsiteY42" fmla="*/ 1537256 h 2684332"/>
                <a:gd name="connsiteX43" fmla="*/ 791029 w 1722566"/>
                <a:gd name="connsiteY43" fmla="*/ 1627362 h 2684332"/>
                <a:gd name="connsiteX44" fmla="*/ 782411 w 1722566"/>
                <a:gd name="connsiteY44" fmla="*/ 1769183 h 2684332"/>
                <a:gd name="connsiteX0" fmla="*/ 788742 w 1722566"/>
                <a:gd name="connsiteY0" fmla="*/ 1930611 h 2684332"/>
                <a:gd name="connsiteX1" fmla="*/ 707191 w 1722566"/>
                <a:gd name="connsiteY1" fmla="*/ 1769574 h 2684332"/>
                <a:gd name="connsiteX2" fmla="*/ 622961 w 1722566"/>
                <a:gd name="connsiteY2" fmla="*/ 1769574 h 2684332"/>
                <a:gd name="connsiteX3" fmla="*/ 393598 w 1722566"/>
                <a:gd name="connsiteY3" fmla="*/ 2684332 h 2684332"/>
                <a:gd name="connsiteX4" fmla="*/ 283690 w 1722566"/>
                <a:gd name="connsiteY4" fmla="*/ 1751553 h 2684332"/>
                <a:gd name="connsiteX5" fmla="*/ 215130 w 1722566"/>
                <a:gd name="connsiteY5" fmla="*/ 1500821 h 2684332"/>
                <a:gd name="connsiteX6" fmla="*/ 35309 w 1722566"/>
                <a:gd name="connsiteY6" fmla="*/ 852445 h 2684332"/>
                <a:gd name="connsiteX7" fmla="*/ 4751 w 1722566"/>
                <a:gd name="connsiteY7" fmla="*/ 753720 h 2684332"/>
                <a:gd name="connsiteX8" fmla="*/ 50 w 1722566"/>
                <a:gd name="connsiteY8" fmla="*/ 725904 h 2684332"/>
                <a:gd name="connsiteX9" fmla="*/ 50 w 1722566"/>
                <a:gd name="connsiteY9" fmla="*/ 482224 h 2684332"/>
                <a:gd name="connsiteX10" fmla="*/ 1617 w 1722566"/>
                <a:gd name="connsiteY10" fmla="*/ 467337 h 2684332"/>
                <a:gd name="connsiteX11" fmla="*/ 15329 w 1722566"/>
                <a:gd name="connsiteY11" fmla="*/ 466945 h 2684332"/>
                <a:gd name="connsiteX12" fmla="*/ 34525 w 1722566"/>
                <a:gd name="connsiteY12" fmla="*/ 484183 h 2684332"/>
                <a:gd name="connsiteX13" fmla="*/ 158324 w 1722566"/>
                <a:gd name="connsiteY13" fmla="*/ 602497 h 2684332"/>
                <a:gd name="connsiteX14" fmla="*/ 184181 w 1722566"/>
                <a:gd name="connsiteY14" fmla="*/ 631488 h 2684332"/>
                <a:gd name="connsiteX15" fmla="*/ 214739 w 1722566"/>
                <a:gd name="connsiteY15" fmla="*/ 624828 h 2684332"/>
                <a:gd name="connsiteX16" fmla="*/ 316598 w 1722566"/>
                <a:gd name="connsiteY16" fmla="*/ 603281 h 2684332"/>
                <a:gd name="connsiteX17" fmla="*/ 494461 w 1722566"/>
                <a:gd name="connsiteY17" fmla="*/ 579383 h 2684332"/>
                <a:gd name="connsiteX18" fmla="*/ 634714 w 1722566"/>
                <a:gd name="connsiteY18" fmla="*/ 540598 h 2684332"/>
                <a:gd name="connsiteX19" fmla="*/ 749894 w 1722566"/>
                <a:gd name="connsiteY19" fmla="*/ 584084 h 2684332"/>
                <a:gd name="connsiteX20" fmla="*/ 801215 w 1722566"/>
                <a:gd name="connsiteY20" fmla="*/ 721203 h 2684332"/>
                <a:gd name="connsiteX21" fmla="*/ 805525 w 1722566"/>
                <a:gd name="connsiteY21" fmla="*/ 738441 h 2684332"/>
                <a:gd name="connsiteX22" fmla="*/ 828247 w 1722566"/>
                <a:gd name="connsiteY22" fmla="*/ 761947 h 2684332"/>
                <a:gd name="connsiteX23" fmla="*/ 892106 w 1722566"/>
                <a:gd name="connsiteY23" fmla="*/ 799165 h 2684332"/>
                <a:gd name="connsiteX24" fmla="*/ 929715 w 1722566"/>
                <a:gd name="connsiteY24" fmla="*/ 808959 h 2684332"/>
                <a:gd name="connsiteX25" fmla="*/ 951654 w 1722566"/>
                <a:gd name="connsiteY25" fmla="*/ 800732 h 2684332"/>
                <a:gd name="connsiteX26" fmla="*/ 936375 w 1722566"/>
                <a:gd name="connsiteY26" fmla="*/ 781927 h 2684332"/>
                <a:gd name="connsiteX27" fmla="*/ 744801 w 1722566"/>
                <a:gd name="connsiteY27" fmla="*/ 493194 h 2684332"/>
                <a:gd name="connsiteX28" fmla="*/ 619043 w 1722566"/>
                <a:gd name="connsiteY28" fmla="*/ 278505 h 2684332"/>
                <a:gd name="connsiteX29" fmla="*/ 632363 w 1722566"/>
                <a:gd name="connsiteY29" fmla="*/ 248731 h 2684332"/>
                <a:gd name="connsiteX30" fmla="*/ 821196 w 1722566"/>
                <a:gd name="connsiteY30" fmla="*/ 168418 h 2684332"/>
                <a:gd name="connsiteX31" fmla="*/ 884270 w 1722566"/>
                <a:gd name="connsiteY31" fmla="*/ 53238 h 2684332"/>
                <a:gd name="connsiteX32" fmla="*/ 913261 w 1722566"/>
                <a:gd name="connsiteY32" fmla="*/ 9752 h 2684332"/>
                <a:gd name="connsiteX33" fmla="*/ 971634 w 1722566"/>
                <a:gd name="connsiteY33" fmla="*/ 64991 h 2684332"/>
                <a:gd name="connsiteX34" fmla="*/ 1198077 w 1722566"/>
                <a:gd name="connsiteY34" fmla="*/ 294567 h 2684332"/>
                <a:gd name="connsiteX35" fmla="*/ 1428828 w 1722566"/>
                <a:gd name="connsiteY35" fmla="*/ 554701 h 2684332"/>
                <a:gd name="connsiteX36" fmla="*/ 1704632 w 1722566"/>
                <a:gd name="connsiteY36" fmla="*/ 927665 h 2684332"/>
                <a:gd name="connsiteX37" fmla="*/ 1718736 w 1722566"/>
                <a:gd name="connsiteY37" fmla="*/ 1061649 h 2684332"/>
                <a:gd name="connsiteX38" fmla="*/ 1661930 w 1722566"/>
                <a:gd name="connsiteY38" fmla="*/ 1210521 h 2684332"/>
                <a:gd name="connsiteX39" fmla="*/ 1510707 w 1722566"/>
                <a:gd name="connsiteY39" fmla="*/ 1304545 h 2684332"/>
                <a:gd name="connsiteX40" fmla="*/ 1153807 w 1722566"/>
                <a:gd name="connsiteY40" fmla="*/ 1446366 h 2684332"/>
                <a:gd name="connsiteX41" fmla="*/ 968500 w 1722566"/>
                <a:gd name="connsiteY41" fmla="*/ 1505914 h 2684332"/>
                <a:gd name="connsiteX42" fmla="*/ 817670 w 1722566"/>
                <a:gd name="connsiteY42" fmla="*/ 1537256 h 2684332"/>
                <a:gd name="connsiteX43" fmla="*/ 791029 w 1722566"/>
                <a:gd name="connsiteY43" fmla="*/ 1627362 h 2684332"/>
                <a:gd name="connsiteX44" fmla="*/ 788742 w 1722566"/>
                <a:gd name="connsiteY44" fmla="*/ 1930611 h 2684332"/>
                <a:gd name="connsiteX0" fmla="*/ 788742 w 1722566"/>
                <a:gd name="connsiteY0" fmla="*/ 1930611 h 2684332"/>
                <a:gd name="connsiteX1" fmla="*/ 795819 w 1722566"/>
                <a:gd name="connsiteY1" fmla="*/ 2260188 h 2684332"/>
                <a:gd name="connsiteX2" fmla="*/ 622961 w 1722566"/>
                <a:gd name="connsiteY2" fmla="*/ 1769574 h 2684332"/>
                <a:gd name="connsiteX3" fmla="*/ 393598 w 1722566"/>
                <a:gd name="connsiteY3" fmla="*/ 2684332 h 2684332"/>
                <a:gd name="connsiteX4" fmla="*/ 283690 w 1722566"/>
                <a:gd name="connsiteY4" fmla="*/ 1751553 h 2684332"/>
                <a:gd name="connsiteX5" fmla="*/ 215130 w 1722566"/>
                <a:gd name="connsiteY5" fmla="*/ 1500821 h 2684332"/>
                <a:gd name="connsiteX6" fmla="*/ 35309 w 1722566"/>
                <a:gd name="connsiteY6" fmla="*/ 852445 h 2684332"/>
                <a:gd name="connsiteX7" fmla="*/ 4751 w 1722566"/>
                <a:gd name="connsiteY7" fmla="*/ 753720 h 2684332"/>
                <a:gd name="connsiteX8" fmla="*/ 50 w 1722566"/>
                <a:gd name="connsiteY8" fmla="*/ 725904 h 2684332"/>
                <a:gd name="connsiteX9" fmla="*/ 50 w 1722566"/>
                <a:gd name="connsiteY9" fmla="*/ 482224 h 2684332"/>
                <a:gd name="connsiteX10" fmla="*/ 1617 w 1722566"/>
                <a:gd name="connsiteY10" fmla="*/ 467337 h 2684332"/>
                <a:gd name="connsiteX11" fmla="*/ 15329 w 1722566"/>
                <a:gd name="connsiteY11" fmla="*/ 466945 h 2684332"/>
                <a:gd name="connsiteX12" fmla="*/ 34525 w 1722566"/>
                <a:gd name="connsiteY12" fmla="*/ 484183 h 2684332"/>
                <a:gd name="connsiteX13" fmla="*/ 158324 w 1722566"/>
                <a:gd name="connsiteY13" fmla="*/ 602497 h 2684332"/>
                <a:gd name="connsiteX14" fmla="*/ 184181 w 1722566"/>
                <a:gd name="connsiteY14" fmla="*/ 631488 h 2684332"/>
                <a:gd name="connsiteX15" fmla="*/ 214739 w 1722566"/>
                <a:gd name="connsiteY15" fmla="*/ 624828 h 2684332"/>
                <a:gd name="connsiteX16" fmla="*/ 316598 w 1722566"/>
                <a:gd name="connsiteY16" fmla="*/ 603281 h 2684332"/>
                <a:gd name="connsiteX17" fmla="*/ 494461 w 1722566"/>
                <a:gd name="connsiteY17" fmla="*/ 579383 h 2684332"/>
                <a:gd name="connsiteX18" fmla="*/ 634714 w 1722566"/>
                <a:gd name="connsiteY18" fmla="*/ 540598 h 2684332"/>
                <a:gd name="connsiteX19" fmla="*/ 749894 w 1722566"/>
                <a:gd name="connsiteY19" fmla="*/ 584084 h 2684332"/>
                <a:gd name="connsiteX20" fmla="*/ 801215 w 1722566"/>
                <a:gd name="connsiteY20" fmla="*/ 721203 h 2684332"/>
                <a:gd name="connsiteX21" fmla="*/ 805525 w 1722566"/>
                <a:gd name="connsiteY21" fmla="*/ 738441 h 2684332"/>
                <a:gd name="connsiteX22" fmla="*/ 828247 w 1722566"/>
                <a:gd name="connsiteY22" fmla="*/ 761947 h 2684332"/>
                <a:gd name="connsiteX23" fmla="*/ 892106 w 1722566"/>
                <a:gd name="connsiteY23" fmla="*/ 799165 h 2684332"/>
                <a:gd name="connsiteX24" fmla="*/ 929715 w 1722566"/>
                <a:gd name="connsiteY24" fmla="*/ 808959 h 2684332"/>
                <a:gd name="connsiteX25" fmla="*/ 951654 w 1722566"/>
                <a:gd name="connsiteY25" fmla="*/ 800732 h 2684332"/>
                <a:gd name="connsiteX26" fmla="*/ 936375 w 1722566"/>
                <a:gd name="connsiteY26" fmla="*/ 781927 h 2684332"/>
                <a:gd name="connsiteX27" fmla="*/ 744801 w 1722566"/>
                <a:gd name="connsiteY27" fmla="*/ 493194 h 2684332"/>
                <a:gd name="connsiteX28" fmla="*/ 619043 w 1722566"/>
                <a:gd name="connsiteY28" fmla="*/ 278505 h 2684332"/>
                <a:gd name="connsiteX29" fmla="*/ 632363 w 1722566"/>
                <a:gd name="connsiteY29" fmla="*/ 248731 h 2684332"/>
                <a:gd name="connsiteX30" fmla="*/ 821196 w 1722566"/>
                <a:gd name="connsiteY30" fmla="*/ 168418 h 2684332"/>
                <a:gd name="connsiteX31" fmla="*/ 884270 w 1722566"/>
                <a:gd name="connsiteY31" fmla="*/ 53238 h 2684332"/>
                <a:gd name="connsiteX32" fmla="*/ 913261 w 1722566"/>
                <a:gd name="connsiteY32" fmla="*/ 9752 h 2684332"/>
                <a:gd name="connsiteX33" fmla="*/ 971634 w 1722566"/>
                <a:gd name="connsiteY33" fmla="*/ 64991 h 2684332"/>
                <a:gd name="connsiteX34" fmla="*/ 1198077 w 1722566"/>
                <a:gd name="connsiteY34" fmla="*/ 294567 h 2684332"/>
                <a:gd name="connsiteX35" fmla="*/ 1428828 w 1722566"/>
                <a:gd name="connsiteY35" fmla="*/ 554701 h 2684332"/>
                <a:gd name="connsiteX36" fmla="*/ 1704632 w 1722566"/>
                <a:gd name="connsiteY36" fmla="*/ 927665 h 2684332"/>
                <a:gd name="connsiteX37" fmla="*/ 1718736 w 1722566"/>
                <a:gd name="connsiteY37" fmla="*/ 1061649 h 2684332"/>
                <a:gd name="connsiteX38" fmla="*/ 1661930 w 1722566"/>
                <a:gd name="connsiteY38" fmla="*/ 1210521 h 2684332"/>
                <a:gd name="connsiteX39" fmla="*/ 1510707 w 1722566"/>
                <a:gd name="connsiteY39" fmla="*/ 1304545 h 2684332"/>
                <a:gd name="connsiteX40" fmla="*/ 1153807 w 1722566"/>
                <a:gd name="connsiteY40" fmla="*/ 1446366 h 2684332"/>
                <a:gd name="connsiteX41" fmla="*/ 968500 w 1722566"/>
                <a:gd name="connsiteY41" fmla="*/ 1505914 h 2684332"/>
                <a:gd name="connsiteX42" fmla="*/ 817670 w 1722566"/>
                <a:gd name="connsiteY42" fmla="*/ 1537256 h 2684332"/>
                <a:gd name="connsiteX43" fmla="*/ 791029 w 1722566"/>
                <a:gd name="connsiteY43" fmla="*/ 1627362 h 2684332"/>
                <a:gd name="connsiteX44" fmla="*/ 788742 w 1722566"/>
                <a:gd name="connsiteY44" fmla="*/ 1930611 h 2684332"/>
                <a:gd name="connsiteX0" fmla="*/ 788742 w 1722566"/>
                <a:gd name="connsiteY0" fmla="*/ 1930611 h 2715750"/>
                <a:gd name="connsiteX1" fmla="*/ 795819 w 1722566"/>
                <a:gd name="connsiteY1" fmla="*/ 2260188 h 2715750"/>
                <a:gd name="connsiteX2" fmla="*/ 876181 w 1722566"/>
                <a:gd name="connsiteY2" fmla="*/ 2684333 h 2715750"/>
                <a:gd name="connsiteX3" fmla="*/ 393598 w 1722566"/>
                <a:gd name="connsiteY3" fmla="*/ 2684332 h 2715750"/>
                <a:gd name="connsiteX4" fmla="*/ 283690 w 1722566"/>
                <a:gd name="connsiteY4" fmla="*/ 1751553 h 2715750"/>
                <a:gd name="connsiteX5" fmla="*/ 215130 w 1722566"/>
                <a:gd name="connsiteY5" fmla="*/ 1500821 h 2715750"/>
                <a:gd name="connsiteX6" fmla="*/ 35309 w 1722566"/>
                <a:gd name="connsiteY6" fmla="*/ 852445 h 2715750"/>
                <a:gd name="connsiteX7" fmla="*/ 4751 w 1722566"/>
                <a:gd name="connsiteY7" fmla="*/ 753720 h 2715750"/>
                <a:gd name="connsiteX8" fmla="*/ 50 w 1722566"/>
                <a:gd name="connsiteY8" fmla="*/ 725904 h 2715750"/>
                <a:gd name="connsiteX9" fmla="*/ 50 w 1722566"/>
                <a:gd name="connsiteY9" fmla="*/ 482224 h 2715750"/>
                <a:gd name="connsiteX10" fmla="*/ 1617 w 1722566"/>
                <a:gd name="connsiteY10" fmla="*/ 467337 h 2715750"/>
                <a:gd name="connsiteX11" fmla="*/ 15329 w 1722566"/>
                <a:gd name="connsiteY11" fmla="*/ 466945 h 2715750"/>
                <a:gd name="connsiteX12" fmla="*/ 34525 w 1722566"/>
                <a:gd name="connsiteY12" fmla="*/ 484183 h 2715750"/>
                <a:gd name="connsiteX13" fmla="*/ 158324 w 1722566"/>
                <a:gd name="connsiteY13" fmla="*/ 602497 h 2715750"/>
                <a:gd name="connsiteX14" fmla="*/ 184181 w 1722566"/>
                <a:gd name="connsiteY14" fmla="*/ 631488 h 2715750"/>
                <a:gd name="connsiteX15" fmla="*/ 214739 w 1722566"/>
                <a:gd name="connsiteY15" fmla="*/ 624828 h 2715750"/>
                <a:gd name="connsiteX16" fmla="*/ 316598 w 1722566"/>
                <a:gd name="connsiteY16" fmla="*/ 603281 h 2715750"/>
                <a:gd name="connsiteX17" fmla="*/ 494461 w 1722566"/>
                <a:gd name="connsiteY17" fmla="*/ 579383 h 2715750"/>
                <a:gd name="connsiteX18" fmla="*/ 634714 w 1722566"/>
                <a:gd name="connsiteY18" fmla="*/ 540598 h 2715750"/>
                <a:gd name="connsiteX19" fmla="*/ 749894 w 1722566"/>
                <a:gd name="connsiteY19" fmla="*/ 584084 h 2715750"/>
                <a:gd name="connsiteX20" fmla="*/ 801215 w 1722566"/>
                <a:gd name="connsiteY20" fmla="*/ 721203 h 2715750"/>
                <a:gd name="connsiteX21" fmla="*/ 805525 w 1722566"/>
                <a:gd name="connsiteY21" fmla="*/ 738441 h 2715750"/>
                <a:gd name="connsiteX22" fmla="*/ 828247 w 1722566"/>
                <a:gd name="connsiteY22" fmla="*/ 761947 h 2715750"/>
                <a:gd name="connsiteX23" fmla="*/ 892106 w 1722566"/>
                <a:gd name="connsiteY23" fmla="*/ 799165 h 2715750"/>
                <a:gd name="connsiteX24" fmla="*/ 929715 w 1722566"/>
                <a:gd name="connsiteY24" fmla="*/ 808959 h 2715750"/>
                <a:gd name="connsiteX25" fmla="*/ 951654 w 1722566"/>
                <a:gd name="connsiteY25" fmla="*/ 800732 h 2715750"/>
                <a:gd name="connsiteX26" fmla="*/ 936375 w 1722566"/>
                <a:gd name="connsiteY26" fmla="*/ 781927 h 2715750"/>
                <a:gd name="connsiteX27" fmla="*/ 744801 w 1722566"/>
                <a:gd name="connsiteY27" fmla="*/ 493194 h 2715750"/>
                <a:gd name="connsiteX28" fmla="*/ 619043 w 1722566"/>
                <a:gd name="connsiteY28" fmla="*/ 278505 h 2715750"/>
                <a:gd name="connsiteX29" fmla="*/ 632363 w 1722566"/>
                <a:gd name="connsiteY29" fmla="*/ 248731 h 2715750"/>
                <a:gd name="connsiteX30" fmla="*/ 821196 w 1722566"/>
                <a:gd name="connsiteY30" fmla="*/ 168418 h 2715750"/>
                <a:gd name="connsiteX31" fmla="*/ 884270 w 1722566"/>
                <a:gd name="connsiteY31" fmla="*/ 53238 h 2715750"/>
                <a:gd name="connsiteX32" fmla="*/ 913261 w 1722566"/>
                <a:gd name="connsiteY32" fmla="*/ 9752 h 2715750"/>
                <a:gd name="connsiteX33" fmla="*/ 971634 w 1722566"/>
                <a:gd name="connsiteY33" fmla="*/ 64991 h 2715750"/>
                <a:gd name="connsiteX34" fmla="*/ 1198077 w 1722566"/>
                <a:gd name="connsiteY34" fmla="*/ 294567 h 2715750"/>
                <a:gd name="connsiteX35" fmla="*/ 1428828 w 1722566"/>
                <a:gd name="connsiteY35" fmla="*/ 554701 h 2715750"/>
                <a:gd name="connsiteX36" fmla="*/ 1704632 w 1722566"/>
                <a:gd name="connsiteY36" fmla="*/ 927665 h 2715750"/>
                <a:gd name="connsiteX37" fmla="*/ 1718736 w 1722566"/>
                <a:gd name="connsiteY37" fmla="*/ 1061649 h 2715750"/>
                <a:gd name="connsiteX38" fmla="*/ 1661930 w 1722566"/>
                <a:gd name="connsiteY38" fmla="*/ 1210521 h 2715750"/>
                <a:gd name="connsiteX39" fmla="*/ 1510707 w 1722566"/>
                <a:gd name="connsiteY39" fmla="*/ 1304545 h 2715750"/>
                <a:gd name="connsiteX40" fmla="*/ 1153807 w 1722566"/>
                <a:gd name="connsiteY40" fmla="*/ 1446366 h 2715750"/>
                <a:gd name="connsiteX41" fmla="*/ 968500 w 1722566"/>
                <a:gd name="connsiteY41" fmla="*/ 1505914 h 2715750"/>
                <a:gd name="connsiteX42" fmla="*/ 817670 w 1722566"/>
                <a:gd name="connsiteY42" fmla="*/ 1537256 h 2715750"/>
                <a:gd name="connsiteX43" fmla="*/ 791029 w 1722566"/>
                <a:gd name="connsiteY43" fmla="*/ 1627362 h 2715750"/>
                <a:gd name="connsiteX44" fmla="*/ 788742 w 1722566"/>
                <a:gd name="connsiteY44" fmla="*/ 1930611 h 2715750"/>
                <a:gd name="connsiteX0" fmla="*/ 788742 w 1722566"/>
                <a:gd name="connsiteY0" fmla="*/ 1930611 h 2689022"/>
                <a:gd name="connsiteX1" fmla="*/ 795819 w 1722566"/>
                <a:gd name="connsiteY1" fmla="*/ 2260188 h 2689022"/>
                <a:gd name="connsiteX2" fmla="*/ 876181 w 1722566"/>
                <a:gd name="connsiteY2" fmla="*/ 2684333 h 2689022"/>
                <a:gd name="connsiteX3" fmla="*/ 393598 w 1722566"/>
                <a:gd name="connsiteY3" fmla="*/ 2684332 h 2689022"/>
                <a:gd name="connsiteX4" fmla="*/ 283690 w 1722566"/>
                <a:gd name="connsiteY4" fmla="*/ 1751553 h 2689022"/>
                <a:gd name="connsiteX5" fmla="*/ 215130 w 1722566"/>
                <a:gd name="connsiteY5" fmla="*/ 1500821 h 2689022"/>
                <a:gd name="connsiteX6" fmla="*/ 35309 w 1722566"/>
                <a:gd name="connsiteY6" fmla="*/ 852445 h 2689022"/>
                <a:gd name="connsiteX7" fmla="*/ 4751 w 1722566"/>
                <a:gd name="connsiteY7" fmla="*/ 753720 h 2689022"/>
                <a:gd name="connsiteX8" fmla="*/ 50 w 1722566"/>
                <a:gd name="connsiteY8" fmla="*/ 725904 h 2689022"/>
                <a:gd name="connsiteX9" fmla="*/ 50 w 1722566"/>
                <a:gd name="connsiteY9" fmla="*/ 482224 h 2689022"/>
                <a:gd name="connsiteX10" fmla="*/ 1617 w 1722566"/>
                <a:gd name="connsiteY10" fmla="*/ 467337 h 2689022"/>
                <a:gd name="connsiteX11" fmla="*/ 15329 w 1722566"/>
                <a:gd name="connsiteY11" fmla="*/ 466945 h 2689022"/>
                <a:gd name="connsiteX12" fmla="*/ 34525 w 1722566"/>
                <a:gd name="connsiteY12" fmla="*/ 484183 h 2689022"/>
                <a:gd name="connsiteX13" fmla="*/ 158324 w 1722566"/>
                <a:gd name="connsiteY13" fmla="*/ 602497 h 2689022"/>
                <a:gd name="connsiteX14" fmla="*/ 184181 w 1722566"/>
                <a:gd name="connsiteY14" fmla="*/ 631488 h 2689022"/>
                <a:gd name="connsiteX15" fmla="*/ 214739 w 1722566"/>
                <a:gd name="connsiteY15" fmla="*/ 624828 h 2689022"/>
                <a:gd name="connsiteX16" fmla="*/ 316598 w 1722566"/>
                <a:gd name="connsiteY16" fmla="*/ 603281 h 2689022"/>
                <a:gd name="connsiteX17" fmla="*/ 494461 w 1722566"/>
                <a:gd name="connsiteY17" fmla="*/ 579383 h 2689022"/>
                <a:gd name="connsiteX18" fmla="*/ 634714 w 1722566"/>
                <a:gd name="connsiteY18" fmla="*/ 540598 h 2689022"/>
                <a:gd name="connsiteX19" fmla="*/ 749894 w 1722566"/>
                <a:gd name="connsiteY19" fmla="*/ 584084 h 2689022"/>
                <a:gd name="connsiteX20" fmla="*/ 801215 w 1722566"/>
                <a:gd name="connsiteY20" fmla="*/ 721203 h 2689022"/>
                <a:gd name="connsiteX21" fmla="*/ 805525 w 1722566"/>
                <a:gd name="connsiteY21" fmla="*/ 738441 h 2689022"/>
                <a:gd name="connsiteX22" fmla="*/ 828247 w 1722566"/>
                <a:gd name="connsiteY22" fmla="*/ 761947 h 2689022"/>
                <a:gd name="connsiteX23" fmla="*/ 892106 w 1722566"/>
                <a:gd name="connsiteY23" fmla="*/ 799165 h 2689022"/>
                <a:gd name="connsiteX24" fmla="*/ 929715 w 1722566"/>
                <a:gd name="connsiteY24" fmla="*/ 808959 h 2689022"/>
                <a:gd name="connsiteX25" fmla="*/ 951654 w 1722566"/>
                <a:gd name="connsiteY25" fmla="*/ 800732 h 2689022"/>
                <a:gd name="connsiteX26" fmla="*/ 936375 w 1722566"/>
                <a:gd name="connsiteY26" fmla="*/ 781927 h 2689022"/>
                <a:gd name="connsiteX27" fmla="*/ 744801 w 1722566"/>
                <a:gd name="connsiteY27" fmla="*/ 493194 h 2689022"/>
                <a:gd name="connsiteX28" fmla="*/ 619043 w 1722566"/>
                <a:gd name="connsiteY28" fmla="*/ 278505 h 2689022"/>
                <a:gd name="connsiteX29" fmla="*/ 632363 w 1722566"/>
                <a:gd name="connsiteY29" fmla="*/ 248731 h 2689022"/>
                <a:gd name="connsiteX30" fmla="*/ 821196 w 1722566"/>
                <a:gd name="connsiteY30" fmla="*/ 168418 h 2689022"/>
                <a:gd name="connsiteX31" fmla="*/ 884270 w 1722566"/>
                <a:gd name="connsiteY31" fmla="*/ 53238 h 2689022"/>
                <a:gd name="connsiteX32" fmla="*/ 913261 w 1722566"/>
                <a:gd name="connsiteY32" fmla="*/ 9752 h 2689022"/>
                <a:gd name="connsiteX33" fmla="*/ 971634 w 1722566"/>
                <a:gd name="connsiteY33" fmla="*/ 64991 h 2689022"/>
                <a:gd name="connsiteX34" fmla="*/ 1198077 w 1722566"/>
                <a:gd name="connsiteY34" fmla="*/ 294567 h 2689022"/>
                <a:gd name="connsiteX35" fmla="*/ 1428828 w 1722566"/>
                <a:gd name="connsiteY35" fmla="*/ 554701 h 2689022"/>
                <a:gd name="connsiteX36" fmla="*/ 1704632 w 1722566"/>
                <a:gd name="connsiteY36" fmla="*/ 927665 h 2689022"/>
                <a:gd name="connsiteX37" fmla="*/ 1718736 w 1722566"/>
                <a:gd name="connsiteY37" fmla="*/ 1061649 h 2689022"/>
                <a:gd name="connsiteX38" fmla="*/ 1661930 w 1722566"/>
                <a:gd name="connsiteY38" fmla="*/ 1210521 h 2689022"/>
                <a:gd name="connsiteX39" fmla="*/ 1510707 w 1722566"/>
                <a:gd name="connsiteY39" fmla="*/ 1304545 h 2689022"/>
                <a:gd name="connsiteX40" fmla="*/ 1153807 w 1722566"/>
                <a:gd name="connsiteY40" fmla="*/ 1446366 h 2689022"/>
                <a:gd name="connsiteX41" fmla="*/ 968500 w 1722566"/>
                <a:gd name="connsiteY41" fmla="*/ 1505914 h 2689022"/>
                <a:gd name="connsiteX42" fmla="*/ 817670 w 1722566"/>
                <a:gd name="connsiteY42" fmla="*/ 1537256 h 2689022"/>
                <a:gd name="connsiteX43" fmla="*/ 791029 w 1722566"/>
                <a:gd name="connsiteY43" fmla="*/ 1627362 h 2689022"/>
                <a:gd name="connsiteX44" fmla="*/ 788742 w 1722566"/>
                <a:gd name="connsiteY44" fmla="*/ 1930611 h 2689022"/>
                <a:gd name="connsiteX0" fmla="*/ 788742 w 1722566"/>
                <a:gd name="connsiteY0" fmla="*/ 1930611 h 2735147"/>
                <a:gd name="connsiteX1" fmla="*/ 795819 w 1722566"/>
                <a:gd name="connsiteY1" fmla="*/ 2260188 h 2735147"/>
                <a:gd name="connsiteX2" fmla="*/ 876181 w 1722566"/>
                <a:gd name="connsiteY2" fmla="*/ 2684333 h 2735147"/>
                <a:gd name="connsiteX3" fmla="*/ 393598 w 1722566"/>
                <a:gd name="connsiteY3" fmla="*/ 2684332 h 2735147"/>
                <a:gd name="connsiteX4" fmla="*/ 283690 w 1722566"/>
                <a:gd name="connsiteY4" fmla="*/ 1751553 h 2735147"/>
                <a:gd name="connsiteX5" fmla="*/ 215130 w 1722566"/>
                <a:gd name="connsiteY5" fmla="*/ 1500821 h 2735147"/>
                <a:gd name="connsiteX6" fmla="*/ 35309 w 1722566"/>
                <a:gd name="connsiteY6" fmla="*/ 852445 h 2735147"/>
                <a:gd name="connsiteX7" fmla="*/ 4751 w 1722566"/>
                <a:gd name="connsiteY7" fmla="*/ 753720 h 2735147"/>
                <a:gd name="connsiteX8" fmla="*/ 50 w 1722566"/>
                <a:gd name="connsiteY8" fmla="*/ 725904 h 2735147"/>
                <a:gd name="connsiteX9" fmla="*/ 50 w 1722566"/>
                <a:gd name="connsiteY9" fmla="*/ 482224 h 2735147"/>
                <a:gd name="connsiteX10" fmla="*/ 1617 w 1722566"/>
                <a:gd name="connsiteY10" fmla="*/ 467337 h 2735147"/>
                <a:gd name="connsiteX11" fmla="*/ 15329 w 1722566"/>
                <a:gd name="connsiteY11" fmla="*/ 466945 h 2735147"/>
                <a:gd name="connsiteX12" fmla="*/ 34525 w 1722566"/>
                <a:gd name="connsiteY12" fmla="*/ 484183 h 2735147"/>
                <a:gd name="connsiteX13" fmla="*/ 158324 w 1722566"/>
                <a:gd name="connsiteY13" fmla="*/ 602497 h 2735147"/>
                <a:gd name="connsiteX14" fmla="*/ 184181 w 1722566"/>
                <a:gd name="connsiteY14" fmla="*/ 631488 h 2735147"/>
                <a:gd name="connsiteX15" fmla="*/ 214739 w 1722566"/>
                <a:gd name="connsiteY15" fmla="*/ 624828 h 2735147"/>
                <a:gd name="connsiteX16" fmla="*/ 316598 w 1722566"/>
                <a:gd name="connsiteY16" fmla="*/ 603281 h 2735147"/>
                <a:gd name="connsiteX17" fmla="*/ 494461 w 1722566"/>
                <a:gd name="connsiteY17" fmla="*/ 579383 h 2735147"/>
                <a:gd name="connsiteX18" fmla="*/ 634714 w 1722566"/>
                <a:gd name="connsiteY18" fmla="*/ 540598 h 2735147"/>
                <a:gd name="connsiteX19" fmla="*/ 749894 w 1722566"/>
                <a:gd name="connsiteY19" fmla="*/ 584084 h 2735147"/>
                <a:gd name="connsiteX20" fmla="*/ 801215 w 1722566"/>
                <a:gd name="connsiteY20" fmla="*/ 721203 h 2735147"/>
                <a:gd name="connsiteX21" fmla="*/ 805525 w 1722566"/>
                <a:gd name="connsiteY21" fmla="*/ 738441 h 2735147"/>
                <a:gd name="connsiteX22" fmla="*/ 828247 w 1722566"/>
                <a:gd name="connsiteY22" fmla="*/ 761947 h 2735147"/>
                <a:gd name="connsiteX23" fmla="*/ 892106 w 1722566"/>
                <a:gd name="connsiteY23" fmla="*/ 799165 h 2735147"/>
                <a:gd name="connsiteX24" fmla="*/ 929715 w 1722566"/>
                <a:gd name="connsiteY24" fmla="*/ 808959 h 2735147"/>
                <a:gd name="connsiteX25" fmla="*/ 951654 w 1722566"/>
                <a:gd name="connsiteY25" fmla="*/ 800732 h 2735147"/>
                <a:gd name="connsiteX26" fmla="*/ 936375 w 1722566"/>
                <a:gd name="connsiteY26" fmla="*/ 781927 h 2735147"/>
                <a:gd name="connsiteX27" fmla="*/ 744801 w 1722566"/>
                <a:gd name="connsiteY27" fmla="*/ 493194 h 2735147"/>
                <a:gd name="connsiteX28" fmla="*/ 619043 w 1722566"/>
                <a:gd name="connsiteY28" fmla="*/ 278505 h 2735147"/>
                <a:gd name="connsiteX29" fmla="*/ 632363 w 1722566"/>
                <a:gd name="connsiteY29" fmla="*/ 248731 h 2735147"/>
                <a:gd name="connsiteX30" fmla="*/ 821196 w 1722566"/>
                <a:gd name="connsiteY30" fmla="*/ 168418 h 2735147"/>
                <a:gd name="connsiteX31" fmla="*/ 884270 w 1722566"/>
                <a:gd name="connsiteY31" fmla="*/ 53238 h 2735147"/>
                <a:gd name="connsiteX32" fmla="*/ 913261 w 1722566"/>
                <a:gd name="connsiteY32" fmla="*/ 9752 h 2735147"/>
                <a:gd name="connsiteX33" fmla="*/ 971634 w 1722566"/>
                <a:gd name="connsiteY33" fmla="*/ 64991 h 2735147"/>
                <a:gd name="connsiteX34" fmla="*/ 1198077 w 1722566"/>
                <a:gd name="connsiteY34" fmla="*/ 294567 h 2735147"/>
                <a:gd name="connsiteX35" fmla="*/ 1428828 w 1722566"/>
                <a:gd name="connsiteY35" fmla="*/ 554701 h 2735147"/>
                <a:gd name="connsiteX36" fmla="*/ 1704632 w 1722566"/>
                <a:gd name="connsiteY36" fmla="*/ 927665 h 2735147"/>
                <a:gd name="connsiteX37" fmla="*/ 1718736 w 1722566"/>
                <a:gd name="connsiteY37" fmla="*/ 1061649 h 2735147"/>
                <a:gd name="connsiteX38" fmla="*/ 1661930 w 1722566"/>
                <a:gd name="connsiteY38" fmla="*/ 1210521 h 2735147"/>
                <a:gd name="connsiteX39" fmla="*/ 1510707 w 1722566"/>
                <a:gd name="connsiteY39" fmla="*/ 1304545 h 2735147"/>
                <a:gd name="connsiteX40" fmla="*/ 1153807 w 1722566"/>
                <a:gd name="connsiteY40" fmla="*/ 1446366 h 2735147"/>
                <a:gd name="connsiteX41" fmla="*/ 968500 w 1722566"/>
                <a:gd name="connsiteY41" fmla="*/ 1505914 h 2735147"/>
                <a:gd name="connsiteX42" fmla="*/ 817670 w 1722566"/>
                <a:gd name="connsiteY42" fmla="*/ 1537256 h 2735147"/>
                <a:gd name="connsiteX43" fmla="*/ 791029 w 1722566"/>
                <a:gd name="connsiteY43" fmla="*/ 1627362 h 2735147"/>
                <a:gd name="connsiteX44" fmla="*/ 788742 w 1722566"/>
                <a:gd name="connsiteY44" fmla="*/ 1930611 h 2735147"/>
                <a:gd name="connsiteX0" fmla="*/ 788742 w 1722566"/>
                <a:gd name="connsiteY0" fmla="*/ 1930611 h 2735147"/>
                <a:gd name="connsiteX1" fmla="*/ 795819 w 1722566"/>
                <a:gd name="connsiteY1" fmla="*/ 2260188 h 2735147"/>
                <a:gd name="connsiteX2" fmla="*/ 876181 w 1722566"/>
                <a:gd name="connsiteY2" fmla="*/ 2684333 h 2735147"/>
                <a:gd name="connsiteX3" fmla="*/ 393598 w 1722566"/>
                <a:gd name="connsiteY3" fmla="*/ 2684332 h 2735147"/>
                <a:gd name="connsiteX4" fmla="*/ 283690 w 1722566"/>
                <a:gd name="connsiteY4" fmla="*/ 1751553 h 2735147"/>
                <a:gd name="connsiteX5" fmla="*/ 215130 w 1722566"/>
                <a:gd name="connsiteY5" fmla="*/ 1500821 h 2735147"/>
                <a:gd name="connsiteX6" fmla="*/ 35309 w 1722566"/>
                <a:gd name="connsiteY6" fmla="*/ 852445 h 2735147"/>
                <a:gd name="connsiteX7" fmla="*/ 4751 w 1722566"/>
                <a:gd name="connsiteY7" fmla="*/ 753720 h 2735147"/>
                <a:gd name="connsiteX8" fmla="*/ 50 w 1722566"/>
                <a:gd name="connsiteY8" fmla="*/ 725904 h 2735147"/>
                <a:gd name="connsiteX9" fmla="*/ 50 w 1722566"/>
                <a:gd name="connsiteY9" fmla="*/ 482224 h 2735147"/>
                <a:gd name="connsiteX10" fmla="*/ 1617 w 1722566"/>
                <a:gd name="connsiteY10" fmla="*/ 467337 h 2735147"/>
                <a:gd name="connsiteX11" fmla="*/ 15329 w 1722566"/>
                <a:gd name="connsiteY11" fmla="*/ 466945 h 2735147"/>
                <a:gd name="connsiteX12" fmla="*/ 34525 w 1722566"/>
                <a:gd name="connsiteY12" fmla="*/ 484183 h 2735147"/>
                <a:gd name="connsiteX13" fmla="*/ 158324 w 1722566"/>
                <a:gd name="connsiteY13" fmla="*/ 602497 h 2735147"/>
                <a:gd name="connsiteX14" fmla="*/ 184181 w 1722566"/>
                <a:gd name="connsiteY14" fmla="*/ 631488 h 2735147"/>
                <a:gd name="connsiteX15" fmla="*/ 214739 w 1722566"/>
                <a:gd name="connsiteY15" fmla="*/ 624828 h 2735147"/>
                <a:gd name="connsiteX16" fmla="*/ 316598 w 1722566"/>
                <a:gd name="connsiteY16" fmla="*/ 603281 h 2735147"/>
                <a:gd name="connsiteX17" fmla="*/ 494461 w 1722566"/>
                <a:gd name="connsiteY17" fmla="*/ 579383 h 2735147"/>
                <a:gd name="connsiteX18" fmla="*/ 634714 w 1722566"/>
                <a:gd name="connsiteY18" fmla="*/ 540598 h 2735147"/>
                <a:gd name="connsiteX19" fmla="*/ 749894 w 1722566"/>
                <a:gd name="connsiteY19" fmla="*/ 584084 h 2735147"/>
                <a:gd name="connsiteX20" fmla="*/ 801215 w 1722566"/>
                <a:gd name="connsiteY20" fmla="*/ 721203 h 2735147"/>
                <a:gd name="connsiteX21" fmla="*/ 805525 w 1722566"/>
                <a:gd name="connsiteY21" fmla="*/ 738441 h 2735147"/>
                <a:gd name="connsiteX22" fmla="*/ 828247 w 1722566"/>
                <a:gd name="connsiteY22" fmla="*/ 761947 h 2735147"/>
                <a:gd name="connsiteX23" fmla="*/ 892106 w 1722566"/>
                <a:gd name="connsiteY23" fmla="*/ 799165 h 2735147"/>
                <a:gd name="connsiteX24" fmla="*/ 929715 w 1722566"/>
                <a:gd name="connsiteY24" fmla="*/ 808959 h 2735147"/>
                <a:gd name="connsiteX25" fmla="*/ 951654 w 1722566"/>
                <a:gd name="connsiteY25" fmla="*/ 800732 h 2735147"/>
                <a:gd name="connsiteX26" fmla="*/ 936375 w 1722566"/>
                <a:gd name="connsiteY26" fmla="*/ 781927 h 2735147"/>
                <a:gd name="connsiteX27" fmla="*/ 744801 w 1722566"/>
                <a:gd name="connsiteY27" fmla="*/ 493194 h 2735147"/>
                <a:gd name="connsiteX28" fmla="*/ 619043 w 1722566"/>
                <a:gd name="connsiteY28" fmla="*/ 278505 h 2735147"/>
                <a:gd name="connsiteX29" fmla="*/ 632363 w 1722566"/>
                <a:gd name="connsiteY29" fmla="*/ 248731 h 2735147"/>
                <a:gd name="connsiteX30" fmla="*/ 821196 w 1722566"/>
                <a:gd name="connsiteY30" fmla="*/ 168418 h 2735147"/>
                <a:gd name="connsiteX31" fmla="*/ 884270 w 1722566"/>
                <a:gd name="connsiteY31" fmla="*/ 53238 h 2735147"/>
                <a:gd name="connsiteX32" fmla="*/ 913261 w 1722566"/>
                <a:gd name="connsiteY32" fmla="*/ 9752 h 2735147"/>
                <a:gd name="connsiteX33" fmla="*/ 971634 w 1722566"/>
                <a:gd name="connsiteY33" fmla="*/ 64991 h 2735147"/>
                <a:gd name="connsiteX34" fmla="*/ 1198077 w 1722566"/>
                <a:gd name="connsiteY34" fmla="*/ 294567 h 2735147"/>
                <a:gd name="connsiteX35" fmla="*/ 1428828 w 1722566"/>
                <a:gd name="connsiteY35" fmla="*/ 554701 h 2735147"/>
                <a:gd name="connsiteX36" fmla="*/ 1704632 w 1722566"/>
                <a:gd name="connsiteY36" fmla="*/ 927665 h 2735147"/>
                <a:gd name="connsiteX37" fmla="*/ 1718736 w 1722566"/>
                <a:gd name="connsiteY37" fmla="*/ 1061649 h 2735147"/>
                <a:gd name="connsiteX38" fmla="*/ 1661930 w 1722566"/>
                <a:gd name="connsiteY38" fmla="*/ 1210521 h 2735147"/>
                <a:gd name="connsiteX39" fmla="*/ 1510707 w 1722566"/>
                <a:gd name="connsiteY39" fmla="*/ 1304545 h 2735147"/>
                <a:gd name="connsiteX40" fmla="*/ 1153807 w 1722566"/>
                <a:gd name="connsiteY40" fmla="*/ 1446366 h 2735147"/>
                <a:gd name="connsiteX41" fmla="*/ 968500 w 1722566"/>
                <a:gd name="connsiteY41" fmla="*/ 1505914 h 2735147"/>
                <a:gd name="connsiteX42" fmla="*/ 817670 w 1722566"/>
                <a:gd name="connsiteY42" fmla="*/ 1537256 h 2735147"/>
                <a:gd name="connsiteX43" fmla="*/ 791029 w 1722566"/>
                <a:gd name="connsiteY43" fmla="*/ 1627362 h 2735147"/>
                <a:gd name="connsiteX44" fmla="*/ 788742 w 1722566"/>
                <a:gd name="connsiteY44" fmla="*/ 1930611 h 2735147"/>
                <a:gd name="connsiteX0" fmla="*/ 788742 w 1722566"/>
                <a:gd name="connsiteY0" fmla="*/ 1930611 h 2684333"/>
                <a:gd name="connsiteX1" fmla="*/ 795819 w 1722566"/>
                <a:gd name="connsiteY1" fmla="*/ 2260188 h 2684333"/>
                <a:gd name="connsiteX2" fmla="*/ 876181 w 1722566"/>
                <a:gd name="connsiteY2" fmla="*/ 2684333 h 2684333"/>
                <a:gd name="connsiteX3" fmla="*/ 393598 w 1722566"/>
                <a:gd name="connsiteY3" fmla="*/ 2684332 h 2684333"/>
                <a:gd name="connsiteX4" fmla="*/ 283690 w 1722566"/>
                <a:gd name="connsiteY4" fmla="*/ 1751553 h 2684333"/>
                <a:gd name="connsiteX5" fmla="*/ 215130 w 1722566"/>
                <a:gd name="connsiteY5" fmla="*/ 1500821 h 2684333"/>
                <a:gd name="connsiteX6" fmla="*/ 35309 w 1722566"/>
                <a:gd name="connsiteY6" fmla="*/ 852445 h 2684333"/>
                <a:gd name="connsiteX7" fmla="*/ 4751 w 1722566"/>
                <a:gd name="connsiteY7" fmla="*/ 753720 h 2684333"/>
                <a:gd name="connsiteX8" fmla="*/ 50 w 1722566"/>
                <a:gd name="connsiteY8" fmla="*/ 725904 h 2684333"/>
                <a:gd name="connsiteX9" fmla="*/ 50 w 1722566"/>
                <a:gd name="connsiteY9" fmla="*/ 482224 h 2684333"/>
                <a:gd name="connsiteX10" fmla="*/ 1617 w 1722566"/>
                <a:gd name="connsiteY10" fmla="*/ 467337 h 2684333"/>
                <a:gd name="connsiteX11" fmla="*/ 15329 w 1722566"/>
                <a:gd name="connsiteY11" fmla="*/ 466945 h 2684333"/>
                <a:gd name="connsiteX12" fmla="*/ 34525 w 1722566"/>
                <a:gd name="connsiteY12" fmla="*/ 484183 h 2684333"/>
                <a:gd name="connsiteX13" fmla="*/ 158324 w 1722566"/>
                <a:gd name="connsiteY13" fmla="*/ 602497 h 2684333"/>
                <a:gd name="connsiteX14" fmla="*/ 184181 w 1722566"/>
                <a:gd name="connsiteY14" fmla="*/ 631488 h 2684333"/>
                <a:gd name="connsiteX15" fmla="*/ 214739 w 1722566"/>
                <a:gd name="connsiteY15" fmla="*/ 624828 h 2684333"/>
                <a:gd name="connsiteX16" fmla="*/ 316598 w 1722566"/>
                <a:gd name="connsiteY16" fmla="*/ 603281 h 2684333"/>
                <a:gd name="connsiteX17" fmla="*/ 494461 w 1722566"/>
                <a:gd name="connsiteY17" fmla="*/ 579383 h 2684333"/>
                <a:gd name="connsiteX18" fmla="*/ 634714 w 1722566"/>
                <a:gd name="connsiteY18" fmla="*/ 540598 h 2684333"/>
                <a:gd name="connsiteX19" fmla="*/ 749894 w 1722566"/>
                <a:gd name="connsiteY19" fmla="*/ 584084 h 2684333"/>
                <a:gd name="connsiteX20" fmla="*/ 801215 w 1722566"/>
                <a:gd name="connsiteY20" fmla="*/ 721203 h 2684333"/>
                <a:gd name="connsiteX21" fmla="*/ 805525 w 1722566"/>
                <a:gd name="connsiteY21" fmla="*/ 738441 h 2684333"/>
                <a:gd name="connsiteX22" fmla="*/ 828247 w 1722566"/>
                <a:gd name="connsiteY22" fmla="*/ 761947 h 2684333"/>
                <a:gd name="connsiteX23" fmla="*/ 892106 w 1722566"/>
                <a:gd name="connsiteY23" fmla="*/ 799165 h 2684333"/>
                <a:gd name="connsiteX24" fmla="*/ 929715 w 1722566"/>
                <a:gd name="connsiteY24" fmla="*/ 808959 h 2684333"/>
                <a:gd name="connsiteX25" fmla="*/ 951654 w 1722566"/>
                <a:gd name="connsiteY25" fmla="*/ 800732 h 2684333"/>
                <a:gd name="connsiteX26" fmla="*/ 936375 w 1722566"/>
                <a:gd name="connsiteY26" fmla="*/ 781927 h 2684333"/>
                <a:gd name="connsiteX27" fmla="*/ 744801 w 1722566"/>
                <a:gd name="connsiteY27" fmla="*/ 493194 h 2684333"/>
                <a:gd name="connsiteX28" fmla="*/ 619043 w 1722566"/>
                <a:gd name="connsiteY28" fmla="*/ 278505 h 2684333"/>
                <a:gd name="connsiteX29" fmla="*/ 632363 w 1722566"/>
                <a:gd name="connsiteY29" fmla="*/ 248731 h 2684333"/>
                <a:gd name="connsiteX30" fmla="*/ 821196 w 1722566"/>
                <a:gd name="connsiteY30" fmla="*/ 168418 h 2684333"/>
                <a:gd name="connsiteX31" fmla="*/ 884270 w 1722566"/>
                <a:gd name="connsiteY31" fmla="*/ 53238 h 2684333"/>
                <a:gd name="connsiteX32" fmla="*/ 913261 w 1722566"/>
                <a:gd name="connsiteY32" fmla="*/ 9752 h 2684333"/>
                <a:gd name="connsiteX33" fmla="*/ 971634 w 1722566"/>
                <a:gd name="connsiteY33" fmla="*/ 64991 h 2684333"/>
                <a:gd name="connsiteX34" fmla="*/ 1198077 w 1722566"/>
                <a:gd name="connsiteY34" fmla="*/ 294567 h 2684333"/>
                <a:gd name="connsiteX35" fmla="*/ 1428828 w 1722566"/>
                <a:gd name="connsiteY35" fmla="*/ 554701 h 2684333"/>
                <a:gd name="connsiteX36" fmla="*/ 1704632 w 1722566"/>
                <a:gd name="connsiteY36" fmla="*/ 927665 h 2684333"/>
                <a:gd name="connsiteX37" fmla="*/ 1718736 w 1722566"/>
                <a:gd name="connsiteY37" fmla="*/ 1061649 h 2684333"/>
                <a:gd name="connsiteX38" fmla="*/ 1661930 w 1722566"/>
                <a:gd name="connsiteY38" fmla="*/ 1210521 h 2684333"/>
                <a:gd name="connsiteX39" fmla="*/ 1510707 w 1722566"/>
                <a:gd name="connsiteY39" fmla="*/ 1304545 h 2684333"/>
                <a:gd name="connsiteX40" fmla="*/ 1153807 w 1722566"/>
                <a:gd name="connsiteY40" fmla="*/ 1446366 h 2684333"/>
                <a:gd name="connsiteX41" fmla="*/ 968500 w 1722566"/>
                <a:gd name="connsiteY41" fmla="*/ 1505914 h 2684333"/>
                <a:gd name="connsiteX42" fmla="*/ 817670 w 1722566"/>
                <a:gd name="connsiteY42" fmla="*/ 1537256 h 2684333"/>
                <a:gd name="connsiteX43" fmla="*/ 791029 w 1722566"/>
                <a:gd name="connsiteY43" fmla="*/ 1627362 h 2684333"/>
                <a:gd name="connsiteX44" fmla="*/ 788742 w 1722566"/>
                <a:gd name="connsiteY44" fmla="*/ 1930611 h 2684333"/>
                <a:gd name="connsiteX0" fmla="*/ 788742 w 1722566"/>
                <a:gd name="connsiteY0" fmla="*/ 1930611 h 2684332"/>
                <a:gd name="connsiteX1" fmla="*/ 795819 w 1722566"/>
                <a:gd name="connsiteY1" fmla="*/ 2260188 h 2684332"/>
                <a:gd name="connsiteX2" fmla="*/ 812876 w 1722566"/>
                <a:gd name="connsiteY2" fmla="*/ 2678002 h 2684332"/>
                <a:gd name="connsiteX3" fmla="*/ 393598 w 1722566"/>
                <a:gd name="connsiteY3" fmla="*/ 2684332 h 2684332"/>
                <a:gd name="connsiteX4" fmla="*/ 283690 w 1722566"/>
                <a:gd name="connsiteY4" fmla="*/ 1751553 h 2684332"/>
                <a:gd name="connsiteX5" fmla="*/ 215130 w 1722566"/>
                <a:gd name="connsiteY5" fmla="*/ 1500821 h 2684332"/>
                <a:gd name="connsiteX6" fmla="*/ 35309 w 1722566"/>
                <a:gd name="connsiteY6" fmla="*/ 852445 h 2684332"/>
                <a:gd name="connsiteX7" fmla="*/ 4751 w 1722566"/>
                <a:gd name="connsiteY7" fmla="*/ 753720 h 2684332"/>
                <a:gd name="connsiteX8" fmla="*/ 50 w 1722566"/>
                <a:gd name="connsiteY8" fmla="*/ 725904 h 2684332"/>
                <a:gd name="connsiteX9" fmla="*/ 50 w 1722566"/>
                <a:gd name="connsiteY9" fmla="*/ 482224 h 2684332"/>
                <a:gd name="connsiteX10" fmla="*/ 1617 w 1722566"/>
                <a:gd name="connsiteY10" fmla="*/ 467337 h 2684332"/>
                <a:gd name="connsiteX11" fmla="*/ 15329 w 1722566"/>
                <a:gd name="connsiteY11" fmla="*/ 466945 h 2684332"/>
                <a:gd name="connsiteX12" fmla="*/ 34525 w 1722566"/>
                <a:gd name="connsiteY12" fmla="*/ 484183 h 2684332"/>
                <a:gd name="connsiteX13" fmla="*/ 158324 w 1722566"/>
                <a:gd name="connsiteY13" fmla="*/ 602497 h 2684332"/>
                <a:gd name="connsiteX14" fmla="*/ 184181 w 1722566"/>
                <a:gd name="connsiteY14" fmla="*/ 631488 h 2684332"/>
                <a:gd name="connsiteX15" fmla="*/ 214739 w 1722566"/>
                <a:gd name="connsiteY15" fmla="*/ 624828 h 2684332"/>
                <a:gd name="connsiteX16" fmla="*/ 316598 w 1722566"/>
                <a:gd name="connsiteY16" fmla="*/ 603281 h 2684332"/>
                <a:gd name="connsiteX17" fmla="*/ 494461 w 1722566"/>
                <a:gd name="connsiteY17" fmla="*/ 579383 h 2684332"/>
                <a:gd name="connsiteX18" fmla="*/ 634714 w 1722566"/>
                <a:gd name="connsiteY18" fmla="*/ 540598 h 2684332"/>
                <a:gd name="connsiteX19" fmla="*/ 749894 w 1722566"/>
                <a:gd name="connsiteY19" fmla="*/ 584084 h 2684332"/>
                <a:gd name="connsiteX20" fmla="*/ 801215 w 1722566"/>
                <a:gd name="connsiteY20" fmla="*/ 721203 h 2684332"/>
                <a:gd name="connsiteX21" fmla="*/ 805525 w 1722566"/>
                <a:gd name="connsiteY21" fmla="*/ 738441 h 2684332"/>
                <a:gd name="connsiteX22" fmla="*/ 828247 w 1722566"/>
                <a:gd name="connsiteY22" fmla="*/ 761947 h 2684332"/>
                <a:gd name="connsiteX23" fmla="*/ 892106 w 1722566"/>
                <a:gd name="connsiteY23" fmla="*/ 799165 h 2684332"/>
                <a:gd name="connsiteX24" fmla="*/ 929715 w 1722566"/>
                <a:gd name="connsiteY24" fmla="*/ 808959 h 2684332"/>
                <a:gd name="connsiteX25" fmla="*/ 951654 w 1722566"/>
                <a:gd name="connsiteY25" fmla="*/ 800732 h 2684332"/>
                <a:gd name="connsiteX26" fmla="*/ 936375 w 1722566"/>
                <a:gd name="connsiteY26" fmla="*/ 781927 h 2684332"/>
                <a:gd name="connsiteX27" fmla="*/ 744801 w 1722566"/>
                <a:gd name="connsiteY27" fmla="*/ 493194 h 2684332"/>
                <a:gd name="connsiteX28" fmla="*/ 619043 w 1722566"/>
                <a:gd name="connsiteY28" fmla="*/ 278505 h 2684332"/>
                <a:gd name="connsiteX29" fmla="*/ 632363 w 1722566"/>
                <a:gd name="connsiteY29" fmla="*/ 248731 h 2684332"/>
                <a:gd name="connsiteX30" fmla="*/ 821196 w 1722566"/>
                <a:gd name="connsiteY30" fmla="*/ 168418 h 2684332"/>
                <a:gd name="connsiteX31" fmla="*/ 884270 w 1722566"/>
                <a:gd name="connsiteY31" fmla="*/ 53238 h 2684332"/>
                <a:gd name="connsiteX32" fmla="*/ 913261 w 1722566"/>
                <a:gd name="connsiteY32" fmla="*/ 9752 h 2684332"/>
                <a:gd name="connsiteX33" fmla="*/ 971634 w 1722566"/>
                <a:gd name="connsiteY33" fmla="*/ 64991 h 2684332"/>
                <a:gd name="connsiteX34" fmla="*/ 1198077 w 1722566"/>
                <a:gd name="connsiteY34" fmla="*/ 294567 h 2684332"/>
                <a:gd name="connsiteX35" fmla="*/ 1428828 w 1722566"/>
                <a:gd name="connsiteY35" fmla="*/ 554701 h 2684332"/>
                <a:gd name="connsiteX36" fmla="*/ 1704632 w 1722566"/>
                <a:gd name="connsiteY36" fmla="*/ 927665 h 2684332"/>
                <a:gd name="connsiteX37" fmla="*/ 1718736 w 1722566"/>
                <a:gd name="connsiteY37" fmla="*/ 1061649 h 2684332"/>
                <a:gd name="connsiteX38" fmla="*/ 1661930 w 1722566"/>
                <a:gd name="connsiteY38" fmla="*/ 1210521 h 2684332"/>
                <a:gd name="connsiteX39" fmla="*/ 1510707 w 1722566"/>
                <a:gd name="connsiteY39" fmla="*/ 1304545 h 2684332"/>
                <a:gd name="connsiteX40" fmla="*/ 1153807 w 1722566"/>
                <a:gd name="connsiteY40" fmla="*/ 1446366 h 2684332"/>
                <a:gd name="connsiteX41" fmla="*/ 968500 w 1722566"/>
                <a:gd name="connsiteY41" fmla="*/ 1505914 h 2684332"/>
                <a:gd name="connsiteX42" fmla="*/ 817670 w 1722566"/>
                <a:gd name="connsiteY42" fmla="*/ 1537256 h 2684332"/>
                <a:gd name="connsiteX43" fmla="*/ 791029 w 1722566"/>
                <a:gd name="connsiteY43" fmla="*/ 1627362 h 2684332"/>
                <a:gd name="connsiteX44" fmla="*/ 788742 w 1722566"/>
                <a:gd name="connsiteY44" fmla="*/ 1930611 h 2684332"/>
                <a:gd name="connsiteX0" fmla="*/ 788742 w 1722566"/>
                <a:gd name="connsiteY0" fmla="*/ 1930611 h 2684332"/>
                <a:gd name="connsiteX1" fmla="*/ 795819 w 1722566"/>
                <a:gd name="connsiteY1" fmla="*/ 2260188 h 2684332"/>
                <a:gd name="connsiteX2" fmla="*/ 812876 w 1722566"/>
                <a:gd name="connsiteY2" fmla="*/ 2678002 h 2684332"/>
                <a:gd name="connsiteX3" fmla="*/ 393598 w 1722566"/>
                <a:gd name="connsiteY3" fmla="*/ 2684332 h 2684332"/>
                <a:gd name="connsiteX4" fmla="*/ 283690 w 1722566"/>
                <a:gd name="connsiteY4" fmla="*/ 1751553 h 2684332"/>
                <a:gd name="connsiteX5" fmla="*/ 215130 w 1722566"/>
                <a:gd name="connsiteY5" fmla="*/ 1500821 h 2684332"/>
                <a:gd name="connsiteX6" fmla="*/ 35309 w 1722566"/>
                <a:gd name="connsiteY6" fmla="*/ 852445 h 2684332"/>
                <a:gd name="connsiteX7" fmla="*/ 4751 w 1722566"/>
                <a:gd name="connsiteY7" fmla="*/ 753720 h 2684332"/>
                <a:gd name="connsiteX8" fmla="*/ 50 w 1722566"/>
                <a:gd name="connsiteY8" fmla="*/ 725904 h 2684332"/>
                <a:gd name="connsiteX9" fmla="*/ 50 w 1722566"/>
                <a:gd name="connsiteY9" fmla="*/ 482224 h 2684332"/>
                <a:gd name="connsiteX10" fmla="*/ 1617 w 1722566"/>
                <a:gd name="connsiteY10" fmla="*/ 467337 h 2684332"/>
                <a:gd name="connsiteX11" fmla="*/ 15329 w 1722566"/>
                <a:gd name="connsiteY11" fmla="*/ 466945 h 2684332"/>
                <a:gd name="connsiteX12" fmla="*/ 34525 w 1722566"/>
                <a:gd name="connsiteY12" fmla="*/ 484183 h 2684332"/>
                <a:gd name="connsiteX13" fmla="*/ 158324 w 1722566"/>
                <a:gd name="connsiteY13" fmla="*/ 602497 h 2684332"/>
                <a:gd name="connsiteX14" fmla="*/ 184181 w 1722566"/>
                <a:gd name="connsiteY14" fmla="*/ 631488 h 2684332"/>
                <a:gd name="connsiteX15" fmla="*/ 214739 w 1722566"/>
                <a:gd name="connsiteY15" fmla="*/ 624828 h 2684332"/>
                <a:gd name="connsiteX16" fmla="*/ 316598 w 1722566"/>
                <a:gd name="connsiteY16" fmla="*/ 603281 h 2684332"/>
                <a:gd name="connsiteX17" fmla="*/ 494461 w 1722566"/>
                <a:gd name="connsiteY17" fmla="*/ 579383 h 2684332"/>
                <a:gd name="connsiteX18" fmla="*/ 634714 w 1722566"/>
                <a:gd name="connsiteY18" fmla="*/ 540598 h 2684332"/>
                <a:gd name="connsiteX19" fmla="*/ 749894 w 1722566"/>
                <a:gd name="connsiteY19" fmla="*/ 584084 h 2684332"/>
                <a:gd name="connsiteX20" fmla="*/ 801215 w 1722566"/>
                <a:gd name="connsiteY20" fmla="*/ 721203 h 2684332"/>
                <a:gd name="connsiteX21" fmla="*/ 805525 w 1722566"/>
                <a:gd name="connsiteY21" fmla="*/ 738441 h 2684332"/>
                <a:gd name="connsiteX22" fmla="*/ 828247 w 1722566"/>
                <a:gd name="connsiteY22" fmla="*/ 761947 h 2684332"/>
                <a:gd name="connsiteX23" fmla="*/ 892106 w 1722566"/>
                <a:gd name="connsiteY23" fmla="*/ 799165 h 2684332"/>
                <a:gd name="connsiteX24" fmla="*/ 929715 w 1722566"/>
                <a:gd name="connsiteY24" fmla="*/ 808959 h 2684332"/>
                <a:gd name="connsiteX25" fmla="*/ 951654 w 1722566"/>
                <a:gd name="connsiteY25" fmla="*/ 800732 h 2684332"/>
                <a:gd name="connsiteX26" fmla="*/ 936375 w 1722566"/>
                <a:gd name="connsiteY26" fmla="*/ 781927 h 2684332"/>
                <a:gd name="connsiteX27" fmla="*/ 744801 w 1722566"/>
                <a:gd name="connsiteY27" fmla="*/ 493194 h 2684332"/>
                <a:gd name="connsiteX28" fmla="*/ 619043 w 1722566"/>
                <a:gd name="connsiteY28" fmla="*/ 278505 h 2684332"/>
                <a:gd name="connsiteX29" fmla="*/ 632363 w 1722566"/>
                <a:gd name="connsiteY29" fmla="*/ 248731 h 2684332"/>
                <a:gd name="connsiteX30" fmla="*/ 821196 w 1722566"/>
                <a:gd name="connsiteY30" fmla="*/ 168418 h 2684332"/>
                <a:gd name="connsiteX31" fmla="*/ 884270 w 1722566"/>
                <a:gd name="connsiteY31" fmla="*/ 53238 h 2684332"/>
                <a:gd name="connsiteX32" fmla="*/ 913261 w 1722566"/>
                <a:gd name="connsiteY32" fmla="*/ 9752 h 2684332"/>
                <a:gd name="connsiteX33" fmla="*/ 971634 w 1722566"/>
                <a:gd name="connsiteY33" fmla="*/ 64991 h 2684332"/>
                <a:gd name="connsiteX34" fmla="*/ 1198077 w 1722566"/>
                <a:gd name="connsiteY34" fmla="*/ 294567 h 2684332"/>
                <a:gd name="connsiteX35" fmla="*/ 1428828 w 1722566"/>
                <a:gd name="connsiteY35" fmla="*/ 554701 h 2684332"/>
                <a:gd name="connsiteX36" fmla="*/ 1704632 w 1722566"/>
                <a:gd name="connsiteY36" fmla="*/ 927665 h 2684332"/>
                <a:gd name="connsiteX37" fmla="*/ 1718736 w 1722566"/>
                <a:gd name="connsiteY37" fmla="*/ 1061649 h 2684332"/>
                <a:gd name="connsiteX38" fmla="*/ 1661930 w 1722566"/>
                <a:gd name="connsiteY38" fmla="*/ 1210521 h 2684332"/>
                <a:gd name="connsiteX39" fmla="*/ 1510707 w 1722566"/>
                <a:gd name="connsiteY39" fmla="*/ 1304545 h 2684332"/>
                <a:gd name="connsiteX40" fmla="*/ 1153807 w 1722566"/>
                <a:gd name="connsiteY40" fmla="*/ 1446366 h 2684332"/>
                <a:gd name="connsiteX41" fmla="*/ 968500 w 1722566"/>
                <a:gd name="connsiteY41" fmla="*/ 1505914 h 2684332"/>
                <a:gd name="connsiteX42" fmla="*/ 817670 w 1722566"/>
                <a:gd name="connsiteY42" fmla="*/ 1537256 h 2684332"/>
                <a:gd name="connsiteX43" fmla="*/ 791029 w 1722566"/>
                <a:gd name="connsiteY43" fmla="*/ 1627362 h 2684332"/>
                <a:gd name="connsiteX44" fmla="*/ 788742 w 1722566"/>
                <a:gd name="connsiteY44" fmla="*/ 1930611 h 2684332"/>
                <a:gd name="connsiteX0" fmla="*/ 766585 w 1722566"/>
                <a:gd name="connsiteY0" fmla="*/ 1974925 h 2684332"/>
                <a:gd name="connsiteX1" fmla="*/ 795819 w 1722566"/>
                <a:gd name="connsiteY1" fmla="*/ 2260188 h 2684332"/>
                <a:gd name="connsiteX2" fmla="*/ 812876 w 1722566"/>
                <a:gd name="connsiteY2" fmla="*/ 2678002 h 2684332"/>
                <a:gd name="connsiteX3" fmla="*/ 393598 w 1722566"/>
                <a:gd name="connsiteY3" fmla="*/ 2684332 h 2684332"/>
                <a:gd name="connsiteX4" fmla="*/ 283690 w 1722566"/>
                <a:gd name="connsiteY4" fmla="*/ 1751553 h 2684332"/>
                <a:gd name="connsiteX5" fmla="*/ 215130 w 1722566"/>
                <a:gd name="connsiteY5" fmla="*/ 1500821 h 2684332"/>
                <a:gd name="connsiteX6" fmla="*/ 35309 w 1722566"/>
                <a:gd name="connsiteY6" fmla="*/ 852445 h 2684332"/>
                <a:gd name="connsiteX7" fmla="*/ 4751 w 1722566"/>
                <a:gd name="connsiteY7" fmla="*/ 753720 h 2684332"/>
                <a:gd name="connsiteX8" fmla="*/ 50 w 1722566"/>
                <a:gd name="connsiteY8" fmla="*/ 725904 h 2684332"/>
                <a:gd name="connsiteX9" fmla="*/ 50 w 1722566"/>
                <a:gd name="connsiteY9" fmla="*/ 482224 h 2684332"/>
                <a:gd name="connsiteX10" fmla="*/ 1617 w 1722566"/>
                <a:gd name="connsiteY10" fmla="*/ 467337 h 2684332"/>
                <a:gd name="connsiteX11" fmla="*/ 15329 w 1722566"/>
                <a:gd name="connsiteY11" fmla="*/ 466945 h 2684332"/>
                <a:gd name="connsiteX12" fmla="*/ 34525 w 1722566"/>
                <a:gd name="connsiteY12" fmla="*/ 484183 h 2684332"/>
                <a:gd name="connsiteX13" fmla="*/ 158324 w 1722566"/>
                <a:gd name="connsiteY13" fmla="*/ 602497 h 2684332"/>
                <a:gd name="connsiteX14" fmla="*/ 184181 w 1722566"/>
                <a:gd name="connsiteY14" fmla="*/ 631488 h 2684332"/>
                <a:gd name="connsiteX15" fmla="*/ 214739 w 1722566"/>
                <a:gd name="connsiteY15" fmla="*/ 624828 h 2684332"/>
                <a:gd name="connsiteX16" fmla="*/ 316598 w 1722566"/>
                <a:gd name="connsiteY16" fmla="*/ 603281 h 2684332"/>
                <a:gd name="connsiteX17" fmla="*/ 494461 w 1722566"/>
                <a:gd name="connsiteY17" fmla="*/ 579383 h 2684332"/>
                <a:gd name="connsiteX18" fmla="*/ 634714 w 1722566"/>
                <a:gd name="connsiteY18" fmla="*/ 540598 h 2684332"/>
                <a:gd name="connsiteX19" fmla="*/ 749894 w 1722566"/>
                <a:gd name="connsiteY19" fmla="*/ 584084 h 2684332"/>
                <a:gd name="connsiteX20" fmla="*/ 801215 w 1722566"/>
                <a:gd name="connsiteY20" fmla="*/ 721203 h 2684332"/>
                <a:gd name="connsiteX21" fmla="*/ 805525 w 1722566"/>
                <a:gd name="connsiteY21" fmla="*/ 738441 h 2684332"/>
                <a:gd name="connsiteX22" fmla="*/ 828247 w 1722566"/>
                <a:gd name="connsiteY22" fmla="*/ 761947 h 2684332"/>
                <a:gd name="connsiteX23" fmla="*/ 892106 w 1722566"/>
                <a:gd name="connsiteY23" fmla="*/ 799165 h 2684332"/>
                <a:gd name="connsiteX24" fmla="*/ 929715 w 1722566"/>
                <a:gd name="connsiteY24" fmla="*/ 808959 h 2684332"/>
                <a:gd name="connsiteX25" fmla="*/ 951654 w 1722566"/>
                <a:gd name="connsiteY25" fmla="*/ 800732 h 2684332"/>
                <a:gd name="connsiteX26" fmla="*/ 936375 w 1722566"/>
                <a:gd name="connsiteY26" fmla="*/ 781927 h 2684332"/>
                <a:gd name="connsiteX27" fmla="*/ 744801 w 1722566"/>
                <a:gd name="connsiteY27" fmla="*/ 493194 h 2684332"/>
                <a:gd name="connsiteX28" fmla="*/ 619043 w 1722566"/>
                <a:gd name="connsiteY28" fmla="*/ 278505 h 2684332"/>
                <a:gd name="connsiteX29" fmla="*/ 632363 w 1722566"/>
                <a:gd name="connsiteY29" fmla="*/ 248731 h 2684332"/>
                <a:gd name="connsiteX30" fmla="*/ 821196 w 1722566"/>
                <a:gd name="connsiteY30" fmla="*/ 168418 h 2684332"/>
                <a:gd name="connsiteX31" fmla="*/ 884270 w 1722566"/>
                <a:gd name="connsiteY31" fmla="*/ 53238 h 2684332"/>
                <a:gd name="connsiteX32" fmla="*/ 913261 w 1722566"/>
                <a:gd name="connsiteY32" fmla="*/ 9752 h 2684332"/>
                <a:gd name="connsiteX33" fmla="*/ 971634 w 1722566"/>
                <a:gd name="connsiteY33" fmla="*/ 64991 h 2684332"/>
                <a:gd name="connsiteX34" fmla="*/ 1198077 w 1722566"/>
                <a:gd name="connsiteY34" fmla="*/ 294567 h 2684332"/>
                <a:gd name="connsiteX35" fmla="*/ 1428828 w 1722566"/>
                <a:gd name="connsiteY35" fmla="*/ 554701 h 2684332"/>
                <a:gd name="connsiteX36" fmla="*/ 1704632 w 1722566"/>
                <a:gd name="connsiteY36" fmla="*/ 927665 h 2684332"/>
                <a:gd name="connsiteX37" fmla="*/ 1718736 w 1722566"/>
                <a:gd name="connsiteY37" fmla="*/ 1061649 h 2684332"/>
                <a:gd name="connsiteX38" fmla="*/ 1661930 w 1722566"/>
                <a:gd name="connsiteY38" fmla="*/ 1210521 h 2684332"/>
                <a:gd name="connsiteX39" fmla="*/ 1510707 w 1722566"/>
                <a:gd name="connsiteY39" fmla="*/ 1304545 h 2684332"/>
                <a:gd name="connsiteX40" fmla="*/ 1153807 w 1722566"/>
                <a:gd name="connsiteY40" fmla="*/ 1446366 h 2684332"/>
                <a:gd name="connsiteX41" fmla="*/ 968500 w 1722566"/>
                <a:gd name="connsiteY41" fmla="*/ 1505914 h 2684332"/>
                <a:gd name="connsiteX42" fmla="*/ 817670 w 1722566"/>
                <a:gd name="connsiteY42" fmla="*/ 1537256 h 2684332"/>
                <a:gd name="connsiteX43" fmla="*/ 791029 w 1722566"/>
                <a:gd name="connsiteY43" fmla="*/ 1627362 h 2684332"/>
                <a:gd name="connsiteX44" fmla="*/ 766585 w 1722566"/>
                <a:gd name="connsiteY44" fmla="*/ 1974925 h 2684332"/>
                <a:gd name="connsiteX0" fmla="*/ 788742 w 1722566"/>
                <a:gd name="connsiteY0" fmla="*/ 1924281 h 2684332"/>
                <a:gd name="connsiteX1" fmla="*/ 795819 w 1722566"/>
                <a:gd name="connsiteY1" fmla="*/ 2260188 h 2684332"/>
                <a:gd name="connsiteX2" fmla="*/ 812876 w 1722566"/>
                <a:gd name="connsiteY2" fmla="*/ 2678002 h 2684332"/>
                <a:gd name="connsiteX3" fmla="*/ 393598 w 1722566"/>
                <a:gd name="connsiteY3" fmla="*/ 2684332 h 2684332"/>
                <a:gd name="connsiteX4" fmla="*/ 283690 w 1722566"/>
                <a:gd name="connsiteY4" fmla="*/ 1751553 h 2684332"/>
                <a:gd name="connsiteX5" fmla="*/ 215130 w 1722566"/>
                <a:gd name="connsiteY5" fmla="*/ 1500821 h 2684332"/>
                <a:gd name="connsiteX6" fmla="*/ 35309 w 1722566"/>
                <a:gd name="connsiteY6" fmla="*/ 852445 h 2684332"/>
                <a:gd name="connsiteX7" fmla="*/ 4751 w 1722566"/>
                <a:gd name="connsiteY7" fmla="*/ 753720 h 2684332"/>
                <a:gd name="connsiteX8" fmla="*/ 50 w 1722566"/>
                <a:gd name="connsiteY8" fmla="*/ 725904 h 2684332"/>
                <a:gd name="connsiteX9" fmla="*/ 50 w 1722566"/>
                <a:gd name="connsiteY9" fmla="*/ 482224 h 2684332"/>
                <a:gd name="connsiteX10" fmla="*/ 1617 w 1722566"/>
                <a:gd name="connsiteY10" fmla="*/ 467337 h 2684332"/>
                <a:gd name="connsiteX11" fmla="*/ 15329 w 1722566"/>
                <a:gd name="connsiteY11" fmla="*/ 466945 h 2684332"/>
                <a:gd name="connsiteX12" fmla="*/ 34525 w 1722566"/>
                <a:gd name="connsiteY12" fmla="*/ 484183 h 2684332"/>
                <a:gd name="connsiteX13" fmla="*/ 158324 w 1722566"/>
                <a:gd name="connsiteY13" fmla="*/ 602497 h 2684332"/>
                <a:gd name="connsiteX14" fmla="*/ 184181 w 1722566"/>
                <a:gd name="connsiteY14" fmla="*/ 631488 h 2684332"/>
                <a:gd name="connsiteX15" fmla="*/ 214739 w 1722566"/>
                <a:gd name="connsiteY15" fmla="*/ 624828 h 2684332"/>
                <a:gd name="connsiteX16" fmla="*/ 316598 w 1722566"/>
                <a:gd name="connsiteY16" fmla="*/ 603281 h 2684332"/>
                <a:gd name="connsiteX17" fmla="*/ 494461 w 1722566"/>
                <a:gd name="connsiteY17" fmla="*/ 579383 h 2684332"/>
                <a:gd name="connsiteX18" fmla="*/ 634714 w 1722566"/>
                <a:gd name="connsiteY18" fmla="*/ 540598 h 2684332"/>
                <a:gd name="connsiteX19" fmla="*/ 749894 w 1722566"/>
                <a:gd name="connsiteY19" fmla="*/ 584084 h 2684332"/>
                <a:gd name="connsiteX20" fmla="*/ 801215 w 1722566"/>
                <a:gd name="connsiteY20" fmla="*/ 721203 h 2684332"/>
                <a:gd name="connsiteX21" fmla="*/ 805525 w 1722566"/>
                <a:gd name="connsiteY21" fmla="*/ 738441 h 2684332"/>
                <a:gd name="connsiteX22" fmla="*/ 828247 w 1722566"/>
                <a:gd name="connsiteY22" fmla="*/ 761947 h 2684332"/>
                <a:gd name="connsiteX23" fmla="*/ 892106 w 1722566"/>
                <a:gd name="connsiteY23" fmla="*/ 799165 h 2684332"/>
                <a:gd name="connsiteX24" fmla="*/ 929715 w 1722566"/>
                <a:gd name="connsiteY24" fmla="*/ 808959 h 2684332"/>
                <a:gd name="connsiteX25" fmla="*/ 951654 w 1722566"/>
                <a:gd name="connsiteY25" fmla="*/ 800732 h 2684332"/>
                <a:gd name="connsiteX26" fmla="*/ 936375 w 1722566"/>
                <a:gd name="connsiteY26" fmla="*/ 781927 h 2684332"/>
                <a:gd name="connsiteX27" fmla="*/ 744801 w 1722566"/>
                <a:gd name="connsiteY27" fmla="*/ 493194 h 2684332"/>
                <a:gd name="connsiteX28" fmla="*/ 619043 w 1722566"/>
                <a:gd name="connsiteY28" fmla="*/ 278505 h 2684332"/>
                <a:gd name="connsiteX29" fmla="*/ 632363 w 1722566"/>
                <a:gd name="connsiteY29" fmla="*/ 248731 h 2684332"/>
                <a:gd name="connsiteX30" fmla="*/ 821196 w 1722566"/>
                <a:gd name="connsiteY30" fmla="*/ 168418 h 2684332"/>
                <a:gd name="connsiteX31" fmla="*/ 884270 w 1722566"/>
                <a:gd name="connsiteY31" fmla="*/ 53238 h 2684332"/>
                <a:gd name="connsiteX32" fmla="*/ 913261 w 1722566"/>
                <a:gd name="connsiteY32" fmla="*/ 9752 h 2684332"/>
                <a:gd name="connsiteX33" fmla="*/ 971634 w 1722566"/>
                <a:gd name="connsiteY33" fmla="*/ 64991 h 2684332"/>
                <a:gd name="connsiteX34" fmla="*/ 1198077 w 1722566"/>
                <a:gd name="connsiteY34" fmla="*/ 294567 h 2684332"/>
                <a:gd name="connsiteX35" fmla="*/ 1428828 w 1722566"/>
                <a:gd name="connsiteY35" fmla="*/ 554701 h 2684332"/>
                <a:gd name="connsiteX36" fmla="*/ 1704632 w 1722566"/>
                <a:gd name="connsiteY36" fmla="*/ 927665 h 2684332"/>
                <a:gd name="connsiteX37" fmla="*/ 1718736 w 1722566"/>
                <a:gd name="connsiteY37" fmla="*/ 1061649 h 2684332"/>
                <a:gd name="connsiteX38" fmla="*/ 1661930 w 1722566"/>
                <a:gd name="connsiteY38" fmla="*/ 1210521 h 2684332"/>
                <a:gd name="connsiteX39" fmla="*/ 1510707 w 1722566"/>
                <a:gd name="connsiteY39" fmla="*/ 1304545 h 2684332"/>
                <a:gd name="connsiteX40" fmla="*/ 1153807 w 1722566"/>
                <a:gd name="connsiteY40" fmla="*/ 1446366 h 2684332"/>
                <a:gd name="connsiteX41" fmla="*/ 968500 w 1722566"/>
                <a:gd name="connsiteY41" fmla="*/ 1505914 h 2684332"/>
                <a:gd name="connsiteX42" fmla="*/ 817670 w 1722566"/>
                <a:gd name="connsiteY42" fmla="*/ 1537256 h 2684332"/>
                <a:gd name="connsiteX43" fmla="*/ 791029 w 1722566"/>
                <a:gd name="connsiteY43" fmla="*/ 1627362 h 2684332"/>
                <a:gd name="connsiteX44" fmla="*/ 788742 w 1722566"/>
                <a:gd name="connsiteY44" fmla="*/ 1924281 h 2684332"/>
                <a:gd name="connsiteX0" fmla="*/ 788742 w 1722566"/>
                <a:gd name="connsiteY0" fmla="*/ 1924281 h 2684332"/>
                <a:gd name="connsiteX1" fmla="*/ 795819 w 1722566"/>
                <a:gd name="connsiteY1" fmla="*/ 2260188 h 2684332"/>
                <a:gd name="connsiteX2" fmla="*/ 812876 w 1722566"/>
                <a:gd name="connsiteY2" fmla="*/ 2678002 h 2684332"/>
                <a:gd name="connsiteX3" fmla="*/ 393598 w 1722566"/>
                <a:gd name="connsiteY3" fmla="*/ 2684332 h 2684332"/>
                <a:gd name="connsiteX4" fmla="*/ 283690 w 1722566"/>
                <a:gd name="connsiteY4" fmla="*/ 1751553 h 2684332"/>
                <a:gd name="connsiteX5" fmla="*/ 215130 w 1722566"/>
                <a:gd name="connsiteY5" fmla="*/ 1500821 h 2684332"/>
                <a:gd name="connsiteX6" fmla="*/ 35309 w 1722566"/>
                <a:gd name="connsiteY6" fmla="*/ 852445 h 2684332"/>
                <a:gd name="connsiteX7" fmla="*/ 4751 w 1722566"/>
                <a:gd name="connsiteY7" fmla="*/ 753720 h 2684332"/>
                <a:gd name="connsiteX8" fmla="*/ 50 w 1722566"/>
                <a:gd name="connsiteY8" fmla="*/ 725904 h 2684332"/>
                <a:gd name="connsiteX9" fmla="*/ 50 w 1722566"/>
                <a:gd name="connsiteY9" fmla="*/ 482224 h 2684332"/>
                <a:gd name="connsiteX10" fmla="*/ 1617 w 1722566"/>
                <a:gd name="connsiteY10" fmla="*/ 467337 h 2684332"/>
                <a:gd name="connsiteX11" fmla="*/ 15329 w 1722566"/>
                <a:gd name="connsiteY11" fmla="*/ 466945 h 2684332"/>
                <a:gd name="connsiteX12" fmla="*/ 34525 w 1722566"/>
                <a:gd name="connsiteY12" fmla="*/ 484183 h 2684332"/>
                <a:gd name="connsiteX13" fmla="*/ 158324 w 1722566"/>
                <a:gd name="connsiteY13" fmla="*/ 602497 h 2684332"/>
                <a:gd name="connsiteX14" fmla="*/ 184181 w 1722566"/>
                <a:gd name="connsiteY14" fmla="*/ 631488 h 2684332"/>
                <a:gd name="connsiteX15" fmla="*/ 214739 w 1722566"/>
                <a:gd name="connsiteY15" fmla="*/ 624828 h 2684332"/>
                <a:gd name="connsiteX16" fmla="*/ 316598 w 1722566"/>
                <a:gd name="connsiteY16" fmla="*/ 603281 h 2684332"/>
                <a:gd name="connsiteX17" fmla="*/ 494461 w 1722566"/>
                <a:gd name="connsiteY17" fmla="*/ 579383 h 2684332"/>
                <a:gd name="connsiteX18" fmla="*/ 634714 w 1722566"/>
                <a:gd name="connsiteY18" fmla="*/ 540598 h 2684332"/>
                <a:gd name="connsiteX19" fmla="*/ 749894 w 1722566"/>
                <a:gd name="connsiteY19" fmla="*/ 584084 h 2684332"/>
                <a:gd name="connsiteX20" fmla="*/ 801215 w 1722566"/>
                <a:gd name="connsiteY20" fmla="*/ 721203 h 2684332"/>
                <a:gd name="connsiteX21" fmla="*/ 805525 w 1722566"/>
                <a:gd name="connsiteY21" fmla="*/ 738441 h 2684332"/>
                <a:gd name="connsiteX22" fmla="*/ 828247 w 1722566"/>
                <a:gd name="connsiteY22" fmla="*/ 761947 h 2684332"/>
                <a:gd name="connsiteX23" fmla="*/ 892106 w 1722566"/>
                <a:gd name="connsiteY23" fmla="*/ 799165 h 2684332"/>
                <a:gd name="connsiteX24" fmla="*/ 929715 w 1722566"/>
                <a:gd name="connsiteY24" fmla="*/ 808959 h 2684332"/>
                <a:gd name="connsiteX25" fmla="*/ 951654 w 1722566"/>
                <a:gd name="connsiteY25" fmla="*/ 800732 h 2684332"/>
                <a:gd name="connsiteX26" fmla="*/ 936375 w 1722566"/>
                <a:gd name="connsiteY26" fmla="*/ 781927 h 2684332"/>
                <a:gd name="connsiteX27" fmla="*/ 744801 w 1722566"/>
                <a:gd name="connsiteY27" fmla="*/ 493194 h 2684332"/>
                <a:gd name="connsiteX28" fmla="*/ 619043 w 1722566"/>
                <a:gd name="connsiteY28" fmla="*/ 278505 h 2684332"/>
                <a:gd name="connsiteX29" fmla="*/ 632363 w 1722566"/>
                <a:gd name="connsiteY29" fmla="*/ 248731 h 2684332"/>
                <a:gd name="connsiteX30" fmla="*/ 821196 w 1722566"/>
                <a:gd name="connsiteY30" fmla="*/ 168418 h 2684332"/>
                <a:gd name="connsiteX31" fmla="*/ 884270 w 1722566"/>
                <a:gd name="connsiteY31" fmla="*/ 53238 h 2684332"/>
                <a:gd name="connsiteX32" fmla="*/ 913261 w 1722566"/>
                <a:gd name="connsiteY32" fmla="*/ 9752 h 2684332"/>
                <a:gd name="connsiteX33" fmla="*/ 971634 w 1722566"/>
                <a:gd name="connsiteY33" fmla="*/ 64991 h 2684332"/>
                <a:gd name="connsiteX34" fmla="*/ 1198077 w 1722566"/>
                <a:gd name="connsiteY34" fmla="*/ 294567 h 2684332"/>
                <a:gd name="connsiteX35" fmla="*/ 1428828 w 1722566"/>
                <a:gd name="connsiteY35" fmla="*/ 554701 h 2684332"/>
                <a:gd name="connsiteX36" fmla="*/ 1704632 w 1722566"/>
                <a:gd name="connsiteY36" fmla="*/ 927665 h 2684332"/>
                <a:gd name="connsiteX37" fmla="*/ 1718736 w 1722566"/>
                <a:gd name="connsiteY37" fmla="*/ 1061649 h 2684332"/>
                <a:gd name="connsiteX38" fmla="*/ 1661930 w 1722566"/>
                <a:gd name="connsiteY38" fmla="*/ 1210521 h 2684332"/>
                <a:gd name="connsiteX39" fmla="*/ 1510707 w 1722566"/>
                <a:gd name="connsiteY39" fmla="*/ 1304545 h 2684332"/>
                <a:gd name="connsiteX40" fmla="*/ 1153807 w 1722566"/>
                <a:gd name="connsiteY40" fmla="*/ 1446366 h 2684332"/>
                <a:gd name="connsiteX41" fmla="*/ 968500 w 1722566"/>
                <a:gd name="connsiteY41" fmla="*/ 1505914 h 2684332"/>
                <a:gd name="connsiteX42" fmla="*/ 817670 w 1722566"/>
                <a:gd name="connsiteY42" fmla="*/ 1537256 h 2684332"/>
                <a:gd name="connsiteX43" fmla="*/ 791029 w 1722566"/>
                <a:gd name="connsiteY43" fmla="*/ 1627362 h 2684332"/>
                <a:gd name="connsiteX44" fmla="*/ 788742 w 1722566"/>
                <a:gd name="connsiteY44" fmla="*/ 1924281 h 2684332"/>
                <a:gd name="connsiteX0" fmla="*/ 807733 w 1722566"/>
                <a:gd name="connsiteY0" fmla="*/ 2031899 h 2684332"/>
                <a:gd name="connsiteX1" fmla="*/ 795819 w 1722566"/>
                <a:gd name="connsiteY1" fmla="*/ 2260188 h 2684332"/>
                <a:gd name="connsiteX2" fmla="*/ 812876 w 1722566"/>
                <a:gd name="connsiteY2" fmla="*/ 2678002 h 2684332"/>
                <a:gd name="connsiteX3" fmla="*/ 393598 w 1722566"/>
                <a:gd name="connsiteY3" fmla="*/ 2684332 h 2684332"/>
                <a:gd name="connsiteX4" fmla="*/ 283690 w 1722566"/>
                <a:gd name="connsiteY4" fmla="*/ 1751553 h 2684332"/>
                <a:gd name="connsiteX5" fmla="*/ 215130 w 1722566"/>
                <a:gd name="connsiteY5" fmla="*/ 1500821 h 2684332"/>
                <a:gd name="connsiteX6" fmla="*/ 35309 w 1722566"/>
                <a:gd name="connsiteY6" fmla="*/ 852445 h 2684332"/>
                <a:gd name="connsiteX7" fmla="*/ 4751 w 1722566"/>
                <a:gd name="connsiteY7" fmla="*/ 753720 h 2684332"/>
                <a:gd name="connsiteX8" fmla="*/ 50 w 1722566"/>
                <a:gd name="connsiteY8" fmla="*/ 725904 h 2684332"/>
                <a:gd name="connsiteX9" fmla="*/ 50 w 1722566"/>
                <a:gd name="connsiteY9" fmla="*/ 482224 h 2684332"/>
                <a:gd name="connsiteX10" fmla="*/ 1617 w 1722566"/>
                <a:gd name="connsiteY10" fmla="*/ 467337 h 2684332"/>
                <a:gd name="connsiteX11" fmla="*/ 15329 w 1722566"/>
                <a:gd name="connsiteY11" fmla="*/ 466945 h 2684332"/>
                <a:gd name="connsiteX12" fmla="*/ 34525 w 1722566"/>
                <a:gd name="connsiteY12" fmla="*/ 484183 h 2684332"/>
                <a:gd name="connsiteX13" fmla="*/ 158324 w 1722566"/>
                <a:gd name="connsiteY13" fmla="*/ 602497 h 2684332"/>
                <a:gd name="connsiteX14" fmla="*/ 184181 w 1722566"/>
                <a:gd name="connsiteY14" fmla="*/ 631488 h 2684332"/>
                <a:gd name="connsiteX15" fmla="*/ 214739 w 1722566"/>
                <a:gd name="connsiteY15" fmla="*/ 624828 h 2684332"/>
                <a:gd name="connsiteX16" fmla="*/ 316598 w 1722566"/>
                <a:gd name="connsiteY16" fmla="*/ 603281 h 2684332"/>
                <a:gd name="connsiteX17" fmla="*/ 494461 w 1722566"/>
                <a:gd name="connsiteY17" fmla="*/ 579383 h 2684332"/>
                <a:gd name="connsiteX18" fmla="*/ 634714 w 1722566"/>
                <a:gd name="connsiteY18" fmla="*/ 540598 h 2684332"/>
                <a:gd name="connsiteX19" fmla="*/ 749894 w 1722566"/>
                <a:gd name="connsiteY19" fmla="*/ 584084 h 2684332"/>
                <a:gd name="connsiteX20" fmla="*/ 801215 w 1722566"/>
                <a:gd name="connsiteY20" fmla="*/ 721203 h 2684332"/>
                <a:gd name="connsiteX21" fmla="*/ 805525 w 1722566"/>
                <a:gd name="connsiteY21" fmla="*/ 738441 h 2684332"/>
                <a:gd name="connsiteX22" fmla="*/ 828247 w 1722566"/>
                <a:gd name="connsiteY22" fmla="*/ 761947 h 2684332"/>
                <a:gd name="connsiteX23" fmla="*/ 892106 w 1722566"/>
                <a:gd name="connsiteY23" fmla="*/ 799165 h 2684332"/>
                <a:gd name="connsiteX24" fmla="*/ 929715 w 1722566"/>
                <a:gd name="connsiteY24" fmla="*/ 808959 h 2684332"/>
                <a:gd name="connsiteX25" fmla="*/ 951654 w 1722566"/>
                <a:gd name="connsiteY25" fmla="*/ 800732 h 2684332"/>
                <a:gd name="connsiteX26" fmla="*/ 936375 w 1722566"/>
                <a:gd name="connsiteY26" fmla="*/ 781927 h 2684332"/>
                <a:gd name="connsiteX27" fmla="*/ 744801 w 1722566"/>
                <a:gd name="connsiteY27" fmla="*/ 493194 h 2684332"/>
                <a:gd name="connsiteX28" fmla="*/ 619043 w 1722566"/>
                <a:gd name="connsiteY28" fmla="*/ 278505 h 2684332"/>
                <a:gd name="connsiteX29" fmla="*/ 632363 w 1722566"/>
                <a:gd name="connsiteY29" fmla="*/ 248731 h 2684332"/>
                <a:gd name="connsiteX30" fmla="*/ 821196 w 1722566"/>
                <a:gd name="connsiteY30" fmla="*/ 168418 h 2684332"/>
                <a:gd name="connsiteX31" fmla="*/ 884270 w 1722566"/>
                <a:gd name="connsiteY31" fmla="*/ 53238 h 2684332"/>
                <a:gd name="connsiteX32" fmla="*/ 913261 w 1722566"/>
                <a:gd name="connsiteY32" fmla="*/ 9752 h 2684332"/>
                <a:gd name="connsiteX33" fmla="*/ 971634 w 1722566"/>
                <a:gd name="connsiteY33" fmla="*/ 64991 h 2684332"/>
                <a:gd name="connsiteX34" fmla="*/ 1198077 w 1722566"/>
                <a:gd name="connsiteY34" fmla="*/ 294567 h 2684332"/>
                <a:gd name="connsiteX35" fmla="*/ 1428828 w 1722566"/>
                <a:gd name="connsiteY35" fmla="*/ 554701 h 2684332"/>
                <a:gd name="connsiteX36" fmla="*/ 1704632 w 1722566"/>
                <a:gd name="connsiteY36" fmla="*/ 927665 h 2684332"/>
                <a:gd name="connsiteX37" fmla="*/ 1718736 w 1722566"/>
                <a:gd name="connsiteY37" fmla="*/ 1061649 h 2684332"/>
                <a:gd name="connsiteX38" fmla="*/ 1661930 w 1722566"/>
                <a:gd name="connsiteY38" fmla="*/ 1210521 h 2684332"/>
                <a:gd name="connsiteX39" fmla="*/ 1510707 w 1722566"/>
                <a:gd name="connsiteY39" fmla="*/ 1304545 h 2684332"/>
                <a:gd name="connsiteX40" fmla="*/ 1153807 w 1722566"/>
                <a:gd name="connsiteY40" fmla="*/ 1446366 h 2684332"/>
                <a:gd name="connsiteX41" fmla="*/ 968500 w 1722566"/>
                <a:gd name="connsiteY41" fmla="*/ 1505914 h 2684332"/>
                <a:gd name="connsiteX42" fmla="*/ 817670 w 1722566"/>
                <a:gd name="connsiteY42" fmla="*/ 1537256 h 2684332"/>
                <a:gd name="connsiteX43" fmla="*/ 791029 w 1722566"/>
                <a:gd name="connsiteY43" fmla="*/ 1627362 h 2684332"/>
                <a:gd name="connsiteX44" fmla="*/ 807733 w 1722566"/>
                <a:gd name="connsiteY44" fmla="*/ 2031899 h 2684332"/>
                <a:gd name="connsiteX0" fmla="*/ 807733 w 1722566"/>
                <a:gd name="connsiteY0" fmla="*/ 2031899 h 2684332"/>
                <a:gd name="connsiteX1" fmla="*/ 795819 w 1722566"/>
                <a:gd name="connsiteY1" fmla="*/ 2260188 h 2684332"/>
                <a:gd name="connsiteX2" fmla="*/ 812876 w 1722566"/>
                <a:gd name="connsiteY2" fmla="*/ 2678002 h 2684332"/>
                <a:gd name="connsiteX3" fmla="*/ 393598 w 1722566"/>
                <a:gd name="connsiteY3" fmla="*/ 2684332 h 2684332"/>
                <a:gd name="connsiteX4" fmla="*/ 283690 w 1722566"/>
                <a:gd name="connsiteY4" fmla="*/ 1751553 h 2684332"/>
                <a:gd name="connsiteX5" fmla="*/ 215130 w 1722566"/>
                <a:gd name="connsiteY5" fmla="*/ 1500821 h 2684332"/>
                <a:gd name="connsiteX6" fmla="*/ 35309 w 1722566"/>
                <a:gd name="connsiteY6" fmla="*/ 852445 h 2684332"/>
                <a:gd name="connsiteX7" fmla="*/ 4751 w 1722566"/>
                <a:gd name="connsiteY7" fmla="*/ 753720 h 2684332"/>
                <a:gd name="connsiteX8" fmla="*/ 50 w 1722566"/>
                <a:gd name="connsiteY8" fmla="*/ 725904 h 2684332"/>
                <a:gd name="connsiteX9" fmla="*/ 50 w 1722566"/>
                <a:gd name="connsiteY9" fmla="*/ 482224 h 2684332"/>
                <a:gd name="connsiteX10" fmla="*/ 1617 w 1722566"/>
                <a:gd name="connsiteY10" fmla="*/ 467337 h 2684332"/>
                <a:gd name="connsiteX11" fmla="*/ 15329 w 1722566"/>
                <a:gd name="connsiteY11" fmla="*/ 466945 h 2684332"/>
                <a:gd name="connsiteX12" fmla="*/ 34525 w 1722566"/>
                <a:gd name="connsiteY12" fmla="*/ 484183 h 2684332"/>
                <a:gd name="connsiteX13" fmla="*/ 158324 w 1722566"/>
                <a:gd name="connsiteY13" fmla="*/ 602497 h 2684332"/>
                <a:gd name="connsiteX14" fmla="*/ 184181 w 1722566"/>
                <a:gd name="connsiteY14" fmla="*/ 631488 h 2684332"/>
                <a:gd name="connsiteX15" fmla="*/ 214739 w 1722566"/>
                <a:gd name="connsiteY15" fmla="*/ 624828 h 2684332"/>
                <a:gd name="connsiteX16" fmla="*/ 316598 w 1722566"/>
                <a:gd name="connsiteY16" fmla="*/ 603281 h 2684332"/>
                <a:gd name="connsiteX17" fmla="*/ 494461 w 1722566"/>
                <a:gd name="connsiteY17" fmla="*/ 579383 h 2684332"/>
                <a:gd name="connsiteX18" fmla="*/ 634714 w 1722566"/>
                <a:gd name="connsiteY18" fmla="*/ 540598 h 2684332"/>
                <a:gd name="connsiteX19" fmla="*/ 749894 w 1722566"/>
                <a:gd name="connsiteY19" fmla="*/ 584084 h 2684332"/>
                <a:gd name="connsiteX20" fmla="*/ 801215 w 1722566"/>
                <a:gd name="connsiteY20" fmla="*/ 721203 h 2684332"/>
                <a:gd name="connsiteX21" fmla="*/ 805525 w 1722566"/>
                <a:gd name="connsiteY21" fmla="*/ 738441 h 2684332"/>
                <a:gd name="connsiteX22" fmla="*/ 828247 w 1722566"/>
                <a:gd name="connsiteY22" fmla="*/ 761947 h 2684332"/>
                <a:gd name="connsiteX23" fmla="*/ 892106 w 1722566"/>
                <a:gd name="connsiteY23" fmla="*/ 799165 h 2684332"/>
                <a:gd name="connsiteX24" fmla="*/ 929715 w 1722566"/>
                <a:gd name="connsiteY24" fmla="*/ 808959 h 2684332"/>
                <a:gd name="connsiteX25" fmla="*/ 951654 w 1722566"/>
                <a:gd name="connsiteY25" fmla="*/ 800732 h 2684332"/>
                <a:gd name="connsiteX26" fmla="*/ 936375 w 1722566"/>
                <a:gd name="connsiteY26" fmla="*/ 781927 h 2684332"/>
                <a:gd name="connsiteX27" fmla="*/ 744801 w 1722566"/>
                <a:gd name="connsiteY27" fmla="*/ 493194 h 2684332"/>
                <a:gd name="connsiteX28" fmla="*/ 619043 w 1722566"/>
                <a:gd name="connsiteY28" fmla="*/ 278505 h 2684332"/>
                <a:gd name="connsiteX29" fmla="*/ 632363 w 1722566"/>
                <a:gd name="connsiteY29" fmla="*/ 248731 h 2684332"/>
                <a:gd name="connsiteX30" fmla="*/ 821196 w 1722566"/>
                <a:gd name="connsiteY30" fmla="*/ 168418 h 2684332"/>
                <a:gd name="connsiteX31" fmla="*/ 884270 w 1722566"/>
                <a:gd name="connsiteY31" fmla="*/ 53238 h 2684332"/>
                <a:gd name="connsiteX32" fmla="*/ 913261 w 1722566"/>
                <a:gd name="connsiteY32" fmla="*/ 9752 h 2684332"/>
                <a:gd name="connsiteX33" fmla="*/ 971634 w 1722566"/>
                <a:gd name="connsiteY33" fmla="*/ 64991 h 2684332"/>
                <a:gd name="connsiteX34" fmla="*/ 1198077 w 1722566"/>
                <a:gd name="connsiteY34" fmla="*/ 294567 h 2684332"/>
                <a:gd name="connsiteX35" fmla="*/ 1428828 w 1722566"/>
                <a:gd name="connsiteY35" fmla="*/ 554701 h 2684332"/>
                <a:gd name="connsiteX36" fmla="*/ 1704632 w 1722566"/>
                <a:gd name="connsiteY36" fmla="*/ 927665 h 2684332"/>
                <a:gd name="connsiteX37" fmla="*/ 1718736 w 1722566"/>
                <a:gd name="connsiteY37" fmla="*/ 1061649 h 2684332"/>
                <a:gd name="connsiteX38" fmla="*/ 1661930 w 1722566"/>
                <a:gd name="connsiteY38" fmla="*/ 1210521 h 2684332"/>
                <a:gd name="connsiteX39" fmla="*/ 1510707 w 1722566"/>
                <a:gd name="connsiteY39" fmla="*/ 1304545 h 2684332"/>
                <a:gd name="connsiteX40" fmla="*/ 1153807 w 1722566"/>
                <a:gd name="connsiteY40" fmla="*/ 1446366 h 2684332"/>
                <a:gd name="connsiteX41" fmla="*/ 968500 w 1722566"/>
                <a:gd name="connsiteY41" fmla="*/ 1505914 h 2684332"/>
                <a:gd name="connsiteX42" fmla="*/ 817670 w 1722566"/>
                <a:gd name="connsiteY42" fmla="*/ 1537256 h 2684332"/>
                <a:gd name="connsiteX43" fmla="*/ 791029 w 1722566"/>
                <a:gd name="connsiteY43" fmla="*/ 1627362 h 2684332"/>
                <a:gd name="connsiteX44" fmla="*/ 807733 w 1722566"/>
                <a:gd name="connsiteY44" fmla="*/ 2031899 h 2684332"/>
                <a:gd name="connsiteX0" fmla="*/ 826725 w 1722566"/>
                <a:gd name="connsiteY0" fmla="*/ 1971760 h 2684332"/>
                <a:gd name="connsiteX1" fmla="*/ 795819 w 1722566"/>
                <a:gd name="connsiteY1" fmla="*/ 2260188 h 2684332"/>
                <a:gd name="connsiteX2" fmla="*/ 812876 w 1722566"/>
                <a:gd name="connsiteY2" fmla="*/ 2678002 h 2684332"/>
                <a:gd name="connsiteX3" fmla="*/ 393598 w 1722566"/>
                <a:gd name="connsiteY3" fmla="*/ 2684332 h 2684332"/>
                <a:gd name="connsiteX4" fmla="*/ 283690 w 1722566"/>
                <a:gd name="connsiteY4" fmla="*/ 1751553 h 2684332"/>
                <a:gd name="connsiteX5" fmla="*/ 215130 w 1722566"/>
                <a:gd name="connsiteY5" fmla="*/ 1500821 h 2684332"/>
                <a:gd name="connsiteX6" fmla="*/ 35309 w 1722566"/>
                <a:gd name="connsiteY6" fmla="*/ 852445 h 2684332"/>
                <a:gd name="connsiteX7" fmla="*/ 4751 w 1722566"/>
                <a:gd name="connsiteY7" fmla="*/ 753720 h 2684332"/>
                <a:gd name="connsiteX8" fmla="*/ 50 w 1722566"/>
                <a:gd name="connsiteY8" fmla="*/ 725904 h 2684332"/>
                <a:gd name="connsiteX9" fmla="*/ 50 w 1722566"/>
                <a:gd name="connsiteY9" fmla="*/ 482224 h 2684332"/>
                <a:gd name="connsiteX10" fmla="*/ 1617 w 1722566"/>
                <a:gd name="connsiteY10" fmla="*/ 467337 h 2684332"/>
                <a:gd name="connsiteX11" fmla="*/ 15329 w 1722566"/>
                <a:gd name="connsiteY11" fmla="*/ 466945 h 2684332"/>
                <a:gd name="connsiteX12" fmla="*/ 34525 w 1722566"/>
                <a:gd name="connsiteY12" fmla="*/ 484183 h 2684332"/>
                <a:gd name="connsiteX13" fmla="*/ 158324 w 1722566"/>
                <a:gd name="connsiteY13" fmla="*/ 602497 h 2684332"/>
                <a:gd name="connsiteX14" fmla="*/ 184181 w 1722566"/>
                <a:gd name="connsiteY14" fmla="*/ 631488 h 2684332"/>
                <a:gd name="connsiteX15" fmla="*/ 214739 w 1722566"/>
                <a:gd name="connsiteY15" fmla="*/ 624828 h 2684332"/>
                <a:gd name="connsiteX16" fmla="*/ 316598 w 1722566"/>
                <a:gd name="connsiteY16" fmla="*/ 603281 h 2684332"/>
                <a:gd name="connsiteX17" fmla="*/ 494461 w 1722566"/>
                <a:gd name="connsiteY17" fmla="*/ 579383 h 2684332"/>
                <a:gd name="connsiteX18" fmla="*/ 634714 w 1722566"/>
                <a:gd name="connsiteY18" fmla="*/ 540598 h 2684332"/>
                <a:gd name="connsiteX19" fmla="*/ 749894 w 1722566"/>
                <a:gd name="connsiteY19" fmla="*/ 584084 h 2684332"/>
                <a:gd name="connsiteX20" fmla="*/ 801215 w 1722566"/>
                <a:gd name="connsiteY20" fmla="*/ 721203 h 2684332"/>
                <a:gd name="connsiteX21" fmla="*/ 805525 w 1722566"/>
                <a:gd name="connsiteY21" fmla="*/ 738441 h 2684332"/>
                <a:gd name="connsiteX22" fmla="*/ 828247 w 1722566"/>
                <a:gd name="connsiteY22" fmla="*/ 761947 h 2684332"/>
                <a:gd name="connsiteX23" fmla="*/ 892106 w 1722566"/>
                <a:gd name="connsiteY23" fmla="*/ 799165 h 2684332"/>
                <a:gd name="connsiteX24" fmla="*/ 929715 w 1722566"/>
                <a:gd name="connsiteY24" fmla="*/ 808959 h 2684332"/>
                <a:gd name="connsiteX25" fmla="*/ 951654 w 1722566"/>
                <a:gd name="connsiteY25" fmla="*/ 800732 h 2684332"/>
                <a:gd name="connsiteX26" fmla="*/ 936375 w 1722566"/>
                <a:gd name="connsiteY26" fmla="*/ 781927 h 2684332"/>
                <a:gd name="connsiteX27" fmla="*/ 744801 w 1722566"/>
                <a:gd name="connsiteY27" fmla="*/ 493194 h 2684332"/>
                <a:gd name="connsiteX28" fmla="*/ 619043 w 1722566"/>
                <a:gd name="connsiteY28" fmla="*/ 278505 h 2684332"/>
                <a:gd name="connsiteX29" fmla="*/ 632363 w 1722566"/>
                <a:gd name="connsiteY29" fmla="*/ 248731 h 2684332"/>
                <a:gd name="connsiteX30" fmla="*/ 821196 w 1722566"/>
                <a:gd name="connsiteY30" fmla="*/ 168418 h 2684332"/>
                <a:gd name="connsiteX31" fmla="*/ 884270 w 1722566"/>
                <a:gd name="connsiteY31" fmla="*/ 53238 h 2684332"/>
                <a:gd name="connsiteX32" fmla="*/ 913261 w 1722566"/>
                <a:gd name="connsiteY32" fmla="*/ 9752 h 2684332"/>
                <a:gd name="connsiteX33" fmla="*/ 971634 w 1722566"/>
                <a:gd name="connsiteY33" fmla="*/ 64991 h 2684332"/>
                <a:gd name="connsiteX34" fmla="*/ 1198077 w 1722566"/>
                <a:gd name="connsiteY34" fmla="*/ 294567 h 2684332"/>
                <a:gd name="connsiteX35" fmla="*/ 1428828 w 1722566"/>
                <a:gd name="connsiteY35" fmla="*/ 554701 h 2684332"/>
                <a:gd name="connsiteX36" fmla="*/ 1704632 w 1722566"/>
                <a:gd name="connsiteY36" fmla="*/ 927665 h 2684332"/>
                <a:gd name="connsiteX37" fmla="*/ 1718736 w 1722566"/>
                <a:gd name="connsiteY37" fmla="*/ 1061649 h 2684332"/>
                <a:gd name="connsiteX38" fmla="*/ 1661930 w 1722566"/>
                <a:gd name="connsiteY38" fmla="*/ 1210521 h 2684332"/>
                <a:gd name="connsiteX39" fmla="*/ 1510707 w 1722566"/>
                <a:gd name="connsiteY39" fmla="*/ 1304545 h 2684332"/>
                <a:gd name="connsiteX40" fmla="*/ 1153807 w 1722566"/>
                <a:gd name="connsiteY40" fmla="*/ 1446366 h 2684332"/>
                <a:gd name="connsiteX41" fmla="*/ 968500 w 1722566"/>
                <a:gd name="connsiteY41" fmla="*/ 1505914 h 2684332"/>
                <a:gd name="connsiteX42" fmla="*/ 817670 w 1722566"/>
                <a:gd name="connsiteY42" fmla="*/ 1537256 h 2684332"/>
                <a:gd name="connsiteX43" fmla="*/ 791029 w 1722566"/>
                <a:gd name="connsiteY43" fmla="*/ 1627362 h 2684332"/>
                <a:gd name="connsiteX44" fmla="*/ 826725 w 1722566"/>
                <a:gd name="connsiteY44" fmla="*/ 1971760 h 2684332"/>
                <a:gd name="connsiteX0" fmla="*/ 826725 w 1722566"/>
                <a:gd name="connsiteY0" fmla="*/ 1971760 h 2684332"/>
                <a:gd name="connsiteX1" fmla="*/ 795819 w 1722566"/>
                <a:gd name="connsiteY1" fmla="*/ 2260188 h 2684332"/>
                <a:gd name="connsiteX2" fmla="*/ 812876 w 1722566"/>
                <a:gd name="connsiteY2" fmla="*/ 2678002 h 2684332"/>
                <a:gd name="connsiteX3" fmla="*/ 393598 w 1722566"/>
                <a:gd name="connsiteY3" fmla="*/ 2684332 h 2684332"/>
                <a:gd name="connsiteX4" fmla="*/ 283690 w 1722566"/>
                <a:gd name="connsiteY4" fmla="*/ 1751553 h 2684332"/>
                <a:gd name="connsiteX5" fmla="*/ 215130 w 1722566"/>
                <a:gd name="connsiteY5" fmla="*/ 1500821 h 2684332"/>
                <a:gd name="connsiteX6" fmla="*/ 35309 w 1722566"/>
                <a:gd name="connsiteY6" fmla="*/ 852445 h 2684332"/>
                <a:gd name="connsiteX7" fmla="*/ 4751 w 1722566"/>
                <a:gd name="connsiteY7" fmla="*/ 753720 h 2684332"/>
                <a:gd name="connsiteX8" fmla="*/ 50 w 1722566"/>
                <a:gd name="connsiteY8" fmla="*/ 725904 h 2684332"/>
                <a:gd name="connsiteX9" fmla="*/ 50 w 1722566"/>
                <a:gd name="connsiteY9" fmla="*/ 482224 h 2684332"/>
                <a:gd name="connsiteX10" fmla="*/ 1617 w 1722566"/>
                <a:gd name="connsiteY10" fmla="*/ 467337 h 2684332"/>
                <a:gd name="connsiteX11" fmla="*/ 15329 w 1722566"/>
                <a:gd name="connsiteY11" fmla="*/ 466945 h 2684332"/>
                <a:gd name="connsiteX12" fmla="*/ 34525 w 1722566"/>
                <a:gd name="connsiteY12" fmla="*/ 484183 h 2684332"/>
                <a:gd name="connsiteX13" fmla="*/ 158324 w 1722566"/>
                <a:gd name="connsiteY13" fmla="*/ 602497 h 2684332"/>
                <a:gd name="connsiteX14" fmla="*/ 184181 w 1722566"/>
                <a:gd name="connsiteY14" fmla="*/ 631488 h 2684332"/>
                <a:gd name="connsiteX15" fmla="*/ 214739 w 1722566"/>
                <a:gd name="connsiteY15" fmla="*/ 624828 h 2684332"/>
                <a:gd name="connsiteX16" fmla="*/ 316598 w 1722566"/>
                <a:gd name="connsiteY16" fmla="*/ 603281 h 2684332"/>
                <a:gd name="connsiteX17" fmla="*/ 494461 w 1722566"/>
                <a:gd name="connsiteY17" fmla="*/ 579383 h 2684332"/>
                <a:gd name="connsiteX18" fmla="*/ 634714 w 1722566"/>
                <a:gd name="connsiteY18" fmla="*/ 540598 h 2684332"/>
                <a:gd name="connsiteX19" fmla="*/ 749894 w 1722566"/>
                <a:gd name="connsiteY19" fmla="*/ 584084 h 2684332"/>
                <a:gd name="connsiteX20" fmla="*/ 801215 w 1722566"/>
                <a:gd name="connsiteY20" fmla="*/ 721203 h 2684332"/>
                <a:gd name="connsiteX21" fmla="*/ 805525 w 1722566"/>
                <a:gd name="connsiteY21" fmla="*/ 738441 h 2684332"/>
                <a:gd name="connsiteX22" fmla="*/ 828247 w 1722566"/>
                <a:gd name="connsiteY22" fmla="*/ 761947 h 2684332"/>
                <a:gd name="connsiteX23" fmla="*/ 892106 w 1722566"/>
                <a:gd name="connsiteY23" fmla="*/ 799165 h 2684332"/>
                <a:gd name="connsiteX24" fmla="*/ 929715 w 1722566"/>
                <a:gd name="connsiteY24" fmla="*/ 808959 h 2684332"/>
                <a:gd name="connsiteX25" fmla="*/ 951654 w 1722566"/>
                <a:gd name="connsiteY25" fmla="*/ 800732 h 2684332"/>
                <a:gd name="connsiteX26" fmla="*/ 936375 w 1722566"/>
                <a:gd name="connsiteY26" fmla="*/ 781927 h 2684332"/>
                <a:gd name="connsiteX27" fmla="*/ 744801 w 1722566"/>
                <a:gd name="connsiteY27" fmla="*/ 493194 h 2684332"/>
                <a:gd name="connsiteX28" fmla="*/ 619043 w 1722566"/>
                <a:gd name="connsiteY28" fmla="*/ 278505 h 2684332"/>
                <a:gd name="connsiteX29" fmla="*/ 632363 w 1722566"/>
                <a:gd name="connsiteY29" fmla="*/ 248731 h 2684332"/>
                <a:gd name="connsiteX30" fmla="*/ 821196 w 1722566"/>
                <a:gd name="connsiteY30" fmla="*/ 168418 h 2684332"/>
                <a:gd name="connsiteX31" fmla="*/ 884270 w 1722566"/>
                <a:gd name="connsiteY31" fmla="*/ 53238 h 2684332"/>
                <a:gd name="connsiteX32" fmla="*/ 913261 w 1722566"/>
                <a:gd name="connsiteY32" fmla="*/ 9752 h 2684332"/>
                <a:gd name="connsiteX33" fmla="*/ 971634 w 1722566"/>
                <a:gd name="connsiteY33" fmla="*/ 64991 h 2684332"/>
                <a:gd name="connsiteX34" fmla="*/ 1198077 w 1722566"/>
                <a:gd name="connsiteY34" fmla="*/ 294567 h 2684332"/>
                <a:gd name="connsiteX35" fmla="*/ 1428828 w 1722566"/>
                <a:gd name="connsiteY35" fmla="*/ 554701 h 2684332"/>
                <a:gd name="connsiteX36" fmla="*/ 1704632 w 1722566"/>
                <a:gd name="connsiteY36" fmla="*/ 927665 h 2684332"/>
                <a:gd name="connsiteX37" fmla="*/ 1718736 w 1722566"/>
                <a:gd name="connsiteY37" fmla="*/ 1061649 h 2684332"/>
                <a:gd name="connsiteX38" fmla="*/ 1661930 w 1722566"/>
                <a:gd name="connsiteY38" fmla="*/ 1210521 h 2684332"/>
                <a:gd name="connsiteX39" fmla="*/ 1510707 w 1722566"/>
                <a:gd name="connsiteY39" fmla="*/ 1304545 h 2684332"/>
                <a:gd name="connsiteX40" fmla="*/ 1153807 w 1722566"/>
                <a:gd name="connsiteY40" fmla="*/ 1446366 h 2684332"/>
                <a:gd name="connsiteX41" fmla="*/ 968500 w 1722566"/>
                <a:gd name="connsiteY41" fmla="*/ 1505914 h 2684332"/>
                <a:gd name="connsiteX42" fmla="*/ 817670 w 1722566"/>
                <a:gd name="connsiteY42" fmla="*/ 1537256 h 2684332"/>
                <a:gd name="connsiteX43" fmla="*/ 791029 w 1722566"/>
                <a:gd name="connsiteY43" fmla="*/ 1627362 h 2684332"/>
                <a:gd name="connsiteX44" fmla="*/ 826725 w 1722566"/>
                <a:gd name="connsiteY44" fmla="*/ 1971760 h 2684332"/>
                <a:gd name="connsiteX0" fmla="*/ 788742 w 1722566"/>
                <a:gd name="connsiteY0" fmla="*/ 1965430 h 2684332"/>
                <a:gd name="connsiteX1" fmla="*/ 795819 w 1722566"/>
                <a:gd name="connsiteY1" fmla="*/ 2260188 h 2684332"/>
                <a:gd name="connsiteX2" fmla="*/ 812876 w 1722566"/>
                <a:gd name="connsiteY2" fmla="*/ 2678002 h 2684332"/>
                <a:gd name="connsiteX3" fmla="*/ 393598 w 1722566"/>
                <a:gd name="connsiteY3" fmla="*/ 2684332 h 2684332"/>
                <a:gd name="connsiteX4" fmla="*/ 283690 w 1722566"/>
                <a:gd name="connsiteY4" fmla="*/ 1751553 h 2684332"/>
                <a:gd name="connsiteX5" fmla="*/ 215130 w 1722566"/>
                <a:gd name="connsiteY5" fmla="*/ 1500821 h 2684332"/>
                <a:gd name="connsiteX6" fmla="*/ 35309 w 1722566"/>
                <a:gd name="connsiteY6" fmla="*/ 852445 h 2684332"/>
                <a:gd name="connsiteX7" fmla="*/ 4751 w 1722566"/>
                <a:gd name="connsiteY7" fmla="*/ 753720 h 2684332"/>
                <a:gd name="connsiteX8" fmla="*/ 50 w 1722566"/>
                <a:gd name="connsiteY8" fmla="*/ 725904 h 2684332"/>
                <a:gd name="connsiteX9" fmla="*/ 50 w 1722566"/>
                <a:gd name="connsiteY9" fmla="*/ 482224 h 2684332"/>
                <a:gd name="connsiteX10" fmla="*/ 1617 w 1722566"/>
                <a:gd name="connsiteY10" fmla="*/ 467337 h 2684332"/>
                <a:gd name="connsiteX11" fmla="*/ 15329 w 1722566"/>
                <a:gd name="connsiteY11" fmla="*/ 466945 h 2684332"/>
                <a:gd name="connsiteX12" fmla="*/ 34525 w 1722566"/>
                <a:gd name="connsiteY12" fmla="*/ 484183 h 2684332"/>
                <a:gd name="connsiteX13" fmla="*/ 158324 w 1722566"/>
                <a:gd name="connsiteY13" fmla="*/ 602497 h 2684332"/>
                <a:gd name="connsiteX14" fmla="*/ 184181 w 1722566"/>
                <a:gd name="connsiteY14" fmla="*/ 631488 h 2684332"/>
                <a:gd name="connsiteX15" fmla="*/ 214739 w 1722566"/>
                <a:gd name="connsiteY15" fmla="*/ 624828 h 2684332"/>
                <a:gd name="connsiteX16" fmla="*/ 316598 w 1722566"/>
                <a:gd name="connsiteY16" fmla="*/ 603281 h 2684332"/>
                <a:gd name="connsiteX17" fmla="*/ 494461 w 1722566"/>
                <a:gd name="connsiteY17" fmla="*/ 579383 h 2684332"/>
                <a:gd name="connsiteX18" fmla="*/ 634714 w 1722566"/>
                <a:gd name="connsiteY18" fmla="*/ 540598 h 2684332"/>
                <a:gd name="connsiteX19" fmla="*/ 749894 w 1722566"/>
                <a:gd name="connsiteY19" fmla="*/ 584084 h 2684332"/>
                <a:gd name="connsiteX20" fmla="*/ 801215 w 1722566"/>
                <a:gd name="connsiteY20" fmla="*/ 721203 h 2684332"/>
                <a:gd name="connsiteX21" fmla="*/ 805525 w 1722566"/>
                <a:gd name="connsiteY21" fmla="*/ 738441 h 2684332"/>
                <a:gd name="connsiteX22" fmla="*/ 828247 w 1722566"/>
                <a:gd name="connsiteY22" fmla="*/ 761947 h 2684332"/>
                <a:gd name="connsiteX23" fmla="*/ 892106 w 1722566"/>
                <a:gd name="connsiteY23" fmla="*/ 799165 h 2684332"/>
                <a:gd name="connsiteX24" fmla="*/ 929715 w 1722566"/>
                <a:gd name="connsiteY24" fmla="*/ 808959 h 2684332"/>
                <a:gd name="connsiteX25" fmla="*/ 951654 w 1722566"/>
                <a:gd name="connsiteY25" fmla="*/ 800732 h 2684332"/>
                <a:gd name="connsiteX26" fmla="*/ 936375 w 1722566"/>
                <a:gd name="connsiteY26" fmla="*/ 781927 h 2684332"/>
                <a:gd name="connsiteX27" fmla="*/ 744801 w 1722566"/>
                <a:gd name="connsiteY27" fmla="*/ 493194 h 2684332"/>
                <a:gd name="connsiteX28" fmla="*/ 619043 w 1722566"/>
                <a:gd name="connsiteY28" fmla="*/ 278505 h 2684332"/>
                <a:gd name="connsiteX29" fmla="*/ 632363 w 1722566"/>
                <a:gd name="connsiteY29" fmla="*/ 248731 h 2684332"/>
                <a:gd name="connsiteX30" fmla="*/ 821196 w 1722566"/>
                <a:gd name="connsiteY30" fmla="*/ 168418 h 2684332"/>
                <a:gd name="connsiteX31" fmla="*/ 884270 w 1722566"/>
                <a:gd name="connsiteY31" fmla="*/ 53238 h 2684332"/>
                <a:gd name="connsiteX32" fmla="*/ 913261 w 1722566"/>
                <a:gd name="connsiteY32" fmla="*/ 9752 h 2684332"/>
                <a:gd name="connsiteX33" fmla="*/ 971634 w 1722566"/>
                <a:gd name="connsiteY33" fmla="*/ 64991 h 2684332"/>
                <a:gd name="connsiteX34" fmla="*/ 1198077 w 1722566"/>
                <a:gd name="connsiteY34" fmla="*/ 294567 h 2684332"/>
                <a:gd name="connsiteX35" fmla="*/ 1428828 w 1722566"/>
                <a:gd name="connsiteY35" fmla="*/ 554701 h 2684332"/>
                <a:gd name="connsiteX36" fmla="*/ 1704632 w 1722566"/>
                <a:gd name="connsiteY36" fmla="*/ 927665 h 2684332"/>
                <a:gd name="connsiteX37" fmla="*/ 1718736 w 1722566"/>
                <a:gd name="connsiteY37" fmla="*/ 1061649 h 2684332"/>
                <a:gd name="connsiteX38" fmla="*/ 1661930 w 1722566"/>
                <a:gd name="connsiteY38" fmla="*/ 1210521 h 2684332"/>
                <a:gd name="connsiteX39" fmla="*/ 1510707 w 1722566"/>
                <a:gd name="connsiteY39" fmla="*/ 1304545 h 2684332"/>
                <a:gd name="connsiteX40" fmla="*/ 1153807 w 1722566"/>
                <a:gd name="connsiteY40" fmla="*/ 1446366 h 2684332"/>
                <a:gd name="connsiteX41" fmla="*/ 968500 w 1722566"/>
                <a:gd name="connsiteY41" fmla="*/ 1505914 h 2684332"/>
                <a:gd name="connsiteX42" fmla="*/ 817670 w 1722566"/>
                <a:gd name="connsiteY42" fmla="*/ 1537256 h 2684332"/>
                <a:gd name="connsiteX43" fmla="*/ 791029 w 1722566"/>
                <a:gd name="connsiteY43" fmla="*/ 1627362 h 2684332"/>
                <a:gd name="connsiteX44" fmla="*/ 788742 w 1722566"/>
                <a:gd name="connsiteY44" fmla="*/ 1965430 h 2684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722566" h="2684332">
                  <a:moveTo>
                    <a:pt x="788742" y="1965430"/>
                  </a:moveTo>
                  <a:cubicBezTo>
                    <a:pt x="787268" y="2103823"/>
                    <a:pt x="791797" y="2141426"/>
                    <a:pt x="795819" y="2260188"/>
                  </a:cubicBezTo>
                  <a:cubicBezTo>
                    <a:pt x="799841" y="2378950"/>
                    <a:pt x="805512" y="2559162"/>
                    <a:pt x="812876" y="2678002"/>
                  </a:cubicBezTo>
                  <a:lnTo>
                    <a:pt x="393598" y="2684332"/>
                  </a:lnTo>
                  <a:cubicBezTo>
                    <a:pt x="387721" y="2679631"/>
                    <a:pt x="285257" y="1758213"/>
                    <a:pt x="283690" y="1751553"/>
                  </a:cubicBezTo>
                  <a:cubicBezTo>
                    <a:pt x="260575" y="1668106"/>
                    <a:pt x="238245" y="1584268"/>
                    <a:pt x="215130" y="1500821"/>
                  </a:cubicBezTo>
                  <a:cubicBezTo>
                    <a:pt x="155582" y="1284565"/>
                    <a:pt x="96816" y="1068309"/>
                    <a:pt x="35309" y="852445"/>
                  </a:cubicBezTo>
                  <a:cubicBezTo>
                    <a:pt x="25906" y="819145"/>
                    <a:pt x="16504" y="786236"/>
                    <a:pt x="4751" y="753720"/>
                  </a:cubicBezTo>
                  <a:cubicBezTo>
                    <a:pt x="1617" y="744709"/>
                    <a:pt x="-342" y="735306"/>
                    <a:pt x="50" y="725904"/>
                  </a:cubicBezTo>
                  <a:lnTo>
                    <a:pt x="50" y="482224"/>
                  </a:lnTo>
                  <a:cubicBezTo>
                    <a:pt x="50" y="477131"/>
                    <a:pt x="-342" y="472038"/>
                    <a:pt x="1617" y="467337"/>
                  </a:cubicBezTo>
                  <a:cubicBezTo>
                    <a:pt x="5926" y="459894"/>
                    <a:pt x="11019" y="463811"/>
                    <a:pt x="15329" y="466945"/>
                  </a:cubicBezTo>
                  <a:cubicBezTo>
                    <a:pt x="22380" y="472038"/>
                    <a:pt x="28649" y="477915"/>
                    <a:pt x="34525" y="484183"/>
                  </a:cubicBezTo>
                  <a:cubicBezTo>
                    <a:pt x="74877" y="524535"/>
                    <a:pt x="118364" y="561753"/>
                    <a:pt x="158324" y="602497"/>
                  </a:cubicBezTo>
                  <a:cubicBezTo>
                    <a:pt x="166159" y="610724"/>
                    <a:pt x="173995" y="626395"/>
                    <a:pt x="184181" y="631488"/>
                  </a:cubicBezTo>
                  <a:cubicBezTo>
                    <a:pt x="202986" y="640499"/>
                    <a:pt x="195542" y="633839"/>
                    <a:pt x="214739" y="624828"/>
                  </a:cubicBezTo>
                  <a:cubicBezTo>
                    <a:pt x="247255" y="609549"/>
                    <a:pt x="281731" y="608374"/>
                    <a:pt x="316598" y="603281"/>
                  </a:cubicBezTo>
                  <a:lnTo>
                    <a:pt x="494461" y="579383"/>
                  </a:lnTo>
                  <a:cubicBezTo>
                    <a:pt x="543040" y="572723"/>
                    <a:pt x="588485" y="555093"/>
                    <a:pt x="634714" y="540598"/>
                  </a:cubicBezTo>
                  <a:cubicBezTo>
                    <a:pt x="684468" y="524927"/>
                    <a:pt x="724037" y="536680"/>
                    <a:pt x="749894" y="584084"/>
                  </a:cubicBezTo>
                  <a:cubicBezTo>
                    <a:pt x="773792" y="627570"/>
                    <a:pt x="787503" y="674191"/>
                    <a:pt x="801215" y="721203"/>
                  </a:cubicBezTo>
                  <a:cubicBezTo>
                    <a:pt x="802782" y="726688"/>
                    <a:pt x="804350" y="732564"/>
                    <a:pt x="805525" y="738441"/>
                  </a:cubicBezTo>
                  <a:cubicBezTo>
                    <a:pt x="807875" y="751761"/>
                    <a:pt x="814927" y="758421"/>
                    <a:pt x="828247" y="761947"/>
                  </a:cubicBezTo>
                  <a:cubicBezTo>
                    <a:pt x="852929" y="768215"/>
                    <a:pt x="874868" y="780752"/>
                    <a:pt x="892106" y="799165"/>
                  </a:cubicBezTo>
                  <a:cubicBezTo>
                    <a:pt x="903467" y="811310"/>
                    <a:pt x="915220" y="813660"/>
                    <a:pt x="929715" y="808959"/>
                  </a:cubicBezTo>
                  <a:cubicBezTo>
                    <a:pt x="937551" y="806608"/>
                    <a:pt x="949696" y="807000"/>
                    <a:pt x="951654" y="800732"/>
                  </a:cubicBezTo>
                  <a:cubicBezTo>
                    <a:pt x="953613" y="792896"/>
                    <a:pt x="942644" y="787412"/>
                    <a:pt x="936375" y="781927"/>
                  </a:cubicBezTo>
                  <a:cubicBezTo>
                    <a:pt x="852537" y="709058"/>
                    <a:pt x="800824" y="587218"/>
                    <a:pt x="744801" y="493194"/>
                  </a:cubicBezTo>
                  <a:cubicBezTo>
                    <a:pt x="703273" y="423851"/>
                    <a:pt x="660179" y="349415"/>
                    <a:pt x="619043" y="278505"/>
                  </a:cubicBezTo>
                  <a:cubicBezTo>
                    <a:pt x="609249" y="261267"/>
                    <a:pt x="612775" y="253432"/>
                    <a:pt x="632363" y="248731"/>
                  </a:cubicBezTo>
                  <a:cubicBezTo>
                    <a:pt x="707975" y="252256"/>
                    <a:pt x="767523" y="216997"/>
                    <a:pt x="821196" y="168418"/>
                  </a:cubicBezTo>
                  <a:cubicBezTo>
                    <a:pt x="858022" y="135118"/>
                    <a:pt x="883095" y="104560"/>
                    <a:pt x="884270" y="53238"/>
                  </a:cubicBezTo>
                  <a:cubicBezTo>
                    <a:pt x="884662" y="36392"/>
                    <a:pt x="879177" y="-23157"/>
                    <a:pt x="913261" y="9752"/>
                  </a:cubicBezTo>
                  <a:cubicBezTo>
                    <a:pt x="932458" y="28165"/>
                    <a:pt x="952438" y="46186"/>
                    <a:pt x="971634" y="64991"/>
                  </a:cubicBezTo>
                  <a:cubicBezTo>
                    <a:pt x="1048029" y="140994"/>
                    <a:pt x="1124816" y="215822"/>
                    <a:pt x="1198077" y="294567"/>
                  </a:cubicBezTo>
                  <a:cubicBezTo>
                    <a:pt x="1277214" y="379189"/>
                    <a:pt x="1353608" y="466554"/>
                    <a:pt x="1428828" y="554701"/>
                  </a:cubicBezTo>
                  <a:cubicBezTo>
                    <a:pt x="1524811" y="667139"/>
                    <a:pt x="1643517" y="789371"/>
                    <a:pt x="1704632" y="927665"/>
                  </a:cubicBezTo>
                  <a:cubicBezTo>
                    <a:pt x="1723437" y="969976"/>
                    <a:pt x="1726180" y="1016204"/>
                    <a:pt x="1718736" y="1061649"/>
                  </a:cubicBezTo>
                  <a:cubicBezTo>
                    <a:pt x="1710117" y="1114146"/>
                    <a:pt x="1693663" y="1167427"/>
                    <a:pt x="1661930" y="1210521"/>
                  </a:cubicBezTo>
                  <a:cubicBezTo>
                    <a:pt x="1623537" y="1263018"/>
                    <a:pt x="1569081" y="1281823"/>
                    <a:pt x="1510707" y="1304545"/>
                  </a:cubicBezTo>
                  <a:cubicBezTo>
                    <a:pt x="1391610" y="1351166"/>
                    <a:pt x="1274079" y="1402487"/>
                    <a:pt x="1153807" y="1446366"/>
                  </a:cubicBezTo>
                  <a:cubicBezTo>
                    <a:pt x="1092691" y="1468696"/>
                    <a:pt x="1031183" y="1489068"/>
                    <a:pt x="968500" y="1505914"/>
                  </a:cubicBezTo>
                  <a:cubicBezTo>
                    <a:pt x="920705" y="1518843"/>
                    <a:pt x="862723" y="1516100"/>
                    <a:pt x="817670" y="1537256"/>
                  </a:cubicBezTo>
                  <a:cubicBezTo>
                    <a:pt x="786328" y="1552143"/>
                    <a:pt x="790638" y="1598763"/>
                    <a:pt x="791029" y="1627362"/>
                  </a:cubicBezTo>
                  <a:cubicBezTo>
                    <a:pt x="792205" y="1653219"/>
                    <a:pt x="777460" y="1838191"/>
                    <a:pt x="788742" y="1965430"/>
                  </a:cubicBezTo>
                  <a:close/>
                </a:path>
              </a:pathLst>
            </a:custGeom>
            <a:solidFill>
              <a:srgbClr val="000000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6C544D2A-72B0-43F6-99BC-AAB9F8D2BC99}"/>
                </a:ext>
              </a:extLst>
            </p:cNvPr>
            <p:cNvSpPr/>
            <p:nvPr/>
          </p:nvSpPr>
          <p:spPr>
            <a:xfrm>
              <a:off x="3296416" y="3059452"/>
              <a:ext cx="539685" cy="503006"/>
            </a:xfrm>
            <a:custGeom>
              <a:avLst/>
              <a:gdLst>
                <a:gd name="connsiteX0" fmla="*/ 391768 w 403521"/>
                <a:gd name="connsiteY0" fmla="*/ 180007 h 376097"/>
                <a:gd name="connsiteX1" fmla="*/ 399603 w 403521"/>
                <a:gd name="connsiteY1" fmla="*/ 190977 h 376097"/>
                <a:gd name="connsiteX2" fmla="*/ 401562 w 403521"/>
                <a:gd name="connsiteY2" fmla="*/ 207823 h 376097"/>
                <a:gd name="connsiteX3" fmla="*/ 388242 w 403521"/>
                <a:gd name="connsiteY3" fmla="*/ 225844 h 376097"/>
                <a:gd name="connsiteX4" fmla="*/ 295393 w 403521"/>
                <a:gd name="connsiteY4" fmla="*/ 370406 h 376097"/>
                <a:gd name="connsiteX5" fmla="*/ 273062 w 403521"/>
                <a:gd name="connsiteY5" fmla="*/ 372365 h 376097"/>
                <a:gd name="connsiteX6" fmla="*/ 0 w 403521"/>
                <a:gd name="connsiteY6" fmla="*/ 143573 h 376097"/>
                <a:gd name="connsiteX7" fmla="*/ 9011 w 403521"/>
                <a:gd name="connsiteY7" fmla="*/ 133387 h 376097"/>
                <a:gd name="connsiteX8" fmla="*/ 30166 w 403521"/>
                <a:gd name="connsiteY8" fmla="*/ 112231 h 376097"/>
                <a:gd name="connsiteX9" fmla="*/ 57982 w 403521"/>
                <a:gd name="connsiteY9" fmla="*/ 84807 h 376097"/>
                <a:gd name="connsiteX10" fmla="*/ 83838 w 403521"/>
                <a:gd name="connsiteY10" fmla="*/ 59734 h 376097"/>
                <a:gd name="connsiteX11" fmla="*/ 94024 w 403521"/>
                <a:gd name="connsiteY11" fmla="*/ 49157 h 376097"/>
                <a:gd name="connsiteX12" fmla="*/ 132809 w 403521"/>
                <a:gd name="connsiteY12" fmla="*/ 10763 h 376097"/>
                <a:gd name="connsiteX13" fmla="*/ 144171 w 403521"/>
                <a:gd name="connsiteY13" fmla="*/ 186 h 376097"/>
                <a:gd name="connsiteX14" fmla="*/ 162975 w 403521"/>
                <a:gd name="connsiteY14" fmla="*/ 6062 h 376097"/>
                <a:gd name="connsiteX15" fmla="*/ 172770 w 403521"/>
                <a:gd name="connsiteY15" fmla="*/ 8021 h 376097"/>
                <a:gd name="connsiteX16" fmla="*/ 187657 w 403521"/>
                <a:gd name="connsiteY16" fmla="*/ 14681 h 376097"/>
                <a:gd name="connsiteX17" fmla="*/ 197059 w 403521"/>
                <a:gd name="connsiteY17" fmla="*/ 18990 h 376097"/>
                <a:gd name="connsiteX18" fmla="*/ 230751 w 403521"/>
                <a:gd name="connsiteY18" fmla="*/ 35836 h 376097"/>
                <a:gd name="connsiteX19" fmla="*/ 239762 w 403521"/>
                <a:gd name="connsiteY19" fmla="*/ 41321 h 376097"/>
                <a:gd name="connsiteX20" fmla="*/ 250732 w 403521"/>
                <a:gd name="connsiteY20" fmla="*/ 47981 h 376097"/>
                <a:gd name="connsiteX21" fmla="*/ 275413 w 403521"/>
                <a:gd name="connsiteY21" fmla="*/ 62477 h 376097"/>
                <a:gd name="connsiteX22" fmla="*/ 323209 w 403521"/>
                <a:gd name="connsiteY22" fmla="*/ 99695 h 376097"/>
                <a:gd name="connsiteX23" fmla="*/ 386283 w 403521"/>
                <a:gd name="connsiteY23" fmla="*/ 170605 h 376097"/>
                <a:gd name="connsiteX24" fmla="*/ 391768 w 403521"/>
                <a:gd name="connsiteY24" fmla="*/ 180007 h 376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03521" h="376097">
                  <a:moveTo>
                    <a:pt x="391768" y="180007"/>
                  </a:moveTo>
                  <a:cubicBezTo>
                    <a:pt x="393335" y="184708"/>
                    <a:pt x="396078" y="188234"/>
                    <a:pt x="399603" y="190977"/>
                  </a:cubicBezTo>
                  <a:cubicBezTo>
                    <a:pt x="406263" y="195678"/>
                    <a:pt x="407439" y="201163"/>
                    <a:pt x="401562" y="207823"/>
                  </a:cubicBezTo>
                  <a:cubicBezTo>
                    <a:pt x="396861" y="213307"/>
                    <a:pt x="394510" y="221143"/>
                    <a:pt x="388242" y="225844"/>
                  </a:cubicBezTo>
                  <a:cubicBezTo>
                    <a:pt x="356509" y="273640"/>
                    <a:pt x="325167" y="321435"/>
                    <a:pt x="295393" y="370406"/>
                  </a:cubicBezTo>
                  <a:cubicBezTo>
                    <a:pt x="289125" y="384118"/>
                    <a:pt x="282073" y="379809"/>
                    <a:pt x="273062" y="372365"/>
                  </a:cubicBezTo>
                  <a:cubicBezTo>
                    <a:pt x="182172" y="295971"/>
                    <a:pt x="91282" y="219967"/>
                    <a:pt x="0" y="143573"/>
                  </a:cubicBezTo>
                  <a:cubicBezTo>
                    <a:pt x="3134" y="140047"/>
                    <a:pt x="5877" y="136913"/>
                    <a:pt x="9011" y="133387"/>
                  </a:cubicBezTo>
                  <a:cubicBezTo>
                    <a:pt x="16062" y="126335"/>
                    <a:pt x="23114" y="119283"/>
                    <a:pt x="30166" y="112231"/>
                  </a:cubicBezTo>
                  <a:cubicBezTo>
                    <a:pt x="37610" y="101262"/>
                    <a:pt x="46229" y="91468"/>
                    <a:pt x="57982" y="84807"/>
                  </a:cubicBezTo>
                  <a:cubicBezTo>
                    <a:pt x="66601" y="76580"/>
                    <a:pt x="75219" y="67961"/>
                    <a:pt x="83838" y="59734"/>
                  </a:cubicBezTo>
                  <a:cubicBezTo>
                    <a:pt x="86581" y="55425"/>
                    <a:pt x="89715" y="51507"/>
                    <a:pt x="94024" y="49157"/>
                  </a:cubicBezTo>
                  <a:cubicBezTo>
                    <a:pt x="108128" y="37404"/>
                    <a:pt x="121056" y="24475"/>
                    <a:pt x="132809" y="10763"/>
                  </a:cubicBezTo>
                  <a:cubicBezTo>
                    <a:pt x="134768" y="5279"/>
                    <a:pt x="139469" y="2928"/>
                    <a:pt x="144171" y="186"/>
                  </a:cubicBezTo>
                  <a:cubicBezTo>
                    <a:pt x="151614" y="-990"/>
                    <a:pt x="156707" y="3711"/>
                    <a:pt x="162975" y="6062"/>
                  </a:cubicBezTo>
                  <a:cubicBezTo>
                    <a:pt x="165718" y="8804"/>
                    <a:pt x="169636" y="7237"/>
                    <a:pt x="172770" y="8021"/>
                  </a:cubicBezTo>
                  <a:cubicBezTo>
                    <a:pt x="178646" y="8413"/>
                    <a:pt x="183347" y="11547"/>
                    <a:pt x="187657" y="14681"/>
                  </a:cubicBezTo>
                  <a:cubicBezTo>
                    <a:pt x="190399" y="17423"/>
                    <a:pt x="193533" y="18599"/>
                    <a:pt x="197059" y="18990"/>
                  </a:cubicBezTo>
                  <a:cubicBezTo>
                    <a:pt x="208812" y="23692"/>
                    <a:pt x="221349" y="26826"/>
                    <a:pt x="230751" y="35836"/>
                  </a:cubicBezTo>
                  <a:cubicBezTo>
                    <a:pt x="233102" y="38579"/>
                    <a:pt x="236236" y="40538"/>
                    <a:pt x="239762" y="41321"/>
                  </a:cubicBezTo>
                  <a:cubicBezTo>
                    <a:pt x="243680" y="42888"/>
                    <a:pt x="247206" y="45239"/>
                    <a:pt x="250732" y="47981"/>
                  </a:cubicBezTo>
                  <a:cubicBezTo>
                    <a:pt x="256608" y="56600"/>
                    <a:pt x="266402" y="58951"/>
                    <a:pt x="275413" y="62477"/>
                  </a:cubicBezTo>
                  <a:cubicBezTo>
                    <a:pt x="294610" y="70704"/>
                    <a:pt x="308713" y="85983"/>
                    <a:pt x="323209" y="99695"/>
                  </a:cubicBezTo>
                  <a:cubicBezTo>
                    <a:pt x="345931" y="121634"/>
                    <a:pt x="367478" y="144748"/>
                    <a:pt x="386283" y="170605"/>
                  </a:cubicBezTo>
                  <a:cubicBezTo>
                    <a:pt x="389026" y="173347"/>
                    <a:pt x="391768" y="176089"/>
                    <a:pt x="391768" y="180007"/>
                  </a:cubicBezTo>
                  <a:close/>
                </a:path>
              </a:pathLst>
            </a:custGeom>
            <a:solidFill>
              <a:srgbClr val="FEFEFE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6BD20805-2388-4402-AA85-E70E05CC9AF7}"/>
                </a:ext>
              </a:extLst>
            </p:cNvPr>
            <p:cNvSpPr/>
            <p:nvPr/>
          </p:nvSpPr>
          <p:spPr>
            <a:xfrm>
              <a:off x="6090696" y="3171358"/>
              <a:ext cx="466330" cy="440131"/>
            </a:xfrm>
            <a:custGeom>
              <a:avLst/>
              <a:gdLst>
                <a:gd name="connsiteX0" fmla="*/ 92479 w 348673"/>
                <a:gd name="connsiteY0" fmla="*/ 330221 h 329085"/>
                <a:gd name="connsiteX1" fmla="*/ 4331 w 348673"/>
                <a:gd name="connsiteY1" fmla="*/ 200154 h 329085"/>
                <a:gd name="connsiteX2" fmla="*/ 3939 w 348673"/>
                <a:gd name="connsiteY2" fmla="*/ 188401 h 329085"/>
                <a:gd name="connsiteX3" fmla="*/ 14125 w 348673"/>
                <a:gd name="connsiteY3" fmla="*/ 175081 h 329085"/>
                <a:gd name="connsiteX4" fmla="*/ 223721 w 348673"/>
                <a:gd name="connsiteY4" fmla="*/ 9363 h 329085"/>
                <a:gd name="connsiteX5" fmla="*/ 242526 w 348673"/>
                <a:gd name="connsiteY5" fmla="*/ 352 h 329085"/>
                <a:gd name="connsiteX6" fmla="*/ 333024 w 348673"/>
                <a:gd name="connsiteY6" fmla="*/ 85366 h 329085"/>
                <a:gd name="connsiteX7" fmla="*/ 343602 w 348673"/>
                <a:gd name="connsiteY7" fmla="*/ 93593 h 329085"/>
                <a:gd name="connsiteX8" fmla="*/ 336158 w 348673"/>
                <a:gd name="connsiteY8" fmla="*/ 189968 h 329085"/>
                <a:gd name="connsiteX9" fmla="*/ 159863 w 348673"/>
                <a:gd name="connsiteY9" fmla="*/ 322777 h 329085"/>
                <a:gd name="connsiteX10" fmla="*/ 92479 w 348673"/>
                <a:gd name="connsiteY10" fmla="*/ 330221 h 329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8673" h="329085">
                  <a:moveTo>
                    <a:pt x="92479" y="330221"/>
                  </a:moveTo>
                  <a:cubicBezTo>
                    <a:pt x="63096" y="286735"/>
                    <a:pt x="33713" y="243640"/>
                    <a:pt x="4331" y="200154"/>
                  </a:cubicBezTo>
                  <a:cubicBezTo>
                    <a:pt x="1980" y="196628"/>
                    <a:pt x="-3896" y="192318"/>
                    <a:pt x="3939" y="188401"/>
                  </a:cubicBezTo>
                  <a:cubicBezTo>
                    <a:pt x="4331" y="181349"/>
                    <a:pt x="9816" y="178607"/>
                    <a:pt x="14125" y="175081"/>
                  </a:cubicBezTo>
                  <a:cubicBezTo>
                    <a:pt x="84643" y="120625"/>
                    <a:pt x="153594" y="64602"/>
                    <a:pt x="223721" y="9363"/>
                  </a:cubicBezTo>
                  <a:cubicBezTo>
                    <a:pt x="229206" y="5053"/>
                    <a:pt x="233515" y="-1607"/>
                    <a:pt x="242526" y="352"/>
                  </a:cubicBezTo>
                  <a:cubicBezTo>
                    <a:pt x="272692" y="28951"/>
                    <a:pt x="302858" y="57158"/>
                    <a:pt x="333024" y="85366"/>
                  </a:cubicBezTo>
                  <a:cubicBezTo>
                    <a:pt x="336158" y="88500"/>
                    <a:pt x="338901" y="92418"/>
                    <a:pt x="343602" y="93593"/>
                  </a:cubicBezTo>
                  <a:cubicBezTo>
                    <a:pt x="353788" y="126893"/>
                    <a:pt x="356530" y="160585"/>
                    <a:pt x="336158" y="189968"/>
                  </a:cubicBezTo>
                  <a:cubicBezTo>
                    <a:pt x="292280" y="253434"/>
                    <a:pt x="234299" y="299663"/>
                    <a:pt x="159863" y="322777"/>
                  </a:cubicBezTo>
                  <a:cubicBezTo>
                    <a:pt x="137924" y="330221"/>
                    <a:pt x="115201" y="332180"/>
                    <a:pt x="92479" y="330221"/>
                  </a:cubicBezTo>
                  <a:close/>
                </a:path>
              </a:pathLst>
            </a:custGeom>
            <a:solidFill>
              <a:srgbClr val="FEFEFE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979830BF-551D-4B2D-8413-9D829B02A0F1}"/>
                </a:ext>
              </a:extLst>
            </p:cNvPr>
            <p:cNvSpPr/>
            <p:nvPr/>
          </p:nvSpPr>
          <p:spPr>
            <a:xfrm>
              <a:off x="4611570" y="2120230"/>
              <a:ext cx="5240" cy="5240"/>
            </a:xfrm>
            <a:custGeom>
              <a:avLst/>
              <a:gdLst>
                <a:gd name="connsiteX0" fmla="*/ 0 w 0"/>
                <a:gd name="connsiteY0" fmla="*/ 784 h 0"/>
                <a:gd name="connsiteX1" fmla="*/ 0 w 0"/>
                <a:gd name="connsiteY1" fmla="*/ 0 h 0"/>
                <a:gd name="connsiteX2" fmla="*/ 783 w 0"/>
                <a:gd name="connsiteY2" fmla="*/ 392 h 0"/>
                <a:gd name="connsiteX3" fmla="*/ 0 w 0"/>
                <a:gd name="connsiteY3" fmla="*/ 784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784"/>
                  </a:moveTo>
                  <a:cubicBezTo>
                    <a:pt x="0" y="392"/>
                    <a:pt x="0" y="392"/>
                    <a:pt x="0" y="0"/>
                  </a:cubicBezTo>
                  <a:cubicBezTo>
                    <a:pt x="392" y="0"/>
                    <a:pt x="392" y="392"/>
                    <a:pt x="783" y="392"/>
                  </a:cubicBezTo>
                  <a:cubicBezTo>
                    <a:pt x="783" y="784"/>
                    <a:pt x="392" y="784"/>
                    <a:pt x="0" y="784"/>
                  </a:cubicBezTo>
                  <a:close/>
                </a:path>
              </a:pathLst>
            </a:custGeom>
            <a:solidFill>
              <a:srgbClr val="F4970C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D17CF33-5EFB-4381-B664-AD4D1F31E21A}"/>
                </a:ext>
              </a:extLst>
            </p:cNvPr>
            <p:cNvSpPr/>
            <p:nvPr/>
          </p:nvSpPr>
          <p:spPr>
            <a:xfrm>
              <a:off x="4488903" y="3457246"/>
              <a:ext cx="895981" cy="586841"/>
            </a:xfrm>
            <a:custGeom>
              <a:avLst/>
              <a:gdLst>
                <a:gd name="connsiteX0" fmla="*/ 94068 w 669923"/>
                <a:gd name="connsiteY0" fmla="*/ 300593 h 438780"/>
                <a:gd name="connsiteX1" fmla="*/ 44 w 669923"/>
                <a:gd name="connsiteY1" fmla="*/ 4808 h 438780"/>
                <a:gd name="connsiteX2" fmla="*/ 24333 w 669923"/>
                <a:gd name="connsiteY2" fmla="*/ 48295 h 438780"/>
                <a:gd name="connsiteX3" fmla="*/ 140296 w 669923"/>
                <a:gd name="connsiteY3" fmla="*/ 156031 h 438780"/>
                <a:gd name="connsiteX4" fmla="*/ 327953 w 669923"/>
                <a:gd name="connsiteY4" fmla="*/ 196775 h 438780"/>
                <a:gd name="connsiteX5" fmla="*/ 463897 w 669923"/>
                <a:gd name="connsiteY5" fmla="*/ 185805 h 438780"/>
                <a:gd name="connsiteX6" fmla="*/ 628831 w 669923"/>
                <a:gd name="connsiteY6" fmla="*/ 74151 h 438780"/>
                <a:gd name="connsiteX7" fmla="*/ 671534 w 669923"/>
                <a:gd name="connsiteY7" fmla="*/ 107 h 438780"/>
                <a:gd name="connsiteX8" fmla="*/ 573592 w 669923"/>
                <a:gd name="connsiteY8" fmla="*/ 338203 h 438780"/>
                <a:gd name="connsiteX9" fmla="*/ 431380 w 669923"/>
                <a:gd name="connsiteY9" fmla="*/ 424000 h 438780"/>
                <a:gd name="connsiteX10" fmla="*/ 361254 w 669923"/>
                <a:gd name="connsiteY10" fmla="*/ 427918 h 438780"/>
                <a:gd name="connsiteX11" fmla="*/ 94068 w 669923"/>
                <a:gd name="connsiteY11" fmla="*/ 300593 h 438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9923" h="438780">
                  <a:moveTo>
                    <a:pt x="94068" y="300593"/>
                  </a:moveTo>
                  <a:cubicBezTo>
                    <a:pt x="91325" y="281788"/>
                    <a:pt x="-2307" y="11860"/>
                    <a:pt x="44" y="4808"/>
                  </a:cubicBezTo>
                  <a:cubicBezTo>
                    <a:pt x="8662" y="20087"/>
                    <a:pt x="16106" y="34583"/>
                    <a:pt x="24333" y="48295"/>
                  </a:cubicBezTo>
                  <a:cubicBezTo>
                    <a:pt x="51757" y="96090"/>
                    <a:pt x="89367" y="132525"/>
                    <a:pt x="140296" y="156031"/>
                  </a:cubicBezTo>
                  <a:cubicBezTo>
                    <a:pt x="200237" y="183455"/>
                    <a:pt x="262136" y="196775"/>
                    <a:pt x="327953" y="196775"/>
                  </a:cubicBezTo>
                  <a:cubicBezTo>
                    <a:pt x="373790" y="196775"/>
                    <a:pt x="419235" y="196775"/>
                    <a:pt x="463897" y="185805"/>
                  </a:cubicBezTo>
                  <a:cubicBezTo>
                    <a:pt x="532848" y="168568"/>
                    <a:pt x="590438" y="136834"/>
                    <a:pt x="628831" y="74151"/>
                  </a:cubicBezTo>
                  <a:cubicBezTo>
                    <a:pt x="644894" y="47903"/>
                    <a:pt x="671142" y="-2635"/>
                    <a:pt x="671534" y="107"/>
                  </a:cubicBezTo>
                  <a:cubicBezTo>
                    <a:pt x="653513" y="78069"/>
                    <a:pt x="579468" y="331935"/>
                    <a:pt x="573592" y="338203"/>
                  </a:cubicBezTo>
                  <a:cubicBezTo>
                    <a:pt x="529322" y="365627"/>
                    <a:pt x="434122" y="422433"/>
                    <a:pt x="431380" y="424000"/>
                  </a:cubicBezTo>
                  <a:cubicBezTo>
                    <a:pt x="391028" y="448682"/>
                    <a:pt x="402781" y="447506"/>
                    <a:pt x="361254" y="427918"/>
                  </a:cubicBezTo>
                  <a:cubicBezTo>
                    <a:pt x="352243" y="424000"/>
                    <a:pt x="96027" y="302160"/>
                    <a:pt x="94068" y="300593"/>
                  </a:cubicBezTo>
                  <a:close/>
                </a:path>
              </a:pathLst>
            </a:custGeom>
            <a:solidFill>
              <a:srgbClr val="F9A687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68AFF974-DD86-4E3F-9F76-27FEBE4DF941}"/>
                </a:ext>
              </a:extLst>
            </p:cNvPr>
            <p:cNvSpPr/>
            <p:nvPr/>
          </p:nvSpPr>
          <p:spPr>
            <a:xfrm>
              <a:off x="5419001" y="2579746"/>
              <a:ext cx="303899" cy="356297"/>
            </a:xfrm>
            <a:custGeom>
              <a:avLst/>
              <a:gdLst>
                <a:gd name="connsiteX0" fmla="*/ 155532 w 227225"/>
                <a:gd name="connsiteY0" fmla="*/ 0 h 266402"/>
                <a:gd name="connsiteX1" fmla="*/ 227225 w 227225"/>
                <a:gd name="connsiteY1" fmla="*/ 268753 h 266402"/>
                <a:gd name="connsiteX2" fmla="*/ 0 w 227225"/>
                <a:gd name="connsiteY2" fmla="*/ 119881 h 266402"/>
                <a:gd name="connsiteX3" fmla="*/ 99117 w 227225"/>
                <a:gd name="connsiteY3" fmla="*/ 70910 h 266402"/>
                <a:gd name="connsiteX4" fmla="*/ 155532 w 227225"/>
                <a:gd name="connsiteY4" fmla="*/ 0 h 2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225" h="266402">
                  <a:moveTo>
                    <a:pt x="155532" y="0"/>
                  </a:moveTo>
                  <a:cubicBezTo>
                    <a:pt x="183739" y="98334"/>
                    <a:pt x="220565" y="243680"/>
                    <a:pt x="227225" y="268753"/>
                  </a:cubicBezTo>
                  <a:cubicBezTo>
                    <a:pt x="193142" y="246030"/>
                    <a:pt x="28991" y="137119"/>
                    <a:pt x="0" y="119881"/>
                  </a:cubicBezTo>
                  <a:cubicBezTo>
                    <a:pt x="56414" y="101468"/>
                    <a:pt x="74436" y="87756"/>
                    <a:pt x="99117" y="70910"/>
                  </a:cubicBezTo>
                  <a:cubicBezTo>
                    <a:pt x="128892" y="47796"/>
                    <a:pt x="144562" y="17630"/>
                    <a:pt x="155532" y="0"/>
                  </a:cubicBezTo>
                  <a:close/>
                </a:path>
              </a:pathLst>
            </a:custGeom>
            <a:solidFill>
              <a:srgbClr val="F9A687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90092EC1-C360-49AB-89A5-4783290BE350}"/>
                </a:ext>
              </a:extLst>
            </p:cNvPr>
            <p:cNvSpPr/>
            <p:nvPr/>
          </p:nvSpPr>
          <p:spPr>
            <a:xfrm>
              <a:off x="4117469" y="2594419"/>
              <a:ext cx="78595" cy="220066"/>
            </a:xfrm>
            <a:custGeom>
              <a:avLst/>
              <a:gdLst>
                <a:gd name="connsiteX0" fmla="*/ 0 w 58765"/>
                <a:gd name="connsiteY0" fmla="*/ 168069 h 164542"/>
                <a:gd name="connsiteX1" fmla="*/ 58765 w 58765"/>
                <a:gd name="connsiteY1" fmla="*/ 0 h 164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8765" h="164542">
                  <a:moveTo>
                    <a:pt x="0" y="168069"/>
                  </a:moveTo>
                  <a:cubicBezTo>
                    <a:pt x="19197" y="114788"/>
                    <a:pt x="52497" y="20372"/>
                    <a:pt x="58765" y="0"/>
                  </a:cubicBezTo>
                </a:path>
              </a:pathLst>
            </a:custGeom>
            <a:solidFill>
              <a:srgbClr val="FEB47A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81CD4CA8-8A8A-4D7F-9485-2B822BC31AB4}"/>
                </a:ext>
              </a:extLst>
            </p:cNvPr>
            <p:cNvSpPr/>
            <p:nvPr/>
          </p:nvSpPr>
          <p:spPr>
            <a:xfrm>
              <a:off x="4155058" y="2142712"/>
              <a:ext cx="1514262" cy="639239"/>
            </a:xfrm>
            <a:custGeom>
              <a:avLst/>
              <a:gdLst>
                <a:gd name="connsiteX0" fmla="*/ 1128786 w 1132209"/>
                <a:gd name="connsiteY0" fmla="*/ 167321 h 477957"/>
                <a:gd name="connsiteX1" fmla="*/ 1117817 w 1132209"/>
                <a:gd name="connsiteY1" fmla="*/ 127361 h 477957"/>
                <a:gd name="connsiteX2" fmla="*/ 984224 w 1132209"/>
                <a:gd name="connsiteY2" fmla="*/ 2387 h 477957"/>
                <a:gd name="connsiteX3" fmla="*/ 782071 w 1132209"/>
                <a:gd name="connsiteY3" fmla="*/ 88576 h 477957"/>
                <a:gd name="connsiteX4" fmla="*/ 708419 w 1132209"/>
                <a:gd name="connsiteY4" fmla="*/ 111298 h 477957"/>
                <a:gd name="connsiteX5" fmla="*/ 584228 w 1132209"/>
                <a:gd name="connsiteY5" fmla="*/ 79173 h 477957"/>
                <a:gd name="connsiteX6" fmla="*/ 501957 w 1132209"/>
                <a:gd name="connsiteY6" fmla="*/ 83483 h 477957"/>
                <a:gd name="connsiteX7" fmla="*/ 371890 w 1132209"/>
                <a:gd name="connsiteY7" fmla="*/ 116783 h 477957"/>
                <a:gd name="connsiteX8" fmla="*/ 333889 w 1132209"/>
                <a:gd name="connsiteY8" fmla="*/ 90534 h 477957"/>
                <a:gd name="connsiteX9" fmla="*/ 241823 w 1132209"/>
                <a:gd name="connsiteY9" fmla="*/ 45873 h 477957"/>
                <a:gd name="connsiteX10" fmla="*/ 215575 w 1132209"/>
                <a:gd name="connsiteY10" fmla="*/ 40388 h 477957"/>
                <a:gd name="connsiteX11" fmla="*/ 53383 w 1132209"/>
                <a:gd name="connsiteY11" fmla="*/ 93669 h 477957"/>
                <a:gd name="connsiteX12" fmla="*/ 6371 w 1132209"/>
                <a:gd name="connsiteY12" fmla="*/ 164187 h 477957"/>
                <a:gd name="connsiteX13" fmla="*/ 3628 w 1132209"/>
                <a:gd name="connsiteY13" fmla="*/ 257819 h 477957"/>
                <a:gd name="connsiteX14" fmla="*/ 83157 w 1132209"/>
                <a:gd name="connsiteY14" fmla="*/ 416485 h 477957"/>
                <a:gd name="connsiteX15" fmla="*/ 157593 w 1132209"/>
                <a:gd name="connsiteY15" fmla="*/ 469374 h 477957"/>
                <a:gd name="connsiteX16" fmla="*/ 253576 w 1132209"/>
                <a:gd name="connsiteY16" fmla="*/ 476426 h 477957"/>
                <a:gd name="connsiteX17" fmla="*/ 274340 w 1132209"/>
                <a:gd name="connsiteY17" fmla="*/ 472508 h 477957"/>
                <a:gd name="connsiteX18" fmla="*/ 355044 w 1132209"/>
                <a:gd name="connsiteY18" fmla="*/ 444301 h 477957"/>
                <a:gd name="connsiteX19" fmla="*/ 389520 w 1132209"/>
                <a:gd name="connsiteY19" fmla="*/ 427455 h 477957"/>
                <a:gd name="connsiteX20" fmla="*/ 468657 w 1132209"/>
                <a:gd name="connsiteY20" fmla="*/ 403557 h 477957"/>
                <a:gd name="connsiteX21" fmla="*/ 530164 w 1132209"/>
                <a:gd name="connsiteY21" fmla="*/ 322069 h 477957"/>
                <a:gd name="connsiteX22" fmla="*/ 614395 w 1132209"/>
                <a:gd name="connsiteY22" fmla="*/ 345575 h 477957"/>
                <a:gd name="connsiteX23" fmla="*/ 698233 w 1132209"/>
                <a:gd name="connsiteY23" fmla="*/ 397681 h 477957"/>
                <a:gd name="connsiteX24" fmla="*/ 768359 w 1132209"/>
                <a:gd name="connsiteY24" fmla="*/ 400815 h 477957"/>
                <a:gd name="connsiteX25" fmla="*/ 829867 w 1132209"/>
                <a:gd name="connsiteY25" fmla="*/ 410609 h 477957"/>
                <a:gd name="connsiteX26" fmla="*/ 950923 w 1132209"/>
                <a:gd name="connsiteY26" fmla="*/ 445868 h 477957"/>
                <a:gd name="connsiteX27" fmla="*/ 1128786 w 1132209"/>
                <a:gd name="connsiteY27" fmla="*/ 167321 h 477957"/>
                <a:gd name="connsiteX28" fmla="*/ 1062969 w 1132209"/>
                <a:gd name="connsiteY28" fmla="*/ 307966 h 477957"/>
                <a:gd name="connsiteX29" fmla="*/ 1062969 w 1132209"/>
                <a:gd name="connsiteY29" fmla="*/ 307966 h 477957"/>
                <a:gd name="connsiteX30" fmla="*/ 1062969 w 1132209"/>
                <a:gd name="connsiteY30" fmla="*/ 307966 h 477957"/>
                <a:gd name="connsiteX31" fmla="*/ 1062969 w 1132209"/>
                <a:gd name="connsiteY31" fmla="*/ 307966 h 477957"/>
                <a:gd name="connsiteX32" fmla="*/ 1062969 w 1132209"/>
                <a:gd name="connsiteY32" fmla="*/ 307966 h 477957"/>
                <a:gd name="connsiteX33" fmla="*/ 1062969 w 1132209"/>
                <a:gd name="connsiteY33" fmla="*/ 307966 h 477957"/>
                <a:gd name="connsiteX34" fmla="*/ 1062969 w 1132209"/>
                <a:gd name="connsiteY34" fmla="*/ 307966 h 477957"/>
                <a:gd name="connsiteX35" fmla="*/ 1062969 w 1132209"/>
                <a:gd name="connsiteY35" fmla="*/ 307966 h 477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32209" h="477957">
                  <a:moveTo>
                    <a:pt x="1128786" y="167321"/>
                  </a:moveTo>
                  <a:cubicBezTo>
                    <a:pt x="1126827" y="156743"/>
                    <a:pt x="1118992" y="130103"/>
                    <a:pt x="1117817" y="127361"/>
                  </a:cubicBezTo>
                  <a:cubicBezTo>
                    <a:pt x="1095486" y="68204"/>
                    <a:pt x="1048865" y="13356"/>
                    <a:pt x="984224" y="2387"/>
                  </a:cubicBezTo>
                  <a:cubicBezTo>
                    <a:pt x="907045" y="-10542"/>
                    <a:pt x="830651" y="30594"/>
                    <a:pt x="782071" y="88576"/>
                  </a:cubicBezTo>
                  <a:cubicBezTo>
                    <a:pt x="762091" y="112473"/>
                    <a:pt x="753472" y="124618"/>
                    <a:pt x="708419" y="111298"/>
                  </a:cubicBezTo>
                  <a:cubicBezTo>
                    <a:pt x="702151" y="108164"/>
                    <a:pt x="597549" y="83091"/>
                    <a:pt x="584228" y="79173"/>
                  </a:cubicBezTo>
                  <a:cubicBezTo>
                    <a:pt x="560331" y="72121"/>
                    <a:pt x="525072" y="70554"/>
                    <a:pt x="501957" y="83483"/>
                  </a:cubicBezTo>
                  <a:cubicBezTo>
                    <a:pt x="493338" y="88184"/>
                    <a:pt x="389912" y="120701"/>
                    <a:pt x="371890" y="116783"/>
                  </a:cubicBezTo>
                  <a:cubicBezTo>
                    <a:pt x="359745" y="114432"/>
                    <a:pt x="344858" y="97978"/>
                    <a:pt x="333889" y="90534"/>
                  </a:cubicBezTo>
                  <a:cubicBezTo>
                    <a:pt x="306073" y="70946"/>
                    <a:pt x="275124" y="54884"/>
                    <a:pt x="241823" y="45873"/>
                  </a:cubicBezTo>
                  <a:cubicBezTo>
                    <a:pt x="233204" y="43522"/>
                    <a:pt x="224585" y="41563"/>
                    <a:pt x="215575" y="40388"/>
                  </a:cubicBezTo>
                  <a:cubicBezTo>
                    <a:pt x="156810" y="31769"/>
                    <a:pt x="96086" y="52533"/>
                    <a:pt x="53383" y="93669"/>
                  </a:cubicBezTo>
                  <a:cubicBezTo>
                    <a:pt x="33794" y="112473"/>
                    <a:pt x="14598" y="137938"/>
                    <a:pt x="6371" y="164187"/>
                  </a:cubicBezTo>
                  <a:cubicBezTo>
                    <a:pt x="-2640" y="192786"/>
                    <a:pt x="-681" y="228829"/>
                    <a:pt x="3628" y="257819"/>
                  </a:cubicBezTo>
                  <a:cubicBezTo>
                    <a:pt x="11855" y="317368"/>
                    <a:pt x="40063" y="374174"/>
                    <a:pt x="83157" y="416485"/>
                  </a:cubicBezTo>
                  <a:cubicBezTo>
                    <a:pt x="103921" y="437249"/>
                    <a:pt x="129778" y="458796"/>
                    <a:pt x="157593" y="469374"/>
                  </a:cubicBezTo>
                  <a:cubicBezTo>
                    <a:pt x="188151" y="481127"/>
                    <a:pt x="221843" y="481127"/>
                    <a:pt x="253576" y="476426"/>
                  </a:cubicBezTo>
                  <a:cubicBezTo>
                    <a:pt x="260628" y="475251"/>
                    <a:pt x="267680" y="474075"/>
                    <a:pt x="274340" y="472508"/>
                  </a:cubicBezTo>
                  <a:cubicBezTo>
                    <a:pt x="302156" y="466240"/>
                    <a:pt x="329187" y="456446"/>
                    <a:pt x="355044" y="444301"/>
                  </a:cubicBezTo>
                  <a:cubicBezTo>
                    <a:pt x="366405" y="438816"/>
                    <a:pt x="377767" y="431373"/>
                    <a:pt x="389520" y="427455"/>
                  </a:cubicBezTo>
                  <a:cubicBezTo>
                    <a:pt x="415376" y="419620"/>
                    <a:pt x="444759" y="416877"/>
                    <a:pt x="468657" y="403557"/>
                  </a:cubicBezTo>
                  <a:cubicBezTo>
                    <a:pt x="498040" y="386711"/>
                    <a:pt x="512535" y="349493"/>
                    <a:pt x="530164" y="322069"/>
                  </a:cubicBezTo>
                  <a:cubicBezTo>
                    <a:pt x="557588" y="278583"/>
                    <a:pt x="596765" y="316193"/>
                    <a:pt x="614395" y="345575"/>
                  </a:cubicBezTo>
                  <a:cubicBezTo>
                    <a:pt x="645344" y="397289"/>
                    <a:pt x="670417" y="396505"/>
                    <a:pt x="698233" y="397681"/>
                  </a:cubicBezTo>
                  <a:cubicBezTo>
                    <a:pt x="721739" y="398856"/>
                    <a:pt x="745245" y="400031"/>
                    <a:pt x="768359" y="400815"/>
                  </a:cubicBezTo>
                  <a:cubicBezTo>
                    <a:pt x="787948" y="401598"/>
                    <a:pt x="813021" y="398464"/>
                    <a:pt x="829867" y="410609"/>
                  </a:cubicBezTo>
                  <a:cubicBezTo>
                    <a:pt x="867869" y="432548"/>
                    <a:pt x="905087" y="454879"/>
                    <a:pt x="950923" y="445868"/>
                  </a:cubicBezTo>
                  <a:cubicBezTo>
                    <a:pt x="1073938" y="422362"/>
                    <a:pt x="1149942" y="286027"/>
                    <a:pt x="1128786" y="167321"/>
                  </a:cubicBezTo>
                  <a:close/>
                  <a:moveTo>
                    <a:pt x="1062969" y="307966"/>
                  </a:moveTo>
                  <a:cubicBezTo>
                    <a:pt x="1062969" y="307966"/>
                    <a:pt x="1062969" y="307966"/>
                    <a:pt x="1062969" y="307966"/>
                  </a:cubicBezTo>
                  <a:cubicBezTo>
                    <a:pt x="1062969" y="307966"/>
                    <a:pt x="1062969" y="307966"/>
                    <a:pt x="1062969" y="307966"/>
                  </a:cubicBezTo>
                  <a:cubicBezTo>
                    <a:pt x="1062969" y="307966"/>
                    <a:pt x="1062969" y="307966"/>
                    <a:pt x="1062969" y="307966"/>
                  </a:cubicBezTo>
                  <a:close/>
                  <a:moveTo>
                    <a:pt x="1062969" y="307966"/>
                  </a:moveTo>
                  <a:cubicBezTo>
                    <a:pt x="1062969" y="307966"/>
                    <a:pt x="1062969" y="307966"/>
                    <a:pt x="1062969" y="307966"/>
                  </a:cubicBezTo>
                  <a:cubicBezTo>
                    <a:pt x="1062969" y="307966"/>
                    <a:pt x="1062969" y="307966"/>
                    <a:pt x="1062969" y="307966"/>
                  </a:cubicBezTo>
                  <a:cubicBezTo>
                    <a:pt x="1062969" y="307966"/>
                    <a:pt x="1062969" y="307966"/>
                    <a:pt x="1062969" y="307966"/>
                  </a:cubicBezTo>
                  <a:close/>
                </a:path>
              </a:pathLst>
            </a:custGeom>
            <a:solidFill>
              <a:srgbClr val="000000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6A19BC52-AC42-426E-840B-B69AAC1D2E72}"/>
                </a:ext>
              </a:extLst>
            </p:cNvPr>
            <p:cNvSpPr/>
            <p:nvPr/>
          </p:nvSpPr>
          <p:spPr>
            <a:xfrm>
              <a:off x="4213881" y="2262748"/>
              <a:ext cx="372015" cy="372015"/>
            </a:xfrm>
            <a:custGeom>
              <a:avLst/>
              <a:gdLst>
                <a:gd name="connsiteX0" fmla="*/ 278155 w 278155"/>
                <a:gd name="connsiteY0" fmla="*/ 139078 h 278155"/>
                <a:gd name="connsiteX1" fmla="*/ 139078 w 278155"/>
                <a:gd name="connsiteY1" fmla="*/ 278155 h 278155"/>
                <a:gd name="connsiteX2" fmla="*/ 0 w 278155"/>
                <a:gd name="connsiteY2" fmla="*/ 139078 h 278155"/>
                <a:gd name="connsiteX3" fmla="*/ 139078 w 278155"/>
                <a:gd name="connsiteY3" fmla="*/ 0 h 278155"/>
                <a:gd name="connsiteX4" fmla="*/ 278155 w 278155"/>
                <a:gd name="connsiteY4" fmla="*/ 139078 h 278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8155" h="278155">
                  <a:moveTo>
                    <a:pt x="278155" y="139078"/>
                  </a:moveTo>
                  <a:cubicBezTo>
                    <a:pt x="278155" y="215888"/>
                    <a:pt x="215888" y="278155"/>
                    <a:pt x="139078" y="278155"/>
                  </a:cubicBezTo>
                  <a:cubicBezTo>
                    <a:pt x="62267" y="278155"/>
                    <a:pt x="0" y="215888"/>
                    <a:pt x="0" y="139078"/>
                  </a:cubicBezTo>
                  <a:cubicBezTo>
                    <a:pt x="0" y="62267"/>
                    <a:pt x="62267" y="0"/>
                    <a:pt x="139078" y="0"/>
                  </a:cubicBezTo>
                  <a:cubicBezTo>
                    <a:pt x="215888" y="0"/>
                    <a:pt x="278155" y="62267"/>
                    <a:pt x="278155" y="139078"/>
                  </a:cubicBezTo>
                  <a:close/>
                </a:path>
              </a:pathLst>
            </a:custGeom>
            <a:solidFill>
              <a:schemeClr val="accent1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4C3B3A3D-D638-4329-87EE-2B753004FEDB}"/>
                </a:ext>
              </a:extLst>
            </p:cNvPr>
            <p:cNvSpPr/>
            <p:nvPr/>
          </p:nvSpPr>
          <p:spPr>
            <a:xfrm>
              <a:off x="5241377" y="2216114"/>
              <a:ext cx="372015" cy="372015"/>
            </a:xfrm>
            <a:custGeom>
              <a:avLst/>
              <a:gdLst>
                <a:gd name="connsiteX0" fmla="*/ 278155 w 278155"/>
                <a:gd name="connsiteY0" fmla="*/ 139078 h 278155"/>
                <a:gd name="connsiteX1" fmla="*/ 139078 w 278155"/>
                <a:gd name="connsiteY1" fmla="*/ 278155 h 278155"/>
                <a:gd name="connsiteX2" fmla="*/ 0 w 278155"/>
                <a:gd name="connsiteY2" fmla="*/ 139078 h 278155"/>
                <a:gd name="connsiteX3" fmla="*/ 139078 w 278155"/>
                <a:gd name="connsiteY3" fmla="*/ 0 h 278155"/>
                <a:gd name="connsiteX4" fmla="*/ 278155 w 278155"/>
                <a:gd name="connsiteY4" fmla="*/ 139078 h 278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8155" h="278155">
                  <a:moveTo>
                    <a:pt x="278155" y="139078"/>
                  </a:moveTo>
                  <a:cubicBezTo>
                    <a:pt x="278155" y="215888"/>
                    <a:pt x="215888" y="278155"/>
                    <a:pt x="139078" y="278155"/>
                  </a:cubicBezTo>
                  <a:cubicBezTo>
                    <a:pt x="62267" y="278155"/>
                    <a:pt x="0" y="215888"/>
                    <a:pt x="0" y="139078"/>
                  </a:cubicBezTo>
                  <a:cubicBezTo>
                    <a:pt x="0" y="62267"/>
                    <a:pt x="62267" y="0"/>
                    <a:pt x="139078" y="0"/>
                  </a:cubicBezTo>
                  <a:cubicBezTo>
                    <a:pt x="215888" y="0"/>
                    <a:pt x="278155" y="62267"/>
                    <a:pt x="278155" y="139078"/>
                  </a:cubicBezTo>
                  <a:close/>
                </a:path>
              </a:pathLst>
            </a:custGeom>
            <a:solidFill>
              <a:schemeClr val="accent1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2148FC04-1898-4E5D-B194-B15E653CAD0B}"/>
                </a:ext>
              </a:extLst>
            </p:cNvPr>
            <p:cNvSpPr/>
            <p:nvPr/>
          </p:nvSpPr>
          <p:spPr>
            <a:xfrm>
              <a:off x="4368643" y="3764956"/>
              <a:ext cx="1513702" cy="3118218"/>
            </a:xfrm>
            <a:custGeom>
              <a:avLst/>
              <a:gdLst>
                <a:gd name="connsiteX0" fmla="*/ 915170 w 1089115"/>
                <a:gd name="connsiteY0" fmla="*/ 763556 h 1402529"/>
                <a:gd name="connsiteX1" fmla="*/ 803125 w 1089115"/>
                <a:gd name="connsiteY1" fmla="*/ 377665 h 1402529"/>
                <a:gd name="connsiteX2" fmla="*/ 801949 w 1089115"/>
                <a:gd name="connsiteY2" fmla="*/ 364344 h 1402529"/>
                <a:gd name="connsiteX3" fmla="*/ 801949 w 1089115"/>
                <a:gd name="connsiteY3" fmla="*/ 209204 h 1402529"/>
                <a:gd name="connsiteX4" fmla="*/ 802733 w 1089115"/>
                <a:gd name="connsiteY4" fmla="*/ 99117 h 1402529"/>
                <a:gd name="connsiteX5" fmla="*/ 805083 w 1089115"/>
                <a:gd name="connsiteY5" fmla="*/ 63075 h 1402529"/>
                <a:gd name="connsiteX6" fmla="*/ 800774 w 1089115"/>
                <a:gd name="connsiteY6" fmla="*/ 46620 h 1402529"/>
                <a:gd name="connsiteX7" fmla="*/ 766690 w 1089115"/>
                <a:gd name="connsiteY7" fmla="*/ 14104 h 1402529"/>
                <a:gd name="connsiteX8" fmla="*/ 757680 w 1089115"/>
                <a:gd name="connsiteY8" fmla="*/ 24290 h 1402529"/>
                <a:gd name="connsiteX9" fmla="*/ 752195 w 1089115"/>
                <a:gd name="connsiteY9" fmla="*/ 50930 h 1402529"/>
                <a:gd name="connsiteX10" fmla="*/ 716936 w 1089115"/>
                <a:gd name="connsiteY10" fmla="*/ 101860 h 1402529"/>
                <a:gd name="connsiteX11" fmla="*/ 583343 w 1089115"/>
                <a:gd name="connsiteY11" fmla="*/ 184523 h 1402529"/>
                <a:gd name="connsiteX12" fmla="*/ 574332 w 1089115"/>
                <a:gd name="connsiteY12" fmla="*/ 191183 h 1402529"/>
                <a:gd name="connsiteX13" fmla="*/ 555135 w 1089115"/>
                <a:gd name="connsiteY13" fmla="*/ 205678 h 1402529"/>
                <a:gd name="connsiteX14" fmla="*/ 521052 w 1089115"/>
                <a:gd name="connsiteY14" fmla="*/ 208812 h 1402529"/>
                <a:gd name="connsiteX15" fmla="*/ 515567 w 1089115"/>
                <a:gd name="connsiteY15" fmla="*/ 202152 h 1402529"/>
                <a:gd name="connsiteX16" fmla="*/ 487751 w 1089115"/>
                <a:gd name="connsiteY16" fmla="*/ 189224 h 1402529"/>
                <a:gd name="connsiteX17" fmla="*/ 467379 w 1089115"/>
                <a:gd name="connsiteY17" fmla="*/ 179822 h 1402529"/>
                <a:gd name="connsiteX18" fmla="*/ 404305 w 1089115"/>
                <a:gd name="connsiteY18" fmla="*/ 147697 h 1402529"/>
                <a:gd name="connsiteX19" fmla="*/ 400779 w 1089115"/>
                <a:gd name="connsiteY19" fmla="*/ 146130 h 1402529"/>
                <a:gd name="connsiteX20" fmla="*/ 389418 w 1089115"/>
                <a:gd name="connsiteY20" fmla="*/ 139469 h 1402529"/>
                <a:gd name="connsiteX21" fmla="*/ 237803 w 1089115"/>
                <a:gd name="connsiteY21" fmla="*/ 64250 h 1402529"/>
                <a:gd name="connsiteX22" fmla="*/ 181780 w 1089115"/>
                <a:gd name="connsiteY22" fmla="*/ 36435 h 1402529"/>
                <a:gd name="connsiteX23" fmla="*/ 167285 w 1089115"/>
                <a:gd name="connsiteY23" fmla="*/ 18021 h 1402529"/>
                <a:gd name="connsiteX24" fmla="*/ 159450 w 1089115"/>
                <a:gd name="connsiteY24" fmla="*/ 0 h 1402529"/>
                <a:gd name="connsiteX25" fmla="*/ 138294 w 1089115"/>
                <a:gd name="connsiteY25" fmla="*/ 24681 h 1402529"/>
                <a:gd name="connsiteX26" fmla="*/ 129283 w 1089115"/>
                <a:gd name="connsiteY26" fmla="*/ 81880 h 1402529"/>
                <a:gd name="connsiteX27" fmla="*/ 129283 w 1089115"/>
                <a:gd name="connsiteY27" fmla="*/ 103035 h 1402529"/>
                <a:gd name="connsiteX28" fmla="*/ 126541 w 1089115"/>
                <a:gd name="connsiteY28" fmla="*/ 121840 h 1402529"/>
                <a:gd name="connsiteX29" fmla="*/ 121448 w 1089115"/>
                <a:gd name="connsiteY29" fmla="*/ 167285 h 1402529"/>
                <a:gd name="connsiteX30" fmla="*/ 162976 w 1089115"/>
                <a:gd name="connsiteY30" fmla="*/ 363561 h 1402529"/>
                <a:gd name="connsiteX31" fmla="*/ 170811 w 1089115"/>
                <a:gd name="connsiteY31" fmla="*/ 408614 h 1402529"/>
                <a:gd name="connsiteX32" fmla="*/ 124191 w 1089115"/>
                <a:gd name="connsiteY32" fmla="*/ 680110 h 1402529"/>
                <a:gd name="connsiteX33" fmla="*/ 76395 w 1089115"/>
                <a:gd name="connsiteY33" fmla="*/ 958265 h 1402529"/>
                <a:gd name="connsiteX34" fmla="*/ 28599 w 1089115"/>
                <a:gd name="connsiteY34" fmla="*/ 1234853 h 1402529"/>
                <a:gd name="connsiteX35" fmla="*/ 0 w 1089115"/>
                <a:gd name="connsiteY35" fmla="*/ 1403313 h 1402529"/>
                <a:gd name="connsiteX36" fmla="*/ 327126 w 1089115"/>
                <a:gd name="connsiteY36" fmla="*/ 1403313 h 1402529"/>
                <a:gd name="connsiteX37" fmla="*/ 465812 w 1089115"/>
                <a:gd name="connsiteY37" fmla="*/ 1403313 h 1402529"/>
                <a:gd name="connsiteX38" fmla="*/ 776484 w 1089115"/>
                <a:gd name="connsiteY38" fmla="*/ 1403313 h 1402529"/>
                <a:gd name="connsiteX39" fmla="*/ 891272 w 1089115"/>
                <a:gd name="connsiteY39" fmla="*/ 1403313 h 1402529"/>
                <a:gd name="connsiteX40" fmla="*/ 1089899 w 1089115"/>
                <a:gd name="connsiteY40" fmla="*/ 1403313 h 1402529"/>
                <a:gd name="connsiteX41" fmla="*/ 915170 w 1089115"/>
                <a:gd name="connsiteY41" fmla="*/ 763556 h 1402529"/>
                <a:gd name="connsiteX0" fmla="*/ 886613 w 1061343"/>
                <a:gd name="connsiteY0" fmla="*/ 763556 h 2318072"/>
                <a:gd name="connsiteX1" fmla="*/ 774568 w 1061343"/>
                <a:gd name="connsiteY1" fmla="*/ 377665 h 2318072"/>
                <a:gd name="connsiteX2" fmla="*/ 773392 w 1061343"/>
                <a:gd name="connsiteY2" fmla="*/ 364344 h 2318072"/>
                <a:gd name="connsiteX3" fmla="*/ 773392 w 1061343"/>
                <a:gd name="connsiteY3" fmla="*/ 209204 h 2318072"/>
                <a:gd name="connsiteX4" fmla="*/ 774176 w 1061343"/>
                <a:gd name="connsiteY4" fmla="*/ 99117 h 2318072"/>
                <a:gd name="connsiteX5" fmla="*/ 776526 w 1061343"/>
                <a:gd name="connsiteY5" fmla="*/ 63075 h 2318072"/>
                <a:gd name="connsiteX6" fmla="*/ 772217 w 1061343"/>
                <a:gd name="connsiteY6" fmla="*/ 46620 h 2318072"/>
                <a:gd name="connsiteX7" fmla="*/ 738133 w 1061343"/>
                <a:gd name="connsiteY7" fmla="*/ 14104 h 2318072"/>
                <a:gd name="connsiteX8" fmla="*/ 729123 w 1061343"/>
                <a:gd name="connsiteY8" fmla="*/ 24290 h 2318072"/>
                <a:gd name="connsiteX9" fmla="*/ 723638 w 1061343"/>
                <a:gd name="connsiteY9" fmla="*/ 50930 h 2318072"/>
                <a:gd name="connsiteX10" fmla="*/ 688379 w 1061343"/>
                <a:gd name="connsiteY10" fmla="*/ 101860 h 2318072"/>
                <a:gd name="connsiteX11" fmla="*/ 554786 w 1061343"/>
                <a:gd name="connsiteY11" fmla="*/ 184523 h 2318072"/>
                <a:gd name="connsiteX12" fmla="*/ 545775 w 1061343"/>
                <a:gd name="connsiteY12" fmla="*/ 191183 h 2318072"/>
                <a:gd name="connsiteX13" fmla="*/ 526578 w 1061343"/>
                <a:gd name="connsiteY13" fmla="*/ 205678 h 2318072"/>
                <a:gd name="connsiteX14" fmla="*/ 492495 w 1061343"/>
                <a:gd name="connsiteY14" fmla="*/ 208812 h 2318072"/>
                <a:gd name="connsiteX15" fmla="*/ 487010 w 1061343"/>
                <a:gd name="connsiteY15" fmla="*/ 202152 h 2318072"/>
                <a:gd name="connsiteX16" fmla="*/ 459194 w 1061343"/>
                <a:gd name="connsiteY16" fmla="*/ 189224 h 2318072"/>
                <a:gd name="connsiteX17" fmla="*/ 438822 w 1061343"/>
                <a:gd name="connsiteY17" fmla="*/ 179822 h 2318072"/>
                <a:gd name="connsiteX18" fmla="*/ 375748 w 1061343"/>
                <a:gd name="connsiteY18" fmla="*/ 147697 h 2318072"/>
                <a:gd name="connsiteX19" fmla="*/ 372222 w 1061343"/>
                <a:gd name="connsiteY19" fmla="*/ 146130 h 2318072"/>
                <a:gd name="connsiteX20" fmla="*/ 360861 w 1061343"/>
                <a:gd name="connsiteY20" fmla="*/ 139469 h 2318072"/>
                <a:gd name="connsiteX21" fmla="*/ 209246 w 1061343"/>
                <a:gd name="connsiteY21" fmla="*/ 64250 h 2318072"/>
                <a:gd name="connsiteX22" fmla="*/ 153223 w 1061343"/>
                <a:gd name="connsiteY22" fmla="*/ 36435 h 2318072"/>
                <a:gd name="connsiteX23" fmla="*/ 138728 w 1061343"/>
                <a:gd name="connsiteY23" fmla="*/ 18021 h 2318072"/>
                <a:gd name="connsiteX24" fmla="*/ 130893 w 1061343"/>
                <a:gd name="connsiteY24" fmla="*/ 0 h 2318072"/>
                <a:gd name="connsiteX25" fmla="*/ 109737 w 1061343"/>
                <a:gd name="connsiteY25" fmla="*/ 24681 h 2318072"/>
                <a:gd name="connsiteX26" fmla="*/ 100726 w 1061343"/>
                <a:gd name="connsiteY26" fmla="*/ 81880 h 2318072"/>
                <a:gd name="connsiteX27" fmla="*/ 100726 w 1061343"/>
                <a:gd name="connsiteY27" fmla="*/ 103035 h 2318072"/>
                <a:gd name="connsiteX28" fmla="*/ 97984 w 1061343"/>
                <a:gd name="connsiteY28" fmla="*/ 121840 h 2318072"/>
                <a:gd name="connsiteX29" fmla="*/ 92891 w 1061343"/>
                <a:gd name="connsiteY29" fmla="*/ 167285 h 2318072"/>
                <a:gd name="connsiteX30" fmla="*/ 134419 w 1061343"/>
                <a:gd name="connsiteY30" fmla="*/ 363561 h 2318072"/>
                <a:gd name="connsiteX31" fmla="*/ 142254 w 1061343"/>
                <a:gd name="connsiteY31" fmla="*/ 408614 h 2318072"/>
                <a:gd name="connsiteX32" fmla="*/ 95634 w 1061343"/>
                <a:gd name="connsiteY32" fmla="*/ 680110 h 2318072"/>
                <a:gd name="connsiteX33" fmla="*/ 47838 w 1061343"/>
                <a:gd name="connsiteY33" fmla="*/ 958265 h 2318072"/>
                <a:gd name="connsiteX34" fmla="*/ 42 w 1061343"/>
                <a:gd name="connsiteY34" fmla="*/ 1234853 h 2318072"/>
                <a:gd name="connsiteX35" fmla="*/ 37913 w 1061343"/>
                <a:gd name="connsiteY35" fmla="*/ 2318072 h 2318072"/>
                <a:gd name="connsiteX36" fmla="*/ 298569 w 1061343"/>
                <a:gd name="connsiteY36" fmla="*/ 1403313 h 2318072"/>
                <a:gd name="connsiteX37" fmla="*/ 437255 w 1061343"/>
                <a:gd name="connsiteY37" fmla="*/ 1403313 h 2318072"/>
                <a:gd name="connsiteX38" fmla="*/ 747927 w 1061343"/>
                <a:gd name="connsiteY38" fmla="*/ 1403313 h 2318072"/>
                <a:gd name="connsiteX39" fmla="*/ 862715 w 1061343"/>
                <a:gd name="connsiteY39" fmla="*/ 1403313 h 2318072"/>
                <a:gd name="connsiteX40" fmla="*/ 1061342 w 1061343"/>
                <a:gd name="connsiteY40" fmla="*/ 1403313 h 2318072"/>
                <a:gd name="connsiteX41" fmla="*/ 886613 w 1061343"/>
                <a:gd name="connsiteY41" fmla="*/ 763556 h 2318072"/>
                <a:gd name="connsiteX0" fmla="*/ 855031 w 1029760"/>
                <a:gd name="connsiteY0" fmla="*/ 763556 h 2318072"/>
                <a:gd name="connsiteX1" fmla="*/ 742986 w 1029760"/>
                <a:gd name="connsiteY1" fmla="*/ 377665 h 2318072"/>
                <a:gd name="connsiteX2" fmla="*/ 741810 w 1029760"/>
                <a:gd name="connsiteY2" fmla="*/ 364344 h 2318072"/>
                <a:gd name="connsiteX3" fmla="*/ 741810 w 1029760"/>
                <a:gd name="connsiteY3" fmla="*/ 209204 h 2318072"/>
                <a:gd name="connsiteX4" fmla="*/ 742594 w 1029760"/>
                <a:gd name="connsiteY4" fmla="*/ 99117 h 2318072"/>
                <a:gd name="connsiteX5" fmla="*/ 744944 w 1029760"/>
                <a:gd name="connsiteY5" fmla="*/ 63075 h 2318072"/>
                <a:gd name="connsiteX6" fmla="*/ 740635 w 1029760"/>
                <a:gd name="connsiteY6" fmla="*/ 46620 h 2318072"/>
                <a:gd name="connsiteX7" fmla="*/ 706551 w 1029760"/>
                <a:gd name="connsiteY7" fmla="*/ 14104 h 2318072"/>
                <a:gd name="connsiteX8" fmla="*/ 697541 w 1029760"/>
                <a:gd name="connsiteY8" fmla="*/ 24290 h 2318072"/>
                <a:gd name="connsiteX9" fmla="*/ 692056 w 1029760"/>
                <a:gd name="connsiteY9" fmla="*/ 50930 h 2318072"/>
                <a:gd name="connsiteX10" fmla="*/ 656797 w 1029760"/>
                <a:gd name="connsiteY10" fmla="*/ 101860 h 2318072"/>
                <a:gd name="connsiteX11" fmla="*/ 523204 w 1029760"/>
                <a:gd name="connsiteY11" fmla="*/ 184523 h 2318072"/>
                <a:gd name="connsiteX12" fmla="*/ 514193 w 1029760"/>
                <a:gd name="connsiteY12" fmla="*/ 191183 h 2318072"/>
                <a:gd name="connsiteX13" fmla="*/ 494996 w 1029760"/>
                <a:gd name="connsiteY13" fmla="*/ 205678 h 2318072"/>
                <a:gd name="connsiteX14" fmla="*/ 460913 w 1029760"/>
                <a:gd name="connsiteY14" fmla="*/ 208812 h 2318072"/>
                <a:gd name="connsiteX15" fmla="*/ 455428 w 1029760"/>
                <a:gd name="connsiteY15" fmla="*/ 202152 h 2318072"/>
                <a:gd name="connsiteX16" fmla="*/ 427612 w 1029760"/>
                <a:gd name="connsiteY16" fmla="*/ 189224 h 2318072"/>
                <a:gd name="connsiteX17" fmla="*/ 407240 w 1029760"/>
                <a:gd name="connsiteY17" fmla="*/ 179822 h 2318072"/>
                <a:gd name="connsiteX18" fmla="*/ 344166 w 1029760"/>
                <a:gd name="connsiteY18" fmla="*/ 147697 h 2318072"/>
                <a:gd name="connsiteX19" fmla="*/ 340640 w 1029760"/>
                <a:gd name="connsiteY19" fmla="*/ 146130 h 2318072"/>
                <a:gd name="connsiteX20" fmla="*/ 329279 w 1029760"/>
                <a:gd name="connsiteY20" fmla="*/ 139469 h 2318072"/>
                <a:gd name="connsiteX21" fmla="*/ 177664 w 1029760"/>
                <a:gd name="connsiteY21" fmla="*/ 64250 h 2318072"/>
                <a:gd name="connsiteX22" fmla="*/ 121641 w 1029760"/>
                <a:gd name="connsiteY22" fmla="*/ 36435 h 2318072"/>
                <a:gd name="connsiteX23" fmla="*/ 107146 w 1029760"/>
                <a:gd name="connsiteY23" fmla="*/ 18021 h 2318072"/>
                <a:gd name="connsiteX24" fmla="*/ 99311 w 1029760"/>
                <a:gd name="connsiteY24" fmla="*/ 0 h 2318072"/>
                <a:gd name="connsiteX25" fmla="*/ 78155 w 1029760"/>
                <a:gd name="connsiteY25" fmla="*/ 24681 h 2318072"/>
                <a:gd name="connsiteX26" fmla="*/ 69144 w 1029760"/>
                <a:gd name="connsiteY26" fmla="*/ 81880 h 2318072"/>
                <a:gd name="connsiteX27" fmla="*/ 69144 w 1029760"/>
                <a:gd name="connsiteY27" fmla="*/ 103035 h 2318072"/>
                <a:gd name="connsiteX28" fmla="*/ 66402 w 1029760"/>
                <a:gd name="connsiteY28" fmla="*/ 121840 h 2318072"/>
                <a:gd name="connsiteX29" fmla="*/ 61309 w 1029760"/>
                <a:gd name="connsiteY29" fmla="*/ 167285 h 2318072"/>
                <a:gd name="connsiteX30" fmla="*/ 102837 w 1029760"/>
                <a:gd name="connsiteY30" fmla="*/ 363561 h 2318072"/>
                <a:gd name="connsiteX31" fmla="*/ 110672 w 1029760"/>
                <a:gd name="connsiteY31" fmla="*/ 408614 h 2318072"/>
                <a:gd name="connsiteX32" fmla="*/ 64052 w 1029760"/>
                <a:gd name="connsiteY32" fmla="*/ 680110 h 2318072"/>
                <a:gd name="connsiteX33" fmla="*/ 16256 w 1029760"/>
                <a:gd name="connsiteY33" fmla="*/ 958265 h 2318072"/>
                <a:gd name="connsiteX34" fmla="*/ 113 w 1029760"/>
                <a:gd name="connsiteY34" fmla="*/ 1276001 h 2318072"/>
                <a:gd name="connsiteX35" fmla="*/ 6331 w 1029760"/>
                <a:gd name="connsiteY35" fmla="*/ 2318072 h 2318072"/>
                <a:gd name="connsiteX36" fmla="*/ 266987 w 1029760"/>
                <a:gd name="connsiteY36" fmla="*/ 1403313 h 2318072"/>
                <a:gd name="connsiteX37" fmla="*/ 405673 w 1029760"/>
                <a:gd name="connsiteY37" fmla="*/ 1403313 h 2318072"/>
                <a:gd name="connsiteX38" fmla="*/ 716345 w 1029760"/>
                <a:gd name="connsiteY38" fmla="*/ 1403313 h 2318072"/>
                <a:gd name="connsiteX39" fmla="*/ 831133 w 1029760"/>
                <a:gd name="connsiteY39" fmla="*/ 1403313 h 2318072"/>
                <a:gd name="connsiteX40" fmla="*/ 1029760 w 1029760"/>
                <a:gd name="connsiteY40" fmla="*/ 1403313 h 2318072"/>
                <a:gd name="connsiteX41" fmla="*/ 855031 w 1029760"/>
                <a:gd name="connsiteY41" fmla="*/ 763556 h 2318072"/>
                <a:gd name="connsiteX0" fmla="*/ 855031 w 1029760"/>
                <a:gd name="connsiteY0" fmla="*/ 763556 h 2318072"/>
                <a:gd name="connsiteX1" fmla="*/ 742986 w 1029760"/>
                <a:gd name="connsiteY1" fmla="*/ 377665 h 2318072"/>
                <a:gd name="connsiteX2" fmla="*/ 741810 w 1029760"/>
                <a:gd name="connsiteY2" fmla="*/ 364344 h 2318072"/>
                <a:gd name="connsiteX3" fmla="*/ 741810 w 1029760"/>
                <a:gd name="connsiteY3" fmla="*/ 209204 h 2318072"/>
                <a:gd name="connsiteX4" fmla="*/ 742594 w 1029760"/>
                <a:gd name="connsiteY4" fmla="*/ 99117 h 2318072"/>
                <a:gd name="connsiteX5" fmla="*/ 744944 w 1029760"/>
                <a:gd name="connsiteY5" fmla="*/ 63075 h 2318072"/>
                <a:gd name="connsiteX6" fmla="*/ 740635 w 1029760"/>
                <a:gd name="connsiteY6" fmla="*/ 46620 h 2318072"/>
                <a:gd name="connsiteX7" fmla="*/ 706551 w 1029760"/>
                <a:gd name="connsiteY7" fmla="*/ 14104 h 2318072"/>
                <a:gd name="connsiteX8" fmla="*/ 697541 w 1029760"/>
                <a:gd name="connsiteY8" fmla="*/ 24290 h 2318072"/>
                <a:gd name="connsiteX9" fmla="*/ 692056 w 1029760"/>
                <a:gd name="connsiteY9" fmla="*/ 50930 h 2318072"/>
                <a:gd name="connsiteX10" fmla="*/ 656797 w 1029760"/>
                <a:gd name="connsiteY10" fmla="*/ 101860 h 2318072"/>
                <a:gd name="connsiteX11" fmla="*/ 523204 w 1029760"/>
                <a:gd name="connsiteY11" fmla="*/ 184523 h 2318072"/>
                <a:gd name="connsiteX12" fmla="*/ 514193 w 1029760"/>
                <a:gd name="connsiteY12" fmla="*/ 191183 h 2318072"/>
                <a:gd name="connsiteX13" fmla="*/ 494996 w 1029760"/>
                <a:gd name="connsiteY13" fmla="*/ 205678 h 2318072"/>
                <a:gd name="connsiteX14" fmla="*/ 460913 w 1029760"/>
                <a:gd name="connsiteY14" fmla="*/ 208812 h 2318072"/>
                <a:gd name="connsiteX15" fmla="*/ 455428 w 1029760"/>
                <a:gd name="connsiteY15" fmla="*/ 202152 h 2318072"/>
                <a:gd name="connsiteX16" fmla="*/ 427612 w 1029760"/>
                <a:gd name="connsiteY16" fmla="*/ 189224 h 2318072"/>
                <a:gd name="connsiteX17" fmla="*/ 407240 w 1029760"/>
                <a:gd name="connsiteY17" fmla="*/ 179822 h 2318072"/>
                <a:gd name="connsiteX18" fmla="*/ 344166 w 1029760"/>
                <a:gd name="connsiteY18" fmla="*/ 147697 h 2318072"/>
                <a:gd name="connsiteX19" fmla="*/ 340640 w 1029760"/>
                <a:gd name="connsiteY19" fmla="*/ 146130 h 2318072"/>
                <a:gd name="connsiteX20" fmla="*/ 329279 w 1029760"/>
                <a:gd name="connsiteY20" fmla="*/ 139469 h 2318072"/>
                <a:gd name="connsiteX21" fmla="*/ 177664 w 1029760"/>
                <a:gd name="connsiteY21" fmla="*/ 64250 h 2318072"/>
                <a:gd name="connsiteX22" fmla="*/ 121641 w 1029760"/>
                <a:gd name="connsiteY22" fmla="*/ 36435 h 2318072"/>
                <a:gd name="connsiteX23" fmla="*/ 107146 w 1029760"/>
                <a:gd name="connsiteY23" fmla="*/ 18021 h 2318072"/>
                <a:gd name="connsiteX24" fmla="*/ 99311 w 1029760"/>
                <a:gd name="connsiteY24" fmla="*/ 0 h 2318072"/>
                <a:gd name="connsiteX25" fmla="*/ 78155 w 1029760"/>
                <a:gd name="connsiteY25" fmla="*/ 24681 h 2318072"/>
                <a:gd name="connsiteX26" fmla="*/ 69144 w 1029760"/>
                <a:gd name="connsiteY26" fmla="*/ 81880 h 2318072"/>
                <a:gd name="connsiteX27" fmla="*/ 69144 w 1029760"/>
                <a:gd name="connsiteY27" fmla="*/ 103035 h 2318072"/>
                <a:gd name="connsiteX28" fmla="*/ 66402 w 1029760"/>
                <a:gd name="connsiteY28" fmla="*/ 121840 h 2318072"/>
                <a:gd name="connsiteX29" fmla="*/ 61309 w 1029760"/>
                <a:gd name="connsiteY29" fmla="*/ 167285 h 2318072"/>
                <a:gd name="connsiteX30" fmla="*/ 102837 w 1029760"/>
                <a:gd name="connsiteY30" fmla="*/ 363561 h 2318072"/>
                <a:gd name="connsiteX31" fmla="*/ 110672 w 1029760"/>
                <a:gd name="connsiteY31" fmla="*/ 408614 h 2318072"/>
                <a:gd name="connsiteX32" fmla="*/ 64052 w 1029760"/>
                <a:gd name="connsiteY32" fmla="*/ 680110 h 2318072"/>
                <a:gd name="connsiteX33" fmla="*/ 16256 w 1029760"/>
                <a:gd name="connsiteY33" fmla="*/ 958265 h 2318072"/>
                <a:gd name="connsiteX34" fmla="*/ 113 w 1029760"/>
                <a:gd name="connsiteY34" fmla="*/ 1276001 h 2318072"/>
                <a:gd name="connsiteX35" fmla="*/ 6331 w 1029760"/>
                <a:gd name="connsiteY35" fmla="*/ 2318072 h 2318072"/>
                <a:gd name="connsiteX36" fmla="*/ 266987 w 1029760"/>
                <a:gd name="connsiteY36" fmla="*/ 1403313 h 2318072"/>
                <a:gd name="connsiteX37" fmla="*/ 405673 w 1029760"/>
                <a:gd name="connsiteY37" fmla="*/ 1403313 h 2318072"/>
                <a:gd name="connsiteX38" fmla="*/ 716345 w 1029760"/>
                <a:gd name="connsiteY38" fmla="*/ 1403313 h 2318072"/>
                <a:gd name="connsiteX39" fmla="*/ 831133 w 1029760"/>
                <a:gd name="connsiteY39" fmla="*/ 1403313 h 2318072"/>
                <a:gd name="connsiteX40" fmla="*/ 1029760 w 1029760"/>
                <a:gd name="connsiteY40" fmla="*/ 1403313 h 2318072"/>
                <a:gd name="connsiteX41" fmla="*/ 855031 w 1029760"/>
                <a:gd name="connsiteY41" fmla="*/ 763556 h 2318072"/>
                <a:gd name="connsiteX0" fmla="*/ 864487 w 1039216"/>
                <a:gd name="connsiteY0" fmla="*/ 763556 h 2318072"/>
                <a:gd name="connsiteX1" fmla="*/ 752442 w 1039216"/>
                <a:gd name="connsiteY1" fmla="*/ 377665 h 2318072"/>
                <a:gd name="connsiteX2" fmla="*/ 751266 w 1039216"/>
                <a:gd name="connsiteY2" fmla="*/ 364344 h 2318072"/>
                <a:gd name="connsiteX3" fmla="*/ 751266 w 1039216"/>
                <a:gd name="connsiteY3" fmla="*/ 209204 h 2318072"/>
                <a:gd name="connsiteX4" fmla="*/ 752050 w 1039216"/>
                <a:gd name="connsiteY4" fmla="*/ 99117 h 2318072"/>
                <a:gd name="connsiteX5" fmla="*/ 754400 w 1039216"/>
                <a:gd name="connsiteY5" fmla="*/ 63075 h 2318072"/>
                <a:gd name="connsiteX6" fmla="*/ 750091 w 1039216"/>
                <a:gd name="connsiteY6" fmla="*/ 46620 h 2318072"/>
                <a:gd name="connsiteX7" fmla="*/ 716007 w 1039216"/>
                <a:gd name="connsiteY7" fmla="*/ 14104 h 2318072"/>
                <a:gd name="connsiteX8" fmla="*/ 706997 w 1039216"/>
                <a:gd name="connsiteY8" fmla="*/ 24290 h 2318072"/>
                <a:gd name="connsiteX9" fmla="*/ 701512 w 1039216"/>
                <a:gd name="connsiteY9" fmla="*/ 50930 h 2318072"/>
                <a:gd name="connsiteX10" fmla="*/ 666253 w 1039216"/>
                <a:gd name="connsiteY10" fmla="*/ 101860 h 2318072"/>
                <a:gd name="connsiteX11" fmla="*/ 532660 w 1039216"/>
                <a:gd name="connsiteY11" fmla="*/ 184523 h 2318072"/>
                <a:gd name="connsiteX12" fmla="*/ 523649 w 1039216"/>
                <a:gd name="connsiteY12" fmla="*/ 191183 h 2318072"/>
                <a:gd name="connsiteX13" fmla="*/ 504452 w 1039216"/>
                <a:gd name="connsiteY13" fmla="*/ 205678 h 2318072"/>
                <a:gd name="connsiteX14" fmla="*/ 470369 w 1039216"/>
                <a:gd name="connsiteY14" fmla="*/ 208812 h 2318072"/>
                <a:gd name="connsiteX15" fmla="*/ 464884 w 1039216"/>
                <a:gd name="connsiteY15" fmla="*/ 202152 h 2318072"/>
                <a:gd name="connsiteX16" fmla="*/ 437068 w 1039216"/>
                <a:gd name="connsiteY16" fmla="*/ 189224 h 2318072"/>
                <a:gd name="connsiteX17" fmla="*/ 416696 w 1039216"/>
                <a:gd name="connsiteY17" fmla="*/ 179822 h 2318072"/>
                <a:gd name="connsiteX18" fmla="*/ 353622 w 1039216"/>
                <a:gd name="connsiteY18" fmla="*/ 147697 h 2318072"/>
                <a:gd name="connsiteX19" fmla="*/ 350096 w 1039216"/>
                <a:gd name="connsiteY19" fmla="*/ 146130 h 2318072"/>
                <a:gd name="connsiteX20" fmla="*/ 338735 w 1039216"/>
                <a:gd name="connsiteY20" fmla="*/ 139469 h 2318072"/>
                <a:gd name="connsiteX21" fmla="*/ 187120 w 1039216"/>
                <a:gd name="connsiteY21" fmla="*/ 64250 h 2318072"/>
                <a:gd name="connsiteX22" fmla="*/ 131097 w 1039216"/>
                <a:gd name="connsiteY22" fmla="*/ 36435 h 2318072"/>
                <a:gd name="connsiteX23" fmla="*/ 116602 w 1039216"/>
                <a:gd name="connsiteY23" fmla="*/ 18021 h 2318072"/>
                <a:gd name="connsiteX24" fmla="*/ 108767 w 1039216"/>
                <a:gd name="connsiteY24" fmla="*/ 0 h 2318072"/>
                <a:gd name="connsiteX25" fmla="*/ 87611 w 1039216"/>
                <a:gd name="connsiteY25" fmla="*/ 24681 h 2318072"/>
                <a:gd name="connsiteX26" fmla="*/ 78600 w 1039216"/>
                <a:gd name="connsiteY26" fmla="*/ 81880 h 2318072"/>
                <a:gd name="connsiteX27" fmla="*/ 78600 w 1039216"/>
                <a:gd name="connsiteY27" fmla="*/ 103035 h 2318072"/>
                <a:gd name="connsiteX28" fmla="*/ 75858 w 1039216"/>
                <a:gd name="connsiteY28" fmla="*/ 121840 h 2318072"/>
                <a:gd name="connsiteX29" fmla="*/ 70765 w 1039216"/>
                <a:gd name="connsiteY29" fmla="*/ 167285 h 2318072"/>
                <a:gd name="connsiteX30" fmla="*/ 112293 w 1039216"/>
                <a:gd name="connsiteY30" fmla="*/ 363561 h 2318072"/>
                <a:gd name="connsiteX31" fmla="*/ 120128 w 1039216"/>
                <a:gd name="connsiteY31" fmla="*/ 408614 h 2318072"/>
                <a:gd name="connsiteX32" fmla="*/ 73508 w 1039216"/>
                <a:gd name="connsiteY32" fmla="*/ 680110 h 2318072"/>
                <a:gd name="connsiteX33" fmla="*/ 25712 w 1039216"/>
                <a:gd name="connsiteY33" fmla="*/ 958265 h 2318072"/>
                <a:gd name="connsiteX34" fmla="*/ 73 w 1039216"/>
                <a:gd name="connsiteY34" fmla="*/ 1282332 h 2318072"/>
                <a:gd name="connsiteX35" fmla="*/ 15787 w 1039216"/>
                <a:gd name="connsiteY35" fmla="*/ 2318072 h 2318072"/>
                <a:gd name="connsiteX36" fmla="*/ 276443 w 1039216"/>
                <a:gd name="connsiteY36" fmla="*/ 1403313 h 2318072"/>
                <a:gd name="connsiteX37" fmla="*/ 415129 w 1039216"/>
                <a:gd name="connsiteY37" fmla="*/ 1403313 h 2318072"/>
                <a:gd name="connsiteX38" fmla="*/ 725801 w 1039216"/>
                <a:gd name="connsiteY38" fmla="*/ 1403313 h 2318072"/>
                <a:gd name="connsiteX39" fmla="*/ 840589 w 1039216"/>
                <a:gd name="connsiteY39" fmla="*/ 1403313 h 2318072"/>
                <a:gd name="connsiteX40" fmla="*/ 1039216 w 1039216"/>
                <a:gd name="connsiteY40" fmla="*/ 1403313 h 2318072"/>
                <a:gd name="connsiteX41" fmla="*/ 864487 w 1039216"/>
                <a:gd name="connsiteY41" fmla="*/ 763556 h 2318072"/>
                <a:gd name="connsiteX0" fmla="*/ 864487 w 1039216"/>
                <a:gd name="connsiteY0" fmla="*/ 763556 h 2318072"/>
                <a:gd name="connsiteX1" fmla="*/ 752442 w 1039216"/>
                <a:gd name="connsiteY1" fmla="*/ 377665 h 2318072"/>
                <a:gd name="connsiteX2" fmla="*/ 751266 w 1039216"/>
                <a:gd name="connsiteY2" fmla="*/ 364344 h 2318072"/>
                <a:gd name="connsiteX3" fmla="*/ 751266 w 1039216"/>
                <a:gd name="connsiteY3" fmla="*/ 209204 h 2318072"/>
                <a:gd name="connsiteX4" fmla="*/ 752050 w 1039216"/>
                <a:gd name="connsiteY4" fmla="*/ 99117 h 2318072"/>
                <a:gd name="connsiteX5" fmla="*/ 754400 w 1039216"/>
                <a:gd name="connsiteY5" fmla="*/ 63075 h 2318072"/>
                <a:gd name="connsiteX6" fmla="*/ 750091 w 1039216"/>
                <a:gd name="connsiteY6" fmla="*/ 46620 h 2318072"/>
                <a:gd name="connsiteX7" fmla="*/ 716007 w 1039216"/>
                <a:gd name="connsiteY7" fmla="*/ 14104 h 2318072"/>
                <a:gd name="connsiteX8" fmla="*/ 706997 w 1039216"/>
                <a:gd name="connsiteY8" fmla="*/ 24290 h 2318072"/>
                <a:gd name="connsiteX9" fmla="*/ 701512 w 1039216"/>
                <a:gd name="connsiteY9" fmla="*/ 50930 h 2318072"/>
                <a:gd name="connsiteX10" fmla="*/ 666253 w 1039216"/>
                <a:gd name="connsiteY10" fmla="*/ 101860 h 2318072"/>
                <a:gd name="connsiteX11" fmla="*/ 532660 w 1039216"/>
                <a:gd name="connsiteY11" fmla="*/ 184523 h 2318072"/>
                <a:gd name="connsiteX12" fmla="*/ 523649 w 1039216"/>
                <a:gd name="connsiteY12" fmla="*/ 191183 h 2318072"/>
                <a:gd name="connsiteX13" fmla="*/ 504452 w 1039216"/>
                <a:gd name="connsiteY13" fmla="*/ 205678 h 2318072"/>
                <a:gd name="connsiteX14" fmla="*/ 470369 w 1039216"/>
                <a:gd name="connsiteY14" fmla="*/ 208812 h 2318072"/>
                <a:gd name="connsiteX15" fmla="*/ 464884 w 1039216"/>
                <a:gd name="connsiteY15" fmla="*/ 202152 h 2318072"/>
                <a:gd name="connsiteX16" fmla="*/ 437068 w 1039216"/>
                <a:gd name="connsiteY16" fmla="*/ 189224 h 2318072"/>
                <a:gd name="connsiteX17" fmla="*/ 416696 w 1039216"/>
                <a:gd name="connsiteY17" fmla="*/ 179822 h 2318072"/>
                <a:gd name="connsiteX18" fmla="*/ 353622 w 1039216"/>
                <a:gd name="connsiteY18" fmla="*/ 147697 h 2318072"/>
                <a:gd name="connsiteX19" fmla="*/ 350096 w 1039216"/>
                <a:gd name="connsiteY19" fmla="*/ 146130 h 2318072"/>
                <a:gd name="connsiteX20" fmla="*/ 338735 w 1039216"/>
                <a:gd name="connsiteY20" fmla="*/ 139469 h 2318072"/>
                <a:gd name="connsiteX21" fmla="*/ 187120 w 1039216"/>
                <a:gd name="connsiteY21" fmla="*/ 64250 h 2318072"/>
                <a:gd name="connsiteX22" fmla="*/ 131097 w 1039216"/>
                <a:gd name="connsiteY22" fmla="*/ 36435 h 2318072"/>
                <a:gd name="connsiteX23" fmla="*/ 116602 w 1039216"/>
                <a:gd name="connsiteY23" fmla="*/ 18021 h 2318072"/>
                <a:gd name="connsiteX24" fmla="*/ 108767 w 1039216"/>
                <a:gd name="connsiteY24" fmla="*/ 0 h 2318072"/>
                <a:gd name="connsiteX25" fmla="*/ 87611 w 1039216"/>
                <a:gd name="connsiteY25" fmla="*/ 24681 h 2318072"/>
                <a:gd name="connsiteX26" fmla="*/ 78600 w 1039216"/>
                <a:gd name="connsiteY26" fmla="*/ 81880 h 2318072"/>
                <a:gd name="connsiteX27" fmla="*/ 78600 w 1039216"/>
                <a:gd name="connsiteY27" fmla="*/ 103035 h 2318072"/>
                <a:gd name="connsiteX28" fmla="*/ 75858 w 1039216"/>
                <a:gd name="connsiteY28" fmla="*/ 121840 h 2318072"/>
                <a:gd name="connsiteX29" fmla="*/ 70765 w 1039216"/>
                <a:gd name="connsiteY29" fmla="*/ 167285 h 2318072"/>
                <a:gd name="connsiteX30" fmla="*/ 112293 w 1039216"/>
                <a:gd name="connsiteY30" fmla="*/ 363561 h 2318072"/>
                <a:gd name="connsiteX31" fmla="*/ 120128 w 1039216"/>
                <a:gd name="connsiteY31" fmla="*/ 408614 h 2318072"/>
                <a:gd name="connsiteX32" fmla="*/ 73508 w 1039216"/>
                <a:gd name="connsiteY32" fmla="*/ 680110 h 2318072"/>
                <a:gd name="connsiteX33" fmla="*/ 25712 w 1039216"/>
                <a:gd name="connsiteY33" fmla="*/ 958265 h 2318072"/>
                <a:gd name="connsiteX34" fmla="*/ 73 w 1039216"/>
                <a:gd name="connsiteY34" fmla="*/ 1282332 h 2318072"/>
                <a:gd name="connsiteX35" fmla="*/ 15787 w 1039216"/>
                <a:gd name="connsiteY35" fmla="*/ 2318072 h 2318072"/>
                <a:gd name="connsiteX36" fmla="*/ 276443 w 1039216"/>
                <a:gd name="connsiteY36" fmla="*/ 1403313 h 2318072"/>
                <a:gd name="connsiteX37" fmla="*/ 475268 w 1039216"/>
                <a:gd name="connsiteY37" fmla="*/ 1634376 h 2318072"/>
                <a:gd name="connsiteX38" fmla="*/ 725801 w 1039216"/>
                <a:gd name="connsiteY38" fmla="*/ 1403313 h 2318072"/>
                <a:gd name="connsiteX39" fmla="*/ 840589 w 1039216"/>
                <a:gd name="connsiteY39" fmla="*/ 1403313 h 2318072"/>
                <a:gd name="connsiteX40" fmla="*/ 1039216 w 1039216"/>
                <a:gd name="connsiteY40" fmla="*/ 1403313 h 2318072"/>
                <a:gd name="connsiteX41" fmla="*/ 864487 w 1039216"/>
                <a:gd name="connsiteY41" fmla="*/ 763556 h 2318072"/>
                <a:gd name="connsiteX0" fmla="*/ 864487 w 1039216"/>
                <a:gd name="connsiteY0" fmla="*/ 763556 h 2322159"/>
                <a:gd name="connsiteX1" fmla="*/ 752442 w 1039216"/>
                <a:gd name="connsiteY1" fmla="*/ 377665 h 2322159"/>
                <a:gd name="connsiteX2" fmla="*/ 751266 w 1039216"/>
                <a:gd name="connsiteY2" fmla="*/ 364344 h 2322159"/>
                <a:gd name="connsiteX3" fmla="*/ 751266 w 1039216"/>
                <a:gd name="connsiteY3" fmla="*/ 209204 h 2322159"/>
                <a:gd name="connsiteX4" fmla="*/ 752050 w 1039216"/>
                <a:gd name="connsiteY4" fmla="*/ 99117 h 2322159"/>
                <a:gd name="connsiteX5" fmla="*/ 754400 w 1039216"/>
                <a:gd name="connsiteY5" fmla="*/ 63075 h 2322159"/>
                <a:gd name="connsiteX6" fmla="*/ 750091 w 1039216"/>
                <a:gd name="connsiteY6" fmla="*/ 46620 h 2322159"/>
                <a:gd name="connsiteX7" fmla="*/ 716007 w 1039216"/>
                <a:gd name="connsiteY7" fmla="*/ 14104 h 2322159"/>
                <a:gd name="connsiteX8" fmla="*/ 706997 w 1039216"/>
                <a:gd name="connsiteY8" fmla="*/ 24290 h 2322159"/>
                <a:gd name="connsiteX9" fmla="*/ 701512 w 1039216"/>
                <a:gd name="connsiteY9" fmla="*/ 50930 h 2322159"/>
                <a:gd name="connsiteX10" fmla="*/ 666253 w 1039216"/>
                <a:gd name="connsiteY10" fmla="*/ 101860 h 2322159"/>
                <a:gd name="connsiteX11" fmla="*/ 532660 w 1039216"/>
                <a:gd name="connsiteY11" fmla="*/ 184523 h 2322159"/>
                <a:gd name="connsiteX12" fmla="*/ 523649 w 1039216"/>
                <a:gd name="connsiteY12" fmla="*/ 191183 h 2322159"/>
                <a:gd name="connsiteX13" fmla="*/ 504452 w 1039216"/>
                <a:gd name="connsiteY13" fmla="*/ 205678 h 2322159"/>
                <a:gd name="connsiteX14" fmla="*/ 470369 w 1039216"/>
                <a:gd name="connsiteY14" fmla="*/ 208812 h 2322159"/>
                <a:gd name="connsiteX15" fmla="*/ 464884 w 1039216"/>
                <a:gd name="connsiteY15" fmla="*/ 202152 h 2322159"/>
                <a:gd name="connsiteX16" fmla="*/ 437068 w 1039216"/>
                <a:gd name="connsiteY16" fmla="*/ 189224 h 2322159"/>
                <a:gd name="connsiteX17" fmla="*/ 416696 w 1039216"/>
                <a:gd name="connsiteY17" fmla="*/ 179822 h 2322159"/>
                <a:gd name="connsiteX18" fmla="*/ 353622 w 1039216"/>
                <a:gd name="connsiteY18" fmla="*/ 147697 h 2322159"/>
                <a:gd name="connsiteX19" fmla="*/ 350096 w 1039216"/>
                <a:gd name="connsiteY19" fmla="*/ 146130 h 2322159"/>
                <a:gd name="connsiteX20" fmla="*/ 338735 w 1039216"/>
                <a:gd name="connsiteY20" fmla="*/ 139469 h 2322159"/>
                <a:gd name="connsiteX21" fmla="*/ 187120 w 1039216"/>
                <a:gd name="connsiteY21" fmla="*/ 64250 h 2322159"/>
                <a:gd name="connsiteX22" fmla="*/ 131097 w 1039216"/>
                <a:gd name="connsiteY22" fmla="*/ 36435 h 2322159"/>
                <a:gd name="connsiteX23" fmla="*/ 116602 w 1039216"/>
                <a:gd name="connsiteY23" fmla="*/ 18021 h 2322159"/>
                <a:gd name="connsiteX24" fmla="*/ 108767 w 1039216"/>
                <a:gd name="connsiteY24" fmla="*/ 0 h 2322159"/>
                <a:gd name="connsiteX25" fmla="*/ 87611 w 1039216"/>
                <a:gd name="connsiteY25" fmla="*/ 24681 h 2322159"/>
                <a:gd name="connsiteX26" fmla="*/ 78600 w 1039216"/>
                <a:gd name="connsiteY26" fmla="*/ 81880 h 2322159"/>
                <a:gd name="connsiteX27" fmla="*/ 78600 w 1039216"/>
                <a:gd name="connsiteY27" fmla="*/ 103035 h 2322159"/>
                <a:gd name="connsiteX28" fmla="*/ 75858 w 1039216"/>
                <a:gd name="connsiteY28" fmla="*/ 121840 h 2322159"/>
                <a:gd name="connsiteX29" fmla="*/ 70765 w 1039216"/>
                <a:gd name="connsiteY29" fmla="*/ 167285 h 2322159"/>
                <a:gd name="connsiteX30" fmla="*/ 112293 w 1039216"/>
                <a:gd name="connsiteY30" fmla="*/ 363561 h 2322159"/>
                <a:gd name="connsiteX31" fmla="*/ 120128 w 1039216"/>
                <a:gd name="connsiteY31" fmla="*/ 408614 h 2322159"/>
                <a:gd name="connsiteX32" fmla="*/ 73508 w 1039216"/>
                <a:gd name="connsiteY32" fmla="*/ 680110 h 2322159"/>
                <a:gd name="connsiteX33" fmla="*/ 25712 w 1039216"/>
                <a:gd name="connsiteY33" fmla="*/ 958265 h 2322159"/>
                <a:gd name="connsiteX34" fmla="*/ 73 w 1039216"/>
                <a:gd name="connsiteY34" fmla="*/ 1282332 h 2322159"/>
                <a:gd name="connsiteX35" fmla="*/ 15787 w 1039216"/>
                <a:gd name="connsiteY35" fmla="*/ 2318072 h 2322159"/>
                <a:gd name="connsiteX36" fmla="*/ 475268 w 1039216"/>
                <a:gd name="connsiteY36" fmla="*/ 1634376 h 2322159"/>
                <a:gd name="connsiteX37" fmla="*/ 725801 w 1039216"/>
                <a:gd name="connsiteY37" fmla="*/ 1403313 h 2322159"/>
                <a:gd name="connsiteX38" fmla="*/ 840589 w 1039216"/>
                <a:gd name="connsiteY38" fmla="*/ 1403313 h 2322159"/>
                <a:gd name="connsiteX39" fmla="*/ 1039216 w 1039216"/>
                <a:gd name="connsiteY39" fmla="*/ 1403313 h 2322159"/>
                <a:gd name="connsiteX40" fmla="*/ 864487 w 1039216"/>
                <a:gd name="connsiteY40" fmla="*/ 763556 h 2322159"/>
                <a:gd name="connsiteX0" fmla="*/ 864487 w 1039216"/>
                <a:gd name="connsiteY0" fmla="*/ 763556 h 2318454"/>
                <a:gd name="connsiteX1" fmla="*/ 752442 w 1039216"/>
                <a:gd name="connsiteY1" fmla="*/ 377665 h 2318454"/>
                <a:gd name="connsiteX2" fmla="*/ 751266 w 1039216"/>
                <a:gd name="connsiteY2" fmla="*/ 364344 h 2318454"/>
                <a:gd name="connsiteX3" fmla="*/ 751266 w 1039216"/>
                <a:gd name="connsiteY3" fmla="*/ 209204 h 2318454"/>
                <a:gd name="connsiteX4" fmla="*/ 752050 w 1039216"/>
                <a:gd name="connsiteY4" fmla="*/ 99117 h 2318454"/>
                <a:gd name="connsiteX5" fmla="*/ 754400 w 1039216"/>
                <a:gd name="connsiteY5" fmla="*/ 63075 h 2318454"/>
                <a:gd name="connsiteX6" fmla="*/ 750091 w 1039216"/>
                <a:gd name="connsiteY6" fmla="*/ 46620 h 2318454"/>
                <a:gd name="connsiteX7" fmla="*/ 716007 w 1039216"/>
                <a:gd name="connsiteY7" fmla="*/ 14104 h 2318454"/>
                <a:gd name="connsiteX8" fmla="*/ 706997 w 1039216"/>
                <a:gd name="connsiteY8" fmla="*/ 24290 h 2318454"/>
                <a:gd name="connsiteX9" fmla="*/ 701512 w 1039216"/>
                <a:gd name="connsiteY9" fmla="*/ 50930 h 2318454"/>
                <a:gd name="connsiteX10" fmla="*/ 666253 w 1039216"/>
                <a:gd name="connsiteY10" fmla="*/ 101860 h 2318454"/>
                <a:gd name="connsiteX11" fmla="*/ 532660 w 1039216"/>
                <a:gd name="connsiteY11" fmla="*/ 184523 h 2318454"/>
                <a:gd name="connsiteX12" fmla="*/ 523649 w 1039216"/>
                <a:gd name="connsiteY12" fmla="*/ 191183 h 2318454"/>
                <a:gd name="connsiteX13" fmla="*/ 504452 w 1039216"/>
                <a:gd name="connsiteY13" fmla="*/ 205678 h 2318454"/>
                <a:gd name="connsiteX14" fmla="*/ 470369 w 1039216"/>
                <a:gd name="connsiteY14" fmla="*/ 208812 h 2318454"/>
                <a:gd name="connsiteX15" fmla="*/ 464884 w 1039216"/>
                <a:gd name="connsiteY15" fmla="*/ 202152 h 2318454"/>
                <a:gd name="connsiteX16" fmla="*/ 437068 w 1039216"/>
                <a:gd name="connsiteY16" fmla="*/ 189224 h 2318454"/>
                <a:gd name="connsiteX17" fmla="*/ 416696 w 1039216"/>
                <a:gd name="connsiteY17" fmla="*/ 179822 h 2318454"/>
                <a:gd name="connsiteX18" fmla="*/ 353622 w 1039216"/>
                <a:gd name="connsiteY18" fmla="*/ 147697 h 2318454"/>
                <a:gd name="connsiteX19" fmla="*/ 350096 w 1039216"/>
                <a:gd name="connsiteY19" fmla="*/ 146130 h 2318454"/>
                <a:gd name="connsiteX20" fmla="*/ 338735 w 1039216"/>
                <a:gd name="connsiteY20" fmla="*/ 139469 h 2318454"/>
                <a:gd name="connsiteX21" fmla="*/ 187120 w 1039216"/>
                <a:gd name="connsiteY21" fmla="*/ 64250 h 2318454"/>
                <a:gd name="connsiteX22" fmla="*/ 131097 w 1039216"/>
                <a:gd name="connsiteY22" fmla="*/ 36435 h 2318454"/>
                <a:gd name="connsiteX23" fmla="*/ 116602 w 1039216"/>
                <a:gd name="connsiteY23" fmla="*/ 18021 h 2318454"/>
                <a:gd name="connsiteX24" fmla="*/ 108767 w 1039216"/>
                <a:gd name="connsiteY24" fmla="*/ 0 h 2318454"/>
                <a:gd name="connsiteX25" fmla="*/ 87611 w 1039216"/>
                <a:gd name="connsiteY25" fmla="*/ 24681 h 2318454"/>
                <a:gd name="connsiteX26" fmla="*/ 78600 w 1039216"/>
                <a:gd name="connsiteY26" fmla="*/ 81880 h 2318454"/>
                <a:gd name="connsiteX27" fmla="*/ 78600 w 1039216"/>
                <a:gd name="connsiteY27" fmla="*/ 103035 h 2318454"/>
                <a:gd name="connsiteX28" fmla="*/ 75858 w 1039216"/>
                <a:gd name="connsiteY28" fmla="*/ 121840 h 2318454"/>
                <a:gd name="connsiteX29" fmla="*/ 70765 w 1039216"/>
                <a:gd name="connsiteY29" fmla="*/ 167285 h 2318454"/>
                <a:gd name="connsiteX30" fmla="*/ 112293 w 1039216"/>
                <a:gd name="connsiteY30" fmla="*/ 363561 h 2318454"/>
                <a:gd name="connsiteX31" fmla="*/ 120128 w 1039216"/>
                <a:gd name="connsiteY31" fmla="*/ 408614 h 2318454"/>
                <a:gd name="connsiteX32" fmla="*/ 73508 w 1039216"/>
                <a:gd name="connsiteY32" fmla="*/ 680110 h 2318454"/>
                <a:gd name="connsiteX33" fmla="*/ 25712 w 1039216"/>
                <a:gd name="connsiteY33" fmla="*/ 958265 h 2318454"/>
                <a:gd name="connsiteX34" fmla="*/ 73 w 1039216"/>
                <a:gd name="connsiteY34" fmla="*/ 1282332 h 2318454"/>
                <a:gd name="connsiteX35" fmla="*/ 15787 w 1039216"/>
                <a:gd name="connsiteY35" fmla="*/ 2318072 h 2318454"/>
                <a:gd name="connsiteX36" fmla="*/ 725801 w 1039216"/>
                <a:gd name="connsiteY36" fmla="*/ 1403313 h 2318454"/>
                <a:gd name="connsiteX37" fmla="*/ 840589 w 1039216"/>
                <a:gd name="connsiteY37" fmla="*/ 1403313 h 2318454"/>
                <a:gd name="connsiteX38" fmla="*/ 1039216 w 1039216"/>
                <a:gd name="connsiteY38" fmla="*/ 1403313 h 2318454"/>
                <a:gd name="connsiteX39" fmla="*/ 864487 w 1039216"/>
                <a:gd name="connsiteY39" fmla="*/ 763556 h 2318454"/>
                <a:gd name="connsiteX0" fmla="*/ 864487 w 1039216"/>
                <a:gd name="connsiteY0" fmla="*/ 763556 h 2318454"/>
                <a:gd name="connsiteX1" fmla="*/ 752442 w 1039216"/>
                <a:gd name="connsiteY1" fmla="*/ 377665 h 2318454"/>
                <a:gd name="connsiteX2" fmla="*/ 751266 w 1039216"/>
                <a:gd name="connsiteY2" fmla="*/ 364344 h 2318454"/>
                <a:gd name="connsiteX3" fmla="*/ 751266 w 1039216"/>
                <a:gd name="connsiteY3" fmla="*/ 209204 h 2318454"/>
                <a:gd name="connsiteX4" fmla="*/ 752050 w 1039216"/>
                <a:gd name="connsiteY4" fmla="*/ 99117 h 2318454"/>
                <a:gd name="connsiteX5" fmla="*/ 754400 w 1039216"/>
                <a:gd name="connsiteY5" fmla="*/ 63075 h 2318454"/>
                <a:gd name="connsiteX6" fmla="*/ 750091 w 1039216"/>
                <a:gd name="connsiteY6" fmla="*/ 46620 h 2318454"/>
                <a:gd name="connsiteX7" fmla="*/ 716007 w 1039216"/>
                <a:gd name="connsiteY7" fmla="*/ 14104 h 2318454"/>
                <a:gd name="connsiteX8" fmla="*/ 706997 w 1039216"/>
                <a:gd name="connsiteY8" fmla="*/ 24290 h 2318454"/>
                <a:gd name="connsiteX9" fmla="*/ 701512 w 1039216"/>
                <a:gd name="connsiteY9" fmla="*/ 50930 h 2318454"/>
                <a:gd name="connsiteX10" fmla="*/ 666253 w 1039216"/>
                <a:gd name="connsiteY10" fmla="*/ 101860 h 2318454"/>
                <a:gd name="connsiteX11" fmla="*/ 532660 w 1039216"/>
                <a:gd name="connsiteY11" fmla="*/ 184523 h 2318454"/>
                <a:gd name="connsiteX12" fmla="*/ 523649 w 1039216"/>
                <a:gd name="connsiteY12" fmla="*/ 191183 h 2318454"/>
                <a:gd name="connsiteX13" fmla="*/ 504452 w 1039216"/>
                <a:gd name="connsiteY13" fmla="*/ 205678 h 2318454"/>
                <a:gd name="connsiteX14" fmla="*/ 470369 w 1039216"/>
                <a:gd name="connsiteY14" fmla="*/ 208812 h 2318454"/>
                <a:gd name="connsiteX15" fmla="*/ 464884 w 1039216"/>
                <a:gd name="connsiteY15" fmla="*/ 202152 h 2318454"/>
                <a:gd name="connsiteX16" fmla="*/ 437068 w 1039216"/>
                <a:gd name="connsiteY16" fmla="*/ 189224 h 2318454"/>
                <a:gd name="connsiteX17" fmla="*/ 416696 w 1039216"/>
                <a:gd name="connsiteY17" fmla="*/ 179822 h 2318454"/>
                <a:gd name="connsiteX18" fmla="*/ 353622 w 1039216"/>
                <a:gd name="connsiteY18" fmla="*/ 147697 h 2318454"/>
                <a:gd name="connsiteX19" fmla="*/ 350096 w 1039216"/>
                <a:gd name="connsiteY19" fmla="*/ 146130 h 2318454"/>
                <a:gd name="connsiteX20" fmla="*/ 338735 w 1039216"/>
                <a:gd name="connsiteY20" fmla="*/ 139469 h 2318454"/>
                <a:gd name="connsiteX21" fmla="*/ 187120 w 1039216"/>
                <a:gd name="connsiteY21" fmla="*/ 64250 h 2318454"/>
                <a:gd name="connsiteX22" fmla="*/ 131097 w 1039216"/>
                <a:gd name="connsiteY22" fmla="*/ 36435 h 2318454"/>
                <a:gd name="connsiteX23" fmla="*/ 116602 w 1039216"/>
                <a:gd name="connsiteY23" fmla="*/ 18021 h 2318454"/>
                <a:gd name="connsiteX24" fmla="*/ 108767 w 1039216"/>
                <a:gd name="connsiteY24" fmla="*/ 0 h 2318454"/>
                <a:gd name="connsiteX25" fmla="*/ 87611 w 1039216"/>
                <a:gd name="connsiteY25" fmla="*/ 24681 h 2318454"/>
                <a:gd name="connsiteX26" fmla="*/ 78600 w 1039216"/>
                <a:gd name="connsiteY26" fmla="*/ 81880 h 2318454"/>
                <a:gd name="connsiteX27" fmla="*/ 78600 w 1039216"/>
                <a:gd name="connsiteY27" fmla="*/ 103035 h 2318454"/>
                <a:gd name="connsiteX28" fmla="*/ 75858 w 1039216"/>
                <a:gd name="connsiteY28" fmla="*/ 121840 h 2318454"/>
                <a:gd name="connsiteX29" fmla="*/ 70765 w 1039216"/>
                <a:gd name="connsiteY29" fmla="*/ 167285 h 2318454"/>
                <a:gd name="connsiteX30" fmla="*/ 112293 w 1039216"/>
                <a:gd name="connsiteY30" fmla="*/ 363561 h 2318454"/>
                <a:gd name="connsiteX31" fmla="*/ 120128 w 1039216"/>
                <a:gd name="connsiteY31" fmla="*/ 408614 h 2318454"/>
                <a:gd name="connsiteX32" fmla="*/ 73508 w 1039216"/>
                <a:gd name="connsiteY32" fmla="*/ 680110 h 2318454"/>
                <a:gd name="connsiteX33" fmla="*/ 25712 w 1039216"/>
                <a:gd name="connsiteY33" fmla="*/ 958265 h 2318454"/>
                <a:gd name="connsiteX34" fmla="*/ 73 w 1039216"/>
                <a:gd name="connsiteY34" fmla="*/ 1282332 h 2318454"/>
                <a:gd name="connsiteX35" fmla="*/ 15787 w 1039216"/>
                <a:gd name="connsiteY35" fmla="*/ 2318072 h 2318454"/>
                <a:gd name="connsiteX36" fmla="*/ 840589 w 1039216"/>
                <a:gd name="connsiteY36" fmla="*/ 1403313 h 2318454"/>
                <a:gd name="connsiteX37" fmla="*/ 1039216 w 1039216"/>
                <a:gd name="connsiteY37" fmla="*/ 1403313 h 2318454"/>
                <a:gd name="connsiteX38" fmla="*/ 864487 w 1039216"/>
                <a:gd name="connsiteY38" fmla="*/ 763556 h 2318454"/>
                <a:gd name="connsiteX0" fmla="*/ 864487 w 1131793"/>
                <a:gd name="connsiteY0" fmla="*/ 763556 h 2388302"/>
                <a:gd name="connsiteX1" fmla="*/ 752442 w 1131793"/>
                <a:gd name="connsiteY1" fmla="*/ 377665 h 2388302"/>
                <a:gd name="connsiteX2" fmla="*/ 751266 w 1131793"/>
                <a:gd name="connsiteY2" fmla="*/ 364344 h 2388302"/>
                <a:gd name="connsiteX3" fmla="*/ 751266 w 1131793"/>
                <a:gd name="connsiteY3" fmla="*/ 209204 h 2388302"/>
                <a:gd name="connsiteX4" fmla="*/ 752050 w 1131793"/>
                <a:gd name="connsiteY4" fmla="*/ 99117 h 2388302"/>
                <a:gd name="connsiteX5" fmla="*/ 754400 w 1131793"/>
                <a:gd name="connsiteY5" fmla="*/ 63075 h 2388302"/>
                <a:gd name="connsiteX6" fmla="*/ 750091 w 1131793"/>
                <a:gd name="connsiteY6" fmla="*/ 46620 h 2388302"/>
                <a:gd name="connsiteX7" fmla="*/ 716007 w 1131793"/>
                <a:gd name="connsiteY7" fmla="*/ 14104 h 2388302"/>
                <a:gd name="connsiteX8" fmla="*/ 706997 w 1131793"/>
                <a:gd name="connsiteY8" fmla="*/ 24290 h 2388302"/>
                <a:gd name="connsiteX9" fmla="*/ 701512 w 1131793"/>
                <a:gd name="connsiteY9" fmla="*/ 50930 h 2388302"/>
                <a:gd name="connsiteX10" fmla="*/ 666253 w 1131793"/>
                <a:gd name="connsiteY10" fmla="*/ 101860 h 2388302"/>
                <a:gd name="connsiteX11" fmla="*/ 532660 w 1131793"/>
                <a:gd name="connsiteY11" fmla="*/ 184523 h 2388302"/>
                <a:gd name="connsiteX12" fmla="*/ 523649 w 1131793"/>
                <a:gd name="connsiteY12" fmla="*/ 191183 h 2388302"/>
                <a:gd name="connsiteX13" fmla="*/ 504452 w 1131793"/>
                <a:gd name="connsiteY13" fmla="*/ 205678 h 2388302"/>
                <a:gd name="connsiteX14" fmla="*/ 470369 w 1131793"/>
                <a:gd name="connsiteY14" fmla="*/ 208812 h 2388302"/>
                <a:gd name="connsiteX15" fmla="*/ 464884 w 1131793"/>
                <a:gd name="connsiteY15" fmla="*/ 202152 h 2388302"/>
                <a:gd name="connsiteX16" fmla="*/ 437068 w 1131793"/>
                <a:gd name="connsiteY16" fmla="*/ 189224 h 2388302"/>
                <a:gd name="connsiteX17" fmla="*/ 416696 w 1131793"/>
                <a:gd name="connsiteY17" fmla="*/ 179822 h 2388302"/>
                <a:gd name="connsiteX18" fmla="*/ 353622 w 1131793"/>
                <a:gd name="connsiteY18" fmla="*/ 147697 h 2388302"/>
                <a:gd name="connsiteX19" fmla="*/ 350096 w 1131793"/>
                <a:gd name="connsiteY19" fmla="*/ 146130 h 2388302"/>
                <a:gd name="connsiteX20" fmla="*/ 338735 w 1131793"/>
                <a:gd name="connsiteY20" fmla="*/ 139469 h 2388302"/>
                <a:gd name="connsiteX21" fmla="*/ 187120 w 1131793"/>
                <a:gd name="connsiteY21" fmla="*/ 64250 h 2388302"/>
                <a:gd name="connsiteX22" fmla="*/ 131097 w 1131793"/>
                <a:gd name="connsiteY22" fmla="*/ 36435 h 2388302"/>
                <a:gd name="connsiteX23" fmla="*/ 116602 w 1131793"/>
                <a:gd name="connsiteY23" fmla="*/ 18021 h 2388302"/>
                <a:gd name="connsiteX24" fmla="*/ 108767 w 1131793"/>
                <a:gd name="connsiteY24" fmla="*/ 0 h 2388302"/>
                <a:gd name="connsiteX25" fmla="*/ 87611 w 1131793"/>
                <a:gd name="connsiteY25" fmla="*/ 24681 h 2388302"/>
                <a:gd name="connsiteX26" fmla="*/ 78600 w 1131793"/>
                <a:gd name="connsiteY26" fmla="*/ 81880 h 2388302"/>
                <a:gd name="connsiteX27" fmla="*/ 78600 w 1131793"/>
                <a:gd name="connsiteY27" fmla="*/ 103035 h 2388302"/>
                <a:gd name="connsiteX28" fmla="*/ 75858 w 1131793"/>
                <a:gd name="connsiteY28" fmla="*/ 121840 h 2388302"/>
                <a:gd name="connsiteX29" fmla="*/ 70765 w 1131793"/>
                <a:gd name="connsiteY29" fmla="*/ 167285 h 2388302"/>
                <a:gd name="connsiteX30" fmla="*/ 112293 w 1131793"/>
                <a:gd name="connsiteY30" fmla="*/ 363561 h 2388302"/>
                <a:gd name="connsiteX31" fmla="*/ 120128 w 1131793"/>
                <a:gd name="connsiteY31" fmla="*/ 408614 h 2388302"/>
                <a:gd name="connsiteX32" fmla="*/ 73508 w 1131793"/>
                <a:gd name="connsiteY32" fmla="*/ 680110 h 2388302"/>
                <a:gd name="connsiteX33" fmla="*/ 25712 w 1131793"/>
                <a:gd name="connsiteY33" fmla="*/ 958265 h 2388302"/>
                <a:gd name="connsiteX34" fmla="*/ 73 w 1131793"/>
                <a:gd name="connsiteY34" fmla="*/ 1282332 h 2388302"/>
                <a:gd name="connsiteX35" fmla="*/ 15787 w 1131793"/>
                <a:gd name="connsiteY35" fmla="*/ 2318072 h 2388302"/>
                <a:gd name="connsiteX36" fmla="*/ 1131793 w 1131793"/>
                <a:gd name="connsiteY36" fmla="*/ 2314905 h 2388302"/>
                <a:gd name="connsiteX37" fmla="*/ 1039216 w 1131793"/>
                <a:gd name="connsiteY37" fmla="*/ 1403313 h 2388302"/>
                <a:gd name="connsiteX38" fmla="*/ 864487 w 1131793"/>
                <a:gd name="connsiteY38" fmla="*/ 763556 h 2388302"/>
                <a:gd name="connsiteX0" fmla="*/ 864487 w 1131793"/>
                <a:gd name="connsiteY0" fmla="*/ 763556 h 2331483"/>
                <a:gd name="connsiteX1" fmla="*/ 752442 w 1131793"/>
                <a:gd name="connsiteY1" fmla="*/ 377665 h 2331483"/>
                <a:gd name="connsiteX2" fmla="*/ 751266 w 1131793"/>
                <a:gd name="connsiteY2" fmla="*/ 364344 h 2331483"/>
                <a:gd name="connsiteX3" fmla="*/ 751266 w 1131793"/>
                <a:gd name="connsiteY3" fmla="*/ 209204 h 2331483"/>
                <a:gd name="connsiteX4" fmla="*/ 752050 w 1131793"/>
                <a:gd name="connsiteY4" fmla="*/ 99117 h 2331483"/>
                <a:gd name="connsiteX5" fmla="*/ 754400 w 1131793"/>
                <a:gd name="connsiteY5" fmla="*/ 63075 h 2331483"/>
                <a:gd name="connsiteX6" fmla="*/ 750091 w 1131793"/>
                <a:gd name="connsiteY6" fmla="*/ 46620 h 2331483"/>
                <a:gd name="connsiteX7" fmla="*/ 716007 w 1131793"/>
                <a:gd name="connsiteY7" fmla="*/ 14104 h 2331483"/>
                <a:gd name="connsiteX8" fmla="*/ 706997 w 1131793"/>
                <a:gd name="connsiteY8" fmla="*/ 24290 h 2331483"/>
                <a:gd name="connsiteX9" fmla="*/ 701512 w 1131793"/>
                <a:gd name="connsiteY9" fmla="*/ 50930 h 2331483"/>
                <a:gd name="connsiteX10" fmla="*/ 666253 w 1131793"/>
                <a:gd name="connsiteY10" fmla="*/ 101860 h 2331483"/>
                <a:gd name="connsiteX11" fmla="*/ 532660 w 1131793"/>
                <a:gd name="connsiteY11" fmla="*/ 184523 h 2331483"/>
                <a:gd name="connsiteX12" fmla="*/ 523649 w 1131793"/>
                <a:gd name="connsiteY12" fmla="*/ 191183 h 2331483"/>
                <a:gd name="connsiteX13" fmla="*/ 504452 w 1131793"/>
                <a:gd name="connsiteY13" fmla="*/ 205678 h 2331483"/>
                <a:gd name="connsiteX14" fmla="*/ 470369 w 1131793"/>
                <a:gd name="connsiteY14" fmla="*/ 208812 h 2331483"/>
                <a:gd name="connsiteX15" fmla="*/ 464884 w 1131793"/>
                <a:gd name="connsiteY15" fmla="*/ 202152 h 2331483"/>
                <a:gd name="connsiteX16" fmla="*/ 437068 w 1131793"/>
                <a:gd name="connsiteY16" fmla="*/ 189224 h 2331483"/>
                <a:gd name="connsiteX17" fmla="*/ 416696 w 1131793"/>
                <a:gd name="connsiteY17" fmla="*/ 179822 h 2331483"/>
                <a:gd name="connsiteX18" fmla="*/ 353622 w 1131793"/>
                <a:gd name="connsiteY18" fmla="*/ 147697 h 2331483"/>
                <a:gd name="connsiteX19" fmla="*/ 350096 w 1131793"/>
                <a:gd name="connsiteY19" fmla="*/ 146130 h 2331483"/>
                <a:gd name="connsiteX20" fmla="*/ 338735 w 1131793"/>
                <a:gd name="connsiteY20" fmla="*/ 139469 h 2331483"/>
                <a:gd name="connsiteX21" fmla="*/ 187120 w 1131793"/>
                <a:gd name="connsiteY21" fmla="*/ 64250 h 2331483"/>
                <a:gd name="connsiteX22" fmla="*/ 131097 w 1131793"/>
                <a:gd name="connsiteY22" fmla="*/ 36435 h 2331483"/>
                <a:gd name="connsiteX23" fmla="*/ 116602 w 1131793"/>
                <a:gd name="connsiteY23" fmla="*/ 18021 h 2331483"/>
                <a:gd name="connsiteX24" fmla="*/ 108767 w 1131793"/>
                <a:gd name="connsiteY24" fmla="*/ 0 h 2331483"/>
                <a:gd name="connsiteX25" fmla="*/ 87611 w 1131793"/>
                <a:gd name="connsiteY25" fmla="*/ 24681 h 2331483"/>
                <a:gd name="connsiteX26" fmla="*/ 78600 w 1131793"/>
                <a:gd name="connsiteY26" fmla="*/ 81880 h 2331483"/>
                <a:gd name="connsiteX27" fmla="*/ 78600 w 1131793"/>
                <a:gd name="connsiteY27" fmla="*/ 103035 h 2331483"/>
                <a:gd name="connsiteX28" fmla="*/ 75858 w 1131793"/>
                <a:gd name="connsiteY28" fmla="*/ 121840 h 2331483"/>
                <a:gd name="connsiteX29" fmla="*/ 70765 w 1131793"/>
                <a:gd name="connsiteY29" fmla="*/ 167285 h 2331483"/>
                <a:gd name="connsiteX30" fmla="*/ 112293 w 1131793"/>
                <a:gd name="connsiteY30" fmla="*/ 363561 h 2331483"/>
                <a:gd name="connsiteX31" fmla="*/ 120128 w 1131793"/>
                <a:gd name="connsiteY31" fmla="*/ 408614 h 2331483"/>
                <a:gd name="connsiteX32" fmla="*/ 73508 w 1131793"/>
                <a:gd name="connsiteY32" fmla="*/ 680110 h 2331483"/>
                <a:gd name="connsiteX33" fmla="*/ 25712 w 1131793"/>
                <a:gd name="connsiteY33" fmla="*/ 958265 h 2331483"/>
                <a:gd name="connsiteX34" fmla="*/ 73 w 1131793"/>
                <a:gd name="connsiteY34" fmla="*/ 1282332 h 2331483"/>
                <a:gd name="connsiteX35" fmla="*/ 15787 w 1131793"/>
                <a:gd name="connsiteY35" fmla="*/ 2318072 h 2331483"/>
                <a:gd name="connsiteX36" fmla="*/ 1131793 w 1131793"/>
                <a:gd name="connsiteY36" fmla="*/ 2314905 h 2331483"/>
                <a:gd name="connsiteX37" fmla="*/ 1039216 w 1131793"/>
                <a:gd name="connsiteY37" fmla="*/ 1403313 h 2331483"/>
                <a:gd name="connsiteX38" fmla="*/ 864487 w 1131793"/>
                <a:gd name="connsiteY38" fmla="*/ 763556 h 2331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131793" h="2331483">
                  <a:moveTo>
                    <a:pt x="864487" y="763556"/>
                  </a:moveTo>
                  <a:cubicBezTo>
                    <a:pt x="828836" y="634664"/>
                    <a:pt x="795144" y="504597"/>
                    <a:pt x="752442" y="377665"/>
                  </a:cubicBezTo>
                  <a:cubicBezTo>
                    <a:pt x="750875" y="372963"/>
                    <a:pt x="751266" y="368654"/>
                    <a:pt x="751266" y="364344"/>
                  </a:cubicBezTo>
                  <a:lnTo>
                    <a:pt x="751266" y="209204"/>
                  </a:lnTo>
                  <a:cubicBezTo>
                    <a:pt x="751266" y="172378"/>
                    <a:pt x="751658" y="135944"/>
                    <a:pt x="752050" y="99117"/>
                  </a:cubicBezTo>
                  <a:cubicBezTo>
                    <a:pt x="757143" y="87364"/>
                    <a:pt x="754009" y="75220"/>
                    <a:pt x="754400" y="63075"/>
                  </a:cubicBezTo>
                  <a:cubicBezTo>
                    <a:pt x="754792" y="57198"/>
                    <a:pt x="754009" y="50930"/>
                    <a:pt x="750091" y="46620"/>
                  </a:cubicBezTo>
                  <a:cubicBezTo>
                    <a:pt x="739513" y="35259"/>
                    <a:pt x="729327" y="22723"/>
                    <a:pt x="716007" y="14104"/>
                  </a:cubicBezTo>
                  <a:cubicBezTo>
                    <a:pt x="709347" y="14104"/>
                    <a:pt x="707780" y="18805"/>
                    <a:pt x="706997" y="24290"/>
                  </a:cubicBezTo>
                  <a:cubicBezTo>
                    <a:pt x="706213" y="33300"/>
                    <a:pt x="702687" y="41919"/>
                    <a:pt x="701512" y="50930"/>
                  </a:cubicBezTo>
                  <a:cubicBezTo>
                    <a:pt x="698769" y="74044"/>
                    <a:pt x="690542" y="93633"/>
                    <a:pt x="666253" y="101860"/>
                  </a:cubicBezTo>
                  <a:lnTo>
                    <a:pt x="532660" y="184523"/>
                  </a:lnTo>
                  <a:cubicBezTo>
                    <a:pt x="529917" y="186873"/>
                    <a:pt x="526783" y="189224"/>
                    <a:pt x="523649" y="191183"/>
                  </a:cubicBezTo>
                  <a:cubicBezTo>
                    <a:pt x="518164" y="197059"/>
                    <a:pt x="508370" y="198235"/>
                    <a:pt x="504452" y="205678"/>
                  </a:cubicBezTo>
                  <a:cubicBezTo>
                    <a:pt x="493483" y="210771"/>
                    <a:pt x="482122" y="209596"/>
                    <a:pt x="470369" y="208812"/>
                  </a:cubicBezTo>
                  <a:cubicBezTo>
                    <a:pt x="472327" y="204895"/>
                    <a:pt x="467626" y="203328"/>
                    <a:pt x="464884" y="202152"/>
                  </a:cubicBezTo>
                  <a:cubicBezTo>
                    <a:pt x="455481" y="198235"/>
                    <a:pt x="446862" y="192750"/>
                    <a:pt x="437068" y="189224"/>
                  </a:cubicBezTo>
                  <a:cubicBezTo>
                    <a:pt x="429625" y="187265"/>
                    <a:pt x="422181" y="186090"/>
                    <a:pt x="416696" y="179822"/>
                  </a:cubicBezTo>
                  <a:cubicBezTo>
                    <a:pt x="396324" y="167677"/>
                    <a:pt x="374385" y="158666"/>
                    <a:pt x="353622" y="147697"/>
                  </a:cubicBezTo>
                  <a:cubicBezTo>
                    <a:pt x="352446" y="146913"/>
                    <a:pt x="351271" y="146521"/>
                    <a:pt x="350096" y="146130"/>
                  </a:cubicBezTo>
                  <a:cubicBezTo>
                    <a:pt x="346178" y="144563"/>
                    <a:pt x="342260" y="142212"/>
                    <a:pt x="338735" y="139469"/>
                  </a:cubicBezTo>
                  <a:lnTo>
                    <a:pt x="187120" y="64250"/>
                  </a:lnTo>
                  <a:cubicBezTo>
                    <a:pt x="167924" y="55631"/>
                    <a:pt x="150294" y="45053"/>
                    <a:pt x="131097" y="36435"/>
                  </a:cubicBezTo>
                  <a:cubicBezTo>
                    <a:pt x="122870" y="32517"/>
                    <a:pt x="118953" y="26640"/>
                    <a:pt x="116602" y="18021"/>
                  </a:cubicBezTo>
                  <a:cubicBezTo>
                    <a:pt x="115035" y="11753"/>
                    <a:pt x="115818" y="4309"/>
                    <a:pt x="108767" y="0"/>
                  </a:cubicBezTo>
                  <a:cubicBezTo>
                    <a:pt x="95838" y="3134"/>
                    <a:pt x="89570" y="12145"/>
                    <a:pt x="87611" y="24681"/>
                  </a:cubicBezTo>
                  <a:cubicBezTo>
                    <a:pt x="84477" y="43878"/>
                    <a:pt x="80951" y="62683"/>
                    <a:pt x="78600" y="81880"/>
                  </a:cubicBezTo>
                  <a:cubicBezTo>
                    <a:pt x="77817" y="88931"/>
                    <a:pt x="76642" y="95983"/>
                    <a:pt x="78600" y="103035"/>
                  </a:cubicBezTo>
                  <a:cubicBezTo>
                    <a:pt x="77817" y="109303"/>
                    <a:pt x="76250" y="115572"/>
                    <a:pt x="75858" y="121840"/>
                  </a:cubicBezTo>
                  <a:cubicBezTo>
                    <a:pt x="75075" y="137119"/>
                    <a:pt x="67631" y="152006"/>
                    <a:pt x="70765" y="167285"/>
                  </a:cubicBezTo>
                  <a:cubicBezTo>
                    <a:pt x="84477" y="232710"/>
                    <a:pt x="98972" y="298136"/>
                    <a:pt x="112293" y="363561"/>
                  </a:cubicBezTo>
                  <a:cubicBezTo>
                    <a:pt x="115427" y="378448"/>
                    <a:pt x="122479" y="393727"/>
                    <a:pt x="120128" y="408614"/>
                  </a:cubicBezTo>
                  <a:cubicBezTo>
                    <a:pt x="105241" y="499113"/>
                    <a:pt x="89178" y="589611"/>
                    <a:pt x="73508" y="680110"/>
                  </a:cubicBezTo>
                  <a:cubicBezTo>
                    <a:pt x="57445" y="772958"/>
                    <a:pt x="41774" y="865416"/>
                    <a:pt x="25712" y="958265"/>
                  </a:cubicBezTo>
                  <a:cubicBezTo>
                    <a:pt x="9649" y="1050330"/>
                    <a:pt x="1660" y="1055698"/>
                    <a:pt x="73" y="1282332"/>
                  </a:cubicBezTo>
                  <a:cubicBezTo>
                    <a:pt x="-1581" y="1518462"/>
                    <a:pt x="25190" y="2262050"/>
                    <a:pt x="15787" y="2318072"/>
                  </a:cubicBezTo>
                  <a:cubicBezTo>
                    <a:pt x="155873" y="2338235"/>
                    <a:pt x="910578" y="2334424"/>
                    <a:pt x="1131793" y="2314905"/>
                  </a:cubicBezTo>
                  <a:lnTo>
                    <a:pt x="1039216" y="1403313"/>
                  </a:lnTo>
                  <a:cubicBezTo>
                    <a:pt x="981626" y="1190583"/>
                    <a:pt x="923644" y="977070"/>
                    <a:pt x="864487" y="763556"/>
                  </a:cubicBezTo>
                  <a:close/>
                </a:path>
              </a:pathLst>
            </a:custGeom>
            <a:solidFill>
              <a:srgbClr val="FEFEFE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455BDB92-CCA5-438F-9A18-5BA68B944A9E}"/>
                </a:ext>
              </a:extLst>
            </p:cNvPr>
            <p:cNvSpPr/>
            <p:nvPr/>
          </p:nvSpPr>
          <p:spPr>
            <a:xfrm>
              <a:off x="4801956" y="4049861"/>
              <a:ext cx="616115" cy="2846330"/>
            </a:xfrm>
            <a:custGeom>
              <a:avLst/>
              <a:gdLst>
                <a:gd name="connsiteX0" fmla="*/ 63719 w 368261"/>
                <a:gd name="connsiteY0" fmla="*/ 1189117 h 1190974"/>
                <a:gd name="connsiteX1" fmla="*/ 49615 w 368261"/>
                <a:gd name="connsiteY1" fmla="*/ 373064 h 1190974"/>
                <a:gd name="connsiteX2" fmla="*/ 55883 w 368261"/>
                <a:gd name="connsiteY2" fmla="*/ 340155 h 1190974"/>
                <a:gd name="connsiteX3" fmla="*/ 103287 w 368261"/>
                <a:gd name="connsiteY3" fmla="*/ 224975 h 1190974"/>
                <a:gd name="connsiteX4" fmla="*/ 1819 w 368261"/>
                <a:gd name="connsiteY4" fmla="*/ 97651 h 1190974"/>
                <a:gd name="connsiteX5" fmla="*/ 116999 w 368261"/>
                <a:gd name="connsiteY5" fmla="*/ 6369 h 1190974"/>
                <a:gd name="connsiteX6" fmla="*/ 151475 w 368261"/>
                <a:gd name="connsiteY6" fmla="*/ 2843 h 1190974"/>
                <a:gd name="connsiteX7" fmla="*/ 308574 w 368261"/>
                <a:gd name="connsiteY7" fmla="*/ 104311 h 1190974"/>
                <a:gd name="connsiteX8" fmla="*/ 229045 w 368261"/>
                <a:gd name="connsiteY8" fmla="*/ 224584 h 1190974"/>
                <a:gd name="connsiteX9" fmla="*/ 282717 w 368261"/>
                <a:gd name="connsiteY9" fmla="*/ 331536 h 1190974"/>
                <a:gd name="connsiteX10" fmla="*/ 298780 w 368261"/>
                <a:gd name="connsiteY10" fmla="*/ 378940 h 1190974"/>
                <a:gd name="connsiteX11" fmla="*/ 372040 w 368261"/>
                <a:gd name="connsiteY11" fmla="*/ 1190684 h 1190974"/>
                <a:gd name="connsiteX12" fmla="*/ 63719 w 368261"/>
                <a:gd name="connsiteY12" fmla="*/ 1189117 h 1190974"/>
                <a:gd name="connsiteX0" fmla="*/ 98537 w 372040"/>
                <a:gd name="connsiteY0" fmla="*/ 2129196 h 2129213"/>
                <a:gd name="connsiteX1" fmla="*/ 49615 w 372040"/>
                <a:gd name="connsiteY1" fmla="*/ 373064 h 2129213"/>
                <a:gd name="connsiteX2" fmla="*/ 55883 w 372040"/>
                <a:gd name="connsiteY2" fmla="*/ 340155 h 2129213"/>
                <a:gd name="connsiteX3" fmla="*/ 103287 w 372040"/>
                <a:gd name="connsiteY3" fmla="*/ 224975 h 2129213"/>
                <a:gd name="connsiteX4" fmla="*/ 1819 w 372040"/>
                <a:gd name="connsiteY4" fmla="*/ 97651 h 2129213"/>
                <a:gd name="connsiteX5" fmla="*/ 116999 w 372040"/>
                <a:gd name="connsiteY5" fmla="*/ 6369 h 2129213"/>
                <a:gd name="connsiteX6" fmla="*/ 151475 w 372040"/>
                <a:gd name="connsiteY6" fmla="*/ 2843 h 2129213"/>
                <a:gd name="connsiteX7" fmla="*/ 308574 w 372040"/>
                <a:gd name="connsiteY7" fmla="*/ 104311 h 2129213"/>
                <a:gd name="connsiteX8" fmla="*/ 229045 w 372040"/>
                <a:gd name="connsiteY8" fmla="*/ 224584 h 2129213"/>
                <a:gd name="connsiteX9" fmla="*/ 282717 w 372040"/>
                <a:gd name="connsiteY9" fmla="*/ 331536 h 2129213"/>
                <a:gd name="connsiteX10" fmla="*/ 298780 w 372040"/>
                <a:gd name="connsiteY10" fmla="*/ 378940 h 2129213"/>
                <a:gd name="connsiteX11" fmla="*/ 372040 w 372040"/>
                <a:gd name="connsiteY11" fmla="*/ 1190684 h 2129213"/>
                <a:gd name="connsiteX12" fmla="*/ 98537 w 372040"/>
                <a:gd name="connsiteY12" fmla="*/ 2129196 h 2129213"/>
                <a:gd name="connsiteX0" fmla="*/ 98537 w 460667"/>
                <a:gd name="connsiteY0" fmla="*/ 2129196 h 2130772"/>
                <a:gd name="connsiteX1" fmla="*/ 49615 w 460667"/>
                <a:gd name="connsiteY1" fmla="*/ 373064 h 2130772"/>
                <a:gd name="connsiteX2" fmla="*/ 55883 w 460667"/>
                <a:gd name="connsiteY2" fmla="*/ 340155 h 2130772"/>
                <a:gd name="connsiteX3" fmla="*/ 103287 w 460667"/>
                <a:gd name="connsiteY3" fmla="*/ 224975 h 2130772"/>
                <a:gd name="connsiteX4" fmla="*/ 1819 w 460667"/>
                <a:gd name="connsiteY4" fmla="*/ 97651 h 2130772"/>
                <a:gd name="connsiteX5" fmla="*/ 116999 w 460667"/>
                <a:gd name="connsiteY5" fmla="*/ 6369 h 2130772"/>
                <a:gd name="connsiteX6" fmla="*/ 151475 w 460667"/>
                <a:gd name="connsiteY6" fmla="*/ 2843 h 2130772"/>
                <a:gd name="connsiteX7" fmla="*/ 308574 w 460667"/>
                <a:gd name="connsiteY7" fmla="*/ 104311 h 2130772"/>
                <a:gd name="connsiteX8" fmla="*/ 229045 w 460667"/>
                <a:gd name="connsiteY8" fmla="*/ 224584 h 2130772"/>
                <a:gd name="connsiteX9" fmla="*/ 282717 w 460667"/>
                <a:gd name="connsiteY9" fmla="*/ 331536 h 2130772"/>
                <a:gd name="connsiteX10" fmla="*/ 298780 w 460667"/>
                <a:gd name="connsiteY10" fmla="*/ 378940 h 2130772"/>
                <a:gd name="connsiteX11" fmla="*/ 460667 w 460667"/>
                <a:gd name="connsiteY11" fmla="*/ 2121268 h 2130772"/>
                <a:gd name="connsiteX12" fmla="*/ 98537 w 460667"/>
                <a:gd name="connsiteY12" fmla="*/ 2129196 h 2130772"/>
                <a:gd name="connsiteX0" fmla="*/ 95371 w 460667"/>
                <a:gd name="connsiteY0" fmla="*/ 2126030 h 2128193"/>
                <a:gd name="connsiteX1" fmla="*/ 49615 w 460667"/>
                <a:gd name="connsiteY1" fmla="*/ 373064 h 2128193"/>
                <a:gd name="connsiteX2" fmla="*/ 55883 w 460667"/>
                <a:gd name="connsiteY2" fmla="*/ 340155 h 2128193"/>
                <a:gd name="connsiteX3" fmla="*/ 103287 w 460667"/>
                <a:gd name="connsiteY3" fmla="*/ 224975 h 2128193"/>
                <a:gd name="connsiteX4" fmla="*/ 1819 w 460667"/>
                <a:gd name="connsiteY4" fmla="*/ 97651 h 2128193"/>
                <a:gd name="connsiteX5" fmla="*/ 116999 w 460667"/>
                <a:gd name="connsiteY5" fmla="*/ 6369 h 2128193"/>
                <a:gd name="connsiteX6" fmla="*/ 151475 w 460667"/>
                <a:gd name="connsiteY6" fmla="*/ 2843 h 2128193"/>
                <a:gd name="connsiteX7" fmla="*/ 308574 w 460667"/>
                <a:gd name="connsiteY7" fmla="*/ 104311 h 2128193"/>
                <a:gd name="connsiteX8" fmla="*/ 229045 w 460667"/>
                <a:gd name="connsiteY8" fmla="*/ 224584 h 2128193"/>
                <a:gd name="connsiteX9" fmla="*/ 282717 w 460667"/>
                <a:gd name="connsiteY9" fmla="*/ 331536 h 2128193"/>
                <a:gd name="connsiteX10" fmla="*/ 298780 w 460667"/>
                <a:gd name="connsiteY10" fmla="*/ 378940 h 2128193"/>
                <a:gd name="connsiteX11" fmla="*/ 460667 w 460667"/>
                <a:gd name="connsiteY11" fmla="*/ 2121268 h 2128193"/>
                <a:gd name="connsiteX12" fmla="*/ 95371 w 460667"/>
                <a:gd name="connsiteY12" fmla="*/ 2126030 h 2128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0667" h="2128193">
                  <a:moveTo>
                    <a:pt x="95371" y="2126030"/>
                  </a:moveTo>
                  <a:cubicBezTo>
                    <a:pt x="88711" y="2069223"/>
                    <a:pt x="54708" y="601073"/>
                    <a:pt x="49615" y="373064"/>
                  </a:cubicBezTo>
                  <a:cubicBezTo>
                    <a:pt x="49223" y="361702"/>
                    <a:pt x="51182" y="350733"/>
                    <a:pt x="55883" y="340155"/>
                  </a:cubicBezTo>
                  <a:cubicBezTo>
                    <a:pt x="71946" y="301762"/>
                    <a:pt x="87225" y="263369"/>
                    <a:pt x="103287" y="224975"/>
                  </a:cubicBezTo>
                  <a:cubicBezTo>
                    <a:pt x="122092" y="180705"/>
                    <a:pt x="-17377" y="132126"/>
                    <a:pt x="1819" y="97651"/>
                  </a:cubicBezTo>
                  <a:cubicBezTo>
                    <a:pt x="21800" y="62000"/>
                    <a:pt x="71162" y="3235"/>
                    <a:pt x="116999" y="6369"/>
                  </a:cubicBezTo>
                  <a:cubicBezTo>
                    <a:pt x="128752" y="7152"/>
                    <a:pt x="140505" y="8327"/>
                    <a:pt x="151475" y="2843"/>
                  </a:cubicBezTo>
                  <a:cubicBezTo>
                    <a:pt x="187909" y="-15179"/>
                    <a:pt x="343049" y="56515"/>
                    <a:pt x="308574" y="104311"/>
                  </a:cubicBezTo>
                  <a:cubicBezTo>
                    <a:pt x="285459" y="136436"/>
                    <a:pt x="231787" y="184231"/>
                    <a:pt x="229045" y="224584"/>
                  </a:cubicBezTo>
                  <a:cubicBezTo>
                    <a:pt x="226694" y="259059"/>
                    <a:pt x="263520" y="305680"/>
                    <a:pt x="282717" y="331536"/>
                  </a:cubicBezTo>
                  <a:cubicBezTo>
                    <a:pt x="299171" y="354259"/>
                    <a:pt x="292119" y="344073"/>
                    <a:pt x="298780" y="378940"/>
                  </a:cubicBezTo>
                  <a:cubicBezTo>
                    <a:pt x="312491" y="451025"/>
                    <a:pt x="456358" y="2069946"/>
                    <a:pt x="460667" y="2121268"/>
                  </a:cubicBezTo>
                  <a:cubicBezTo>
                    <a:pt x="400335" y="2127144"/>
                    <a:pt x="172941" y="2130731"/>
                    <a:pt x="95371" y="2126030"/>
                  </a:cubicBezTo>
                  <a:close/>
                </a:path>
              </a:pathLst>
            </a:custGeom>
            <a:solidFill>
              <a:srgbClr val="000000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1880A80C-8B29-4F8F-8AEF-2BCE674B4447}"/>
                </a:ext>
              </a:extLst>
            </p:cNvPr>
            <p:cNvSpPr/>
            <p:nvPr/>
          </p:nvSpPr>
          <p:spPr>
            <a:xfrm>
              <a:off x="4590789" y="1937479"/>
              <a:ext cx="818792" cy="263183"/>
            </a:xfrm>
            <a:custGeom>
              <a:avLst/>
              <a:gdLst>
                <a:gd name="connsiteX0" fmla="*/ 1230630 w 1333500"/>
                <a:gd name="connsiteY0" fmla="*/ 276508 h 428625"/>
                <a:gd name="connsiteX1" fmla="*/ 1150620 w 1333500"/>
                <a:gd name="connsiteY1" fmla="*/ 206975 h 428625"/>
                <a:gd name="connsiteX2" fmla="*/ 982028 w 1333500"/>
                <a:gd name="connsiteY2" fmla="*/ 91723 h 428625"/>
                <a:gd name="connsiteX3" fmla="*/ 752475 w 1333500"/>
                <a:gd name="connsiteY3" fmla="*/ 283 h 428625"/>
                <a:gd name="connsiteX4" fmla="*/ 647700 w 1333500"/>
                <a:gd name="connsiteY4" fmla="*/ 26000 h 428625"/>
                <a:gd name="connsiteX5" fmla="*/ 603885 w 1333500"/>
                <a:gd name="connsiteY5" fmla="*/ 46955 h 428625"/>
                <a:gd name="connsiteX6" fmla="*/ 436245 w 1333500"/>
                <a:gd name="connsiteY6" fmla="*/ 119345 h 428625"/>
                <a:gd name="connsiteX7" fmla="*/ 383858 w 1333500"/>
                <a:gd name="connsiteY7" fmla="*/ 133633 h 428625"/>
                <a:gd name="connsiteX8" fmla="*/ 304800 w 1333500"/>
                <a:gd name="connsiteY8" fmla="*/ 155540 h 428625"/>
                <a:gd name="connsiteX9" fmla="*/ 251460 w 1333500"/>
                <a:gd name="connsiteY9" fmla="*/ 172685 h 428625"/>
                <a:gd name="connsiteX10" fmla="*/ 131445 w 1333500"/>
                <a:gd name="connsiteY10" fmla="*/ 224120 h 428625"/>
                <a:gd name="connsiteX11" fmla="*/ 25718 w 1333500"/>
                <a:gd name="connsiteY11" fmla="*/ 301273 h 428625"/>
                <a:gd name="connsiteX12" fmla="*/ 0 w 1333500"/>
                <a:gd name="connsiteY12" fmla="*/ 328895 h 428625"/>
                <a:gd name="connsiteX13" fmla="*/ 24765 w 1333500"/>
                <a:gd name="connsiteY13" fmla="*/ 321275 h 428625"/>
                <a:gd name="connsiteX14" fmla="*/ 68580 w 1333500"/>
                <a:gd name="connsiteY14" fmla="*/ 309845 h 428625"/>
                <a:gd name="connsiteX15" fmla="*/ 93345 w 1333500"/>
                <a:gd name="connsiteY15" fmla="*/ 303178 h 428625"/>
                <a:gd name="connsiteX16" fmla="*/ 229553 w 1333500"/>
                <a:gd name="connsiteY16" fmla="*/ 291748 h 428625"/>
                <a:gd name="connsiteX17" fmla="*/ 270510 w 1333500"/>
                <a:gd name="connsiteY17" fmla="*/ 315560 h 428625"/>
                <a:gd name="connsiteX18" fmla="*/ 280988 w 1333500"/>
                <a:gd name="connsiteY18" fmla="*/ 329848 h 428625"/>
                <a:gd name="connsiteX19" fmla="*/ 285750 w 1333500"/>
                <a:gd name="connsiteY19" fmla="*/ 338420 h 428625"/>
                <a:gd name="connsiteX20" fmla="*/ 301943 w 1333500"/>
                <a:gd name="connsiteY20" fmla="*/ 356518 h 428625"/>
                <a:gd name="connsiteX21" fmla="*/ 322898 w 1333500"/>
                <a:gd name="connsiteY21" fmla="*/ 365090 h 428625"/>
                <a:gd name="connsiteX22" fmla="*/ 367665 w 1333500"/>
                <a:gd name="connsiteY22" fmla="*/ 359375 h 428625"/>
                <a:gd name="connsiteX23" fmla="*/ 371475 w 1333500"/>
                <a:gd name="connsiteY23" fmla="*/ 357470 h 428625"/>
                <a:gd name="connsiteX24" fmla="*/ 389573 w 1333500"/>
                <a:gd name="connsiteY24" fmla="*/ 356518 h 428625"/>
                <a:gd name="connsiteX25" fmla="*/ 397193 w 1333500"/>
                <a:gd name="connsiteY25" fmla="*/ 357470 h 428625"/>
                <a:gd name="connsiteX26" fmla="*/ 426720 w 1333500"/>
                <a:gd name="connsiteY26" fmla="*/ 352708 h 428625"/>
                <a:gd name="connsiteX27" fmla="*/ 456248 w 1333500"/>
                <a:gd name="connsiteY27" fmla="*/ 348898 h 428625"/>
                <a:gd name="connsiteX28" fmla="*/ 541973 w 1333500"/>
                <a:gd name="connsiteY28" fmla="*/ 350803 h 428625"/>
                <a:gd name="connsiteX29" fmla="*/ 674370 w 1333500"/>
                <a:gd name="connsiteY29" fmla="*/ 409858 h 428625"/>
                <a:gd name="connsiteX30" fmla="*/ 674370 w 1333500"/>
                <a:gd name="connsiteY30" fmla="*/ 416525 h 428625"/>
                <a:gd name="connsiteX31" fmla="*/ 701993 w 1333500"/>
                <a:gd name="connsiteY31" fmla="*/ 436528 h 428625"/>
                <a:gd name="connsiteX32" fmla="*/ 1025843 w 1333500"/>
                <a:gd name="connsiteY32" fmla="*/ 414620 h 428625"/>
                <a:gd name="connsiteX33" fmla="*/ 1026795 w 1333500"/>
                <a:gd name="connsiteY33" fmla="*/ 413668 h 428625"/>
                <a:gd name="connsiteX34" fmla="*/ 1044893 w 1333500"/>
                <a:gd name="connsiteY34" fmla="*/ 415573 h 428625"/>
                <a:gd name="connsiteX35" fmla="*/ 1095375 w 1333500"/>
                <a:gd name="connsiteY35" fmla="*/ 413668 h 428625"/>
                <a:gd name="connsiteX36" fmla="*/ 1098233 w 1333500"/>
                <a:gd name="connsiteY36" fmla="*/ 411763 h 428625"/>
                <a:gd name="connsiteX37" fmla="*/ 1220153 w 1333500"/>
                <a:gd name="connsiteY37" fmla="*/ 406048 h 428625"/>
                <a:gd name="connsiteX38" fmla="*/ 1234440 w 1333500"/>
                <a:gd name="connsiteY38" fmla="*/ 406048 h 428625"/>
                <a:gd name="connsiteX39" fmla="*/ 1300163 w 1333500"/>
                <a:gd name="connsiteY39" fmla="*/ 407000 h 428625"/>
                <a:gd name="connsiteX40" fmla="*/ 1338263 w 1333500"/>
                <a:gd name="connsiteY40" fmla="*/ 389855 h 428625"/>
                <a:gd name="connsiteX41" fmla="*/ 1230630 w 1333500"/>
                <a:gd name="connsiteY41" fmla="*/ 276508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333500" h="428625">
                  <a:moveTo>
                    <a:pt x="1230630" y="276508"/>
                  </a:moveTo>
                  <a:cubicBezTo>
                    <a:pt x="1210628" y="252695"/>
                    <a:pt x="1152525" y="212690"/>
                    <a:pt x="1150620" y="206975"/>
                  </a:cubicBezTo>
                  <a:cubicBezTo>
                    <a:pt x="1094423" y="168875"/>
                    <a:pt x="1039178" y="128870"/>
                    <a:pt x="982028" y="91723"/>
                  </a:cubicBezTo>
                  <a:cubicBezTo>
                    <a:pt x="927735" y="56480"/>
                    <a:pt x="766763" y="283"/>
                    <a:pt x="752475" y="283"/>
                  </a:cubicBezTo>
                  <a:cubicBezTo>
                    <a:pt x="714375" y="-1622"/>
                    <a:pt x="680085" y="5998"/>
                    <a:pt x="647700" y="26000"/>
                  </a:cubicBezTo>
                  <a:cubicBezTo>
                    <a:pt x="636270" y="34573"/>
                    <a:pt x="609600" y="43145"/>
                    <a:pt x="603885" y="46955"/>
                  </a:cubicBezTo>
                  <a:cubicBezTo>
                    <a:pt x="550545" y="76483"/>
                    <a:pt x="498158" y="107915"/>
                    <a:pt x="436245" y="119345"/>
                  </a:cubicBezTo>
                  <a:cubicBezTo>
                    <a:pt x="436245" y="119345"/>
                    <a:pt x="392430" y="128870"/>
                    <a:pt x="383858" y="133633"/>
                  </a:cubicBezTo>
                  <a:cubicBezTo>
                    <a:pt x="374333" y="140300"/>
                    <a:pt x="315278" y="150778"/>
                    <a:pt x="304800" y="155540"/>
                  </a:cubicBezTo>
                  <a:cubicBezTo>
                    <a:pt x="292418" y="162208"/>
                    <a:pt x="257175" y="171733"/>
                    <a:pt x="251460" y="172685"/>
                  </a:cubicBezTo>
                  <a:cubicBezTo>
                    <a:pt x="239078" y="175543"/>
                    <a:pt x="153353" y="200308"/>
                    <a:pt x="131445" y="224120"/>
                  </a:cubicBezTo>
                  <a:cubicBezTo>
                    <a:pt x="110490" y="241265"/>
                    <a:pt x="56198" y="268888"/>
                    <a:pt x="25718" y="301273"/>
                  </a:cubicBezTo>
                  <a:cubicBezTo>
                    <a:pt x="19050" y="307940"/>
                    <a:pt x="9525" y="312703"/>
                    <a:pt x="0" y="328895"/>
                  </a:cubicBezTo>
                  <a:cubicBezTo>
                    <a:pt x="6668" y="321275"/>
                    <a:pt x="20955" y="323180"/>
                    <a:pt x="24765" y="321275"/>
                  </a:cubicBezTo>
                  <a:cubicBezTo>
                    <a:pt x="39053" y="317465"/>
                    <a:pt x="53340" y="313655"/>
                    <a:pt x="68580" y="309845"/>
                  </a:cubicBezTo>
                  <a:cubicBezTo>
                    <a:pt x="76200" y="307940"/>
                    <a:pt x="84773" y="306035"/>
                    <a:pt x="93345" y="303178"/>
                  </a:cubicBezTo>
                  <a:cubicBezTo>
                    <a:pt x="143828" y="286985"/>
                    <a:pt x="183833" y="282223"/>
                    <a:pt x="229553" y="291748"/>
                  </a:cubicBezTo>
                  <a:cubicBezTo>
                    <a:pt x="249555" y="295558"/>
                    <a:pt x="260985" y="303178"/>
                    <a:pt x="270510" y="315560"/>
                  </a:cubicBezTo>
                  <a:cubicBezTo>
                    <a:pt x="275273" y="320323"/>
                    <a:pt x="278130" y="323180"/>
                    <a:pt x="280988" y="329848"/>
                  </a:cubicBezTo>
                  <a:cubicBezTo>
                    <a:pt x="281940" y="332705"/>
                    <a:pt x="284798" y="336515"/>
                    <a:pt x="285750" y="338420"/>
                  </a:cubicBezTo>
                  <a:cubicBezTo>
                    <a:pt x="291465" y="345088"/>
                    <a:pt x="296228" y="351755"/>
                    <a:pt x="301943" y="356518"/>
                  </a:cubicBezTo>
                  <a:cubicBezTo>
                    <a:pt x="308610" y="361280"/>
                    <a:pt x="315278" y="364138"/>
                    <a:pt x="322898" y="365090"/>
                  </a:cubicBezTo>
                  <a:cubicBezTo>
                    <a:pt x="333375" y="366043"/>
                    <a:pt x="345758" y="365090"/>
                    <a:pt x="367665" y="359375"/>
                  </a:cubicBezTo>
                  <a:cubicBezTo>
                    <a:pt x="368618" y="359375"/>
                    <a:pt x="371475" y="358423"/>
                    <a:pt x="371475" y="357470"/>
                  </a:cubicBezTo>
                  <a:cubicBezTo>
                    <a:pt x="374333" y="354613"/>
                    <a:pt x="382905" y="353660"/>
                    <a:pt x="389573" y="356518"/>
                  </a:cubicBezTo>
                  <a:cubicBezTo>
                    <a:pt x="392430" y="358423"/>
                    <a:pt x="394335" y="358423"/>
                    <a:pt x="397193" y="357470"/>
                  </a:cubicBezTo>
                  <a:cubicBezTo>
                    <a:pt x="397193" y="357470"/>
                    <a:pt x="421005" y="356518"/>
                    <a:pt x="426720" y="352708"/>
                  </a:cubicBezTo>
                  <a:cubicBezTo>
                    <a:pt x="436245" y="345088"/>
                    <a:pt x="446723" y="347945"/>
                    <a:pt x="456248" y="348898"/>
                  </a:cubicBezTo>
                  <a:cubicBezTo>
                    <a:pt x="484823" y="349850"/>
                    <a:pt x="513398" y="350803"/>
                    <a:pt x="541973" y="350803"/>
                  </a:cubicBezTo>
                  <a:cubicBezTo>
                    <a:pt x="592455" y="355565"/>
                    <a:pt x="640080" y="368900"/>
                    <a:pt x="674370" y="409858"/>
                  </a:cubicBezTo>
                  <a:cubicBezTo>
                    <a:pt x="674370" y="412715"/>
                    <a:pt x="674370" y="414620"/>
                    <a:pt x="674370" y="416525"/>
                  </a:cubicBezTo>
                  <a:cubicBezTo>
                    <a:pt x="674370" y="431765"/>
                    <a:pt x="681990" y="437480"/>
                    <a:pt x="701993" y="436528"/>
                  </a:cubicBezTo>
                  <a:cubicBezTo>
                    <a:pt x="809625" y="427955"/>
                    <a:pt x="918210" y="422240"/>
                    <a:pt x="1025843" y="414620"/>
                  </a:cubicBezTo>
                  <a:cubicBezTo>
                    <a:pt x="1025843" y="414620"/>
                    <a:pt x="1026795" y="413668"/>
                    <a:pt x="1026795" y="413668"/>
                  </a:cubicBezTo>
                  <a:cubicBezTo>
                    <a:pt x="1032510" y="414620"/>
                    <a:pt x="1039178" y="414620"/>
                    <a:pt x="1044893" y="415573"/>
                  </a:cubicBezTo>
                  <a:cubicBezTo>
                    <a:pt x="1062038" y="414620"/>
                    <a:pt x="1078230" y="414620"/>
                    <a:pt x="1095375" y="413668"/>
                  </a:cubicBezTo>
                  <a:cubicBezTo>
                    <a:pt x="1096328" y="413668"/>
                    <a:pt x="1098233" y="412715"/>
                    <a:pt x="1098233" y="411763"/>
                  </a:cubicBezTo>
                  <a:cubicBezTo>
                    <a:pt x="1139190" y="408905"/>
                    <a:pt x="1180148" y="407000"/>
                    <a:pt x="1220153" y="406048"/>
                  </a:cubicBezTo>
                  <a:cubicBezTo>
                    <a:pt x="1224915" y="406048"/>
                    <a:pt x="1229678" y="405095"/>
                    <a:pt x="1234440" y="406048"/>
                  </a:cubicBezTo>
                  <a:cubicBezTo>
                    <a:pt x="1256348" y="406048"/>
                    <a:pt x="1278255" y="406048"/>
                    <a:pt x="1300163" y="407000"/>
                  </a:cubicBezTo>
                  <a:cubicBezTo>
                    <a:pt x="1316355" y="409858"/>
                    <a:pt x="1329690" y="406048"/>
                    <a:pt x="1338263" y="389855"/>
                  </a:cubicBezTo>
                  <a:cubicBezTo>
                    <a:pt x="1303973" y="350803"/>
                    <a:pt x="1272540" y="309845"/>
                    <a:pt x="1230630" y="276508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Graphic 124">
              <a:extLst>
                <a:ext uri="{FF2B5EF4-FFF2-40B4-BE49-F238E27FC236}">
                  <a16:creationId xmlns:a16="http://schemas.microsoft.com/office/drawing/2014/main" id="{197371DB-94F3-4832-8A3A-2B9C83E977A2}"/>
                </a:ext>
              </a:extLst>
            </p:cNvPr>
            <p:cNvSpPr/>
            <p:nvPr/>
          </p:nvSpPr>
          <p:spPr>
            <a:xfrm>
              <a:off x="4101477" y="2612266"/>
              <a:ext cx="294726" cy="285062"/>
            </a:xfrm>
            <a:custGeom>
              <a:avLst/>
              <a:gdLst>
                <a:gd name="connsiteX0" fmla="*/ 113220 w 333642"/>
                <a:gd name="connsiteY0" fmla="*/ 0 h 322703"/>
                <a:gd name="connsiteX1" fmla="*/ 230815 w 333642"/>
                <a:gd name="connsiteY1" fmla="*/ 145490 h 322703"/>
                <a:gd name="connsiteX2" fmla="*/ 333642 w 333642"/>
                <a:gd name="connsiteY2" fmla="*/ 191434 h 322703"/>
                <a:gd name="connsiteX3" fmla="*/ 48132 w 333642"/>
                <a:gd name="connsiteY3" fmla="*/ 305747 h 322703"/>
                <a:gd name="connsiteX4" fmla="*/ 0 w 333642"/>
                <a:gd name="connsiteY4" fmla="*/ 322703 h 322703"/>
                <a:gd name="connsiteX5" fmla="*/ 31176 w 333642"/>
                <a:gd name="connsiteY5" fmla="*/ 234643 h 322703"/>
                <a:gd name="connsiteX6" fmla="*/ 113220 w 333642"/>
                <a:gd name="connsiteY6" fmla="*/ 0 h 32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3642" h="322703">
                  <a:moveTo>
                    <a:pt x="113220" y="0"/>
                  </a:moveTo>
                  <a:cubicBezTo>
                    <a:pt x="144943" y="57977"/>
                    <a:pt x="177760" y="98452"/>
                    <a:pt x="230815" y="145490"/>
                  </a:cubicBezTo>
                  <a:cubicBezTo>
                    <a:pt x="262538" y="166821"/>
                    <a:pt x="294261" y="180495"/>
                    <a:pt x="333642" y="191434"/>
                  </a:cubicBezTo>
                  <a:cubicBezTo>
                    <a:pt x="309029" y="201279"/>
                    <a:pt x="135098" y="270742"/>
                    <a:pt x="48132" y="305747"/>
                  </a:cubicBezTo>
                  <a:cubicBezTo>
                    <a:pt x="35005" y="310670"/>
                    <a:pt x="16409" y="317233"/>
                    <a:pt x="0" y="322703"/>
                  </a:cubicBezTo>
                  <a:cubicBezTo>
                    <a:pt x="12580" y="288792"/>
                    <a:pt x="19690" y="265820"/>
                    <a:pt x="31176" y="234643"/>
                  </a:cubicBezTo>
                  <a:cubicBezTo>
                    <a:pt x="57430" y="160258"/>
                    <a:pt x="104468" y="28989"/>
                    <a:pt x="113220" y="0"/>
                  </a:cubicBezTo>
                  <a:close/>
                </a:path>
              </a:pathLst>
            </a:custGeom>
            <a:solidFill>
              <a:srgbClr val="F9A687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1B8E2333-99EF-479F-B69A-1FBF18AA2148}"/>
              </a:ext>
            </a:extLst>
          </p:cNvPr>
          <p:cNvSpPr/>
          <p:nvPr/>
        </p:nvSpPr>
        <p:spPr>
          <a:xfrm>
            <a:off x="531495" y="708510"/>
            <a:ext cx="1178351" cy="913222"/>
          </a:xfrm>
          <a:custGeom>
            <a:avLst/>
            <a:gdLst>
              <a:gd name="connsiteX0" fmla="*/ 944140 w 1178350"/>
              <a:gd name="connsiteY0" fmla="*/ 641170 h 913221"/>
              <a:gd name="connsiteX1" fmla="*/ 944140 w 1178350"/>
              <a:gd name="connsiteY1" fmla="*/ 856219 h 913221"/>
              <a:gd name="connsiteX2" fmla="*/ 889936 w 1178350"/>
              <a:gd name="connsiteY2" fmla="*/ 912780 h 913221"/>
              <a:gd name="connsiteX3" fmla="*/ 724967 w 1178350"/>
              <a:gd name="connsiteY3" fmla="*/ 913369 h 913221"/>
              <a:gd name="connsiteX4" fmla="*/ 696097 w 1178350"/>
              <a:gd name="connsiteY4" fmla="*/ 883910 h 913221"/>
              <a:gd name="connsiteX5" fmla="*/ 696687 w 1178350"/>
              <a:gd name="connsiteY5" fmla="*/ 736616 h 913221"/>
              <a:gd name="connsiteX6" fmla="*/ 661336 w 1178350"/>
              <a:gd name="connsiteY6" fmla="*/ 699498 h 913221"/>
              <a:gd name="connsiteX7" fmla="*/ 519934 w 1178350"/>
              <a:gd name="connsiteY7" fmla="*/ 699498 h 913221"/>
              <a:gd name="connsiteX8" fmla="*/ 484584 w 1178350"/>
              <a:gd name="connsiteY8" fmla="*/ 736616 h 913221"/>
              <a:gd name="connsiteX9" fmla="*/ 485173 w 1178350"/>
              <a:gd name="connsiteY9" fmla="*/ 883910 h 913221"/>
              <a:gd name="connsiteX10" fmla="*/ 455714 w 1178350"/>
              <a:gd name="connsiteY10" fmla="*/ 912780 h 913221"/>
              <a:gd name="connsiteX11" fmla="*/ 293691 w 1178350"/>
              <a:gd name="connsiteY11" fmla="*/ 912191 h 913221"/>
              <a:gd name="connsiteX12" fmla="*/ 237130 w 1178350"/>
              <a:gd name="connsiteY12" fmla="*/ 855040 h 913221"/>
              <a:gd name="connsiteX13" fmla="*/ 236541 w 1178350"/>
              <a:gd name="connsiteY13" fmla="*/ 421997 h 913221"/>
              <a:gd name="connsiteX14" fmla="*/ 230649 w 1178350"/>
              <a:gd name="connsiteY14" fmla="*/ 395484 h 913221"/>
              <a:gd name="connsiteX15" fmla="*/ 208260 w 1178350"/>
              <a:gd name="connsiteY15" fmla="*/ 407267 h 913221"/>
              <a:gd name="connsiteX16" fmla="*/ 110457 w 1178350"/>
              <a:gd name="connsiteY16" fmla="*/ 477968 h 913221"/>
              <a:gd name="connsiteX17" fmla="*/ 58021 w 1178350"/>
              <a:gd name="connsiteY17" fmla="*/ 493876 h 913221"/>
              <a:gd name="connsiteX18" fmla="*/ 2638 w 1178350"/>
              <a:gd name="connsiteY18" fmla="*/ 452634 h 913221"/>
              <a:gd name="connsiteX19" fmla="*/ 25616 w 1178350"/>
              <a:gd name="connsiteY19" fmla="*/ 390770 h 913221"/>
              <a:gd name="connsiteX20" fmla="*/ 211795 w 1178350"/>
              <a:gd name="connsiteY20" fmla="*/ 256439 h 913221"/>
              <a:gd name="connsiteX21" fmla="*/ 532307 w 1178350"/>
              <a:gd name="connsiteY21" fmla="*/ 26071 h 913221"/>
              <a:gd name="connsiteX22" fmla="*/ 648963 w 1178350"/>
              <a:gd name="connsiteY22" fmla="*/ 26071 h 913221"/>
              <a:gd name="connsiteX23" fmla="*/ 770923 w 1178350"/>
              <a:gd name="connsiteY23" fmla="*/ 113858 h 913221"/>
              <a:gd name="connsiteX24" fmla="*/ 798025 w 1178350"/>
              <a:gd name="connsiteY24" fmla="*/ 102075 h 913221"/>
              <a:gd name="connsiteX25" fmla="*/ 851051 w 1178350"/>
              <a:gd name="connsiteY25" fmla="*/ 50816 h 913221"/>
              <a:gd name="connsiteX26" fmla="*/ 904076 w 1178350"/>
              <a:gd name="connsiteY26" fmla="*/ 50816 h 913221"/>
              <a:gd name="connsiteX27" fmla="*/ 944140 w 1178350"/>
              <a:gd name="connsiteY27" fmla="*/ 90880 h 913221"/>
              <a:gd name="connsiteX28" fmla="*/ 943551 w 1178350"/>
              <a:gd name="connsiteY28" fmla="*/ 199878 h 913221"/>
              <a:gd name="connsiteX29" fmla="*/ 976545 w 1178350"/>
              <a:gd name="connsiteY29" fmla="*/ 262330 h 913221"/>
              <a:gd name="connsiteX30" fmla="*/ 1144460 w 1178350"/>
              <a:gd name="connsiteY30" fmla="*/ 381933 h 913221"/>
              <a:gd name="connsiteX31" fmla="*/ 1179810 w 1178350"/>
              <a:gd name="connsiteY31" fmla="*/ 429656 h 913221"/>
              <a:gd name="connsiteX32" fmla="*/ 1155065 w 1178350"/>
              <a:gd name="connsiteY32" fmla="*/ 482682 h 913221"/>
              <a:gd name="connsiteX33" fmla="*/ 1079651 w 1178350"/>
              <a:gd name="connsiteY33" fmla="*/ 482682 h 913221"/>
              <a:gd name="connsiteX34" fmla="*/ 978902 w 1178350"/>
              <a:gd name="connsiteY34" fmla="*/ 411392 h 913221"/>
              <a:gd name="connsiteX35" fmla="*/ 949443 w 1178350"/>
              <a:gd name="connsiteY35" fmla="*/ 395484 h 913221"/>
              <a:gd name="connsiteX36" fmla="*/ 944140 w 1178350"/>
              <a:gd name="connsiteY36" fmla="*/ 427888 h 913221"/>
              <a:gd name="connsiteX37" fmla="*/ 944140 w 1178350"/>
              <a:gd name="connsiteY37" fmla="*/ 641170 h 913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178350" h="913221">
                <a:moveTo>
                  <a:pt x="944140" y="641170"/>
                </a:moveTo>
                <a:cubicBezTo>
                  <a:pt x="944140" y="713049"/>
                  <a:pt x="944140" y="784339"/>
                  <a:pt x="944140" y="856219"/>
                </a:cubicBezTo>
                <a:cubicBezTo>
                  <a:pt x="944140" y="896872"/>
                  <a:pt x="930000" y="912191"/>
                  <a:pt x="889936" y="912780"/>
                </a:cubicBezTo>
                <a:cubicBezTo>
                  <a:pt x="835143" y="913369"/>
                  <a:pt x="779760" y="912191"/>
                  <a:pt x="724967" y="913369"/>
                </a:cubicBezTo>
                <a:cubicBezTo>
                  <a:pt x="703168" y="913958"/>
                  <a:pt x="695508" y="905710"/>
                  <a:pt x="696097" y="883910"/>
                </a:cubicBezTo>
                <a:cubicBezTo>
                  <a:pt x="697276" y="835009"/>
                  <a:pt x="695508" y="785518"/>
                  <a:pt x="696687" y="736616"/>
                </a:cubicBezTo>
                <a:cubicBezTo>
                  <a:pt x="697276" y="710693"/>
                  <a:pt x="688438" y="698909"/>
                  <a:pt x="661336" y="699498"/>
                </a:cubicBezTo>
                <a:cubicBezTo>
                  <a:pt x="614202" y="700677"/>
                  <a:pt x="567068" y="700677"/>
                  <a:pt x="519934" y="699498"/>
                </a:cubicBezTo>
                <a:cubicBezTo>
                  <a:pt x="492243" y="698909"/>
                  <a:pt x="483994" y="711282"/>
                  <a:pt x="484584" y="736616"/>
                </a:cubicBezTo>
                <a:cubicBezTo>
                  <a:pt x="485762" y="785518"/>
                  <a:pt x="483994" y="835009"/>
                  <a:pt x="485173" y="883910"/>
                </a:cubicBezTo>
                <a:cubicBezTo>
                  <a:pt x="485762" y="905710"/>
                  <a:pt x="477513" y="913369"/>
                  <a:pt x="455714" y="912780"/>
                </a:cubicBezTo>
                <a:cubicBezTo>
                  <a:pt x="401510" y="911601"/>
                  <a:pt x="347895" y="912780"/>
                  <a:pt x="293691" y="912191"/>
                </a:cubicBezTo>
                <a:cubicBezTo>
                  <a:pt x="251270" y="911601"/>
                  <a:pt x="237130" y="897461"/>
                  <a:pt x="237130" y="855040"/>
                </a:cubicBezTo>
                <a:cubicBezTo>
                  <a:pt x="237130" y="710693"/>
                  <a:pt x="237130" y="566345"/>
                  <a:pt x="236541" y="421997"/>
                </a:cubicBezTo>
                <a:cubicBezTo>
                  <a:pt x="236541" y="413159"/>
                  <a:pt x="241843" y="400197"/>
                  <a:pt x="230649" y="395484"/>
                </a:cubicBezTo>
                <a:cubicBezTo>
                  <a:pt x="222401" y="391949"/>
                  <a:pt x="215330" y="401965"/>
                  <a:pt x="208260" y="407267"/>
                </a:cubicBezTo>
                <a:cubicBezTo>
                  <a:pt x="175267" y="430834"/>
                  <a:pt x="142862" y="453812"/>
                  <a:pt x="110457" y="477968"/>
                </a:cubicBezTo>
                <a:cubicBezTo>
                  <a:pt x="94549" y="489752"/>
                  <a:pt x="77463" y="496233"/>
                  <a:pt x="58021" y="493876"/>
                </a:cubicBezTo>
                <a:cubicBezTo>
                  <a:pt x="31508" y="490930"/>
                  <a:pt x="10297" y="479736"/>
                  <a:pt x="2638" y="452634"/>
                </a:cubicBezTo>
                <a:cubicBezTo>
                  <a:pt x="-5021" y="427299"/>
                  <a:pt x="4406" y="406089"/>
                  <a:pt x="25616" y="390770"/>
                </a:cubicBezTo>
                <a:cubicBezTo>
                  <a:pt x="87479" y="345993"/>
                  <a:pt x="149343" y="301216"/>
                  <a:pt x="211795" y="256439"/>
                </a:cubicBezTo>
                <a:cubicBezTo>
                  <a:pt x="318436" y="179257"/>
                  <a:pt x="425077" y="102664"/>
                  <a:pt x="532307" y="26071"/>
                </a:cubicBezTo>
                <a:cubicBezTo>
                  <a:pt x="581208" y="-8690"/>
                  <a:pt x="599473" y="-8690"/>
                  <a:pt x="648963" y="26071"/>
                </a:cubicBezTo>
                <a:cubicBezTo>
                  <a:pt x="689616" y="54941"/>
                  <a:pt x="730270" y="84399"/>
                  <a:pt x="770923" y="113858"/>
                </a:cubicBezTo>
                <a:cubicBezTo>
                  <a:pt x="788009" y="126231"/>
                  <a:pt x="796846" y="129766"/>
                  <a:pt x="798025" y="102075"/>
                </a:cubicBezTo>
                <a:cubicBezTo>
                  <a:pt x="799792" y="57886"/>
                  <a:pt x="808630" y="50816"/>
                  <a:pt x="851051" y="50816"/>
                </a:cubicBezTo>
                <a:cubicBezTo>
                  <a:pt x="868726" y="50816"/>
                  <a:pt x="886401" y="50816"/>
                  <a:pt x="904076" y="50816"/>
                </a:cubicBezTo>
                <a:cubicBezTo>
                  <a:pt x="930589" y="50816"/>
                  <a:pt x="944140" y="64367"/>
                  <a:pt x="944140" y="90880"/>
                </a:cubicBezTo>
                <a:cubicBezTo>
                  <a:pt x="944140" y="127409"/>
                  <a:pt x="946497" y="163938"/>
                  <a:pt x="943551" y="199878"/>
                </a:cubicBezTo>
                <a:cubicBezTo>
                  <a:pt x="941194" y="229336"/>
                  <a:pt x="952978" y="246422"/>
                  <a:pt x="976545" y="262330"/>
                </a:cubicBezTo>
                <a:cubicBezTo>
                  <a:pt x="1033106" y="301216"/>
                  <a:pt x="1088488" y="341869"/>
                  <a:pt x="1144460" y="381933"/>
                </a:cubicBezTo>
                <a:cubicBezTo>
                  <a:pt x="1161546" y="394306"/>
                  <a:pt x="1178043" y="406089"/>
                  <a:pt x="1179810" y="429656"/>
                </a:cubicBezTo>
                <a:cubicBezTo>
                  <a:pt x="1181578" y="452045"/>
                  <a:pt x="1174508" y="470898"/>
                  <a:pt x="1155065" y="482682"/>
                </a:cubicBezTo>
                <a:cubicBezTo>
                  <a:pt x="1130320" y="498000"/>
                  <a:pt x="1103807" y="498589"/>
                  <a:pt x="1079651" y="482682"/>
                </a:cubicBezTo>
                <a:cubicBezTo>
                  <a:pt x="1045479" y="460293"/>
                  <a:pt x="1012485" y="434959"/>
                  <a:pt x="978902" y="411392"/>
                </a:cubicBezTo>
                <a:cubicBezTo>
                  <a:pt x="969475" y="404911"/>
                  <a:pt x="960048" y="390770"/>
                  <a:pt x="949443" y="395484"/>
                </a:cubicBezTo>
                <a:cubicBezTo>
                  <a:pt x="937659" y="400786"/>
                  <a:pt x="944140" y="416694"/>
                  <a:pt x="944140" y="427888"/>
                </a:cubicBezTo>
                <a:cubicBezTo>
                  <a:pt x="943551" y="499768"/>
                  <a:pt x="944140" y="570469"/>
                  <a:pt x="944140" y="641170"/>
                </a:cubicBezTo>
                <a:close/>
              </a:path>
            </a:pathLst>
          </a:custGeom>
          <a:solidFill>
            <a:srgbClr val="9A9A9A"/>
          </a:solidFill>
          <a:ln w="58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6" name="Graphic 232">
            <a:extLst>
              <a:ext uri="{FF2B5EF4-FFF2-40B4-BE49-F238E27FC236}">
                <a16:creationId xmlns:a16="http://schemas.microsoft.com/office/drawing/2014/main" id="{3464539A-C7B6-4D62-9175-001CB45F9D9B}"/>
              </a:ext>
            </a:extLst>
          </p:cNvPr>
          <p:cNvSpPr/>
          <p:nvPr/>
        </p:nvSpPr>
        <p:spPr>
          <a:xfrm>
            <a:off x="444625" y="481564"/>
            <a:ext cx="1352092" cy="1352092"/>
          </a:xfrm>
          <a:custGeom>
            <a:avLst/>
            <a:gdLst>
              <a:gd name="connsiteX0" fmla="*/ 814208 w 1690360"/>
              <a:gd name="connsiteY0" fmla="*/ 0 h 1690360"/>
              <a:gd name="connsiteX1" fmla="*/ 877727 w 1690360"/>
              <a:gd name="connsiteY1" fmla="*/ 0 h 1690360"/>
              <a:gd name="connsiteX2" fmla="*/ 884902 w 1690360"/>
              <a:gd name="connsiteY2" fmla="*/ 1225 h 1690360"/>
              <a:gd name="connsiteX3" fmla="*/ 947897 w 1690360"/>
              <a:gd name="connsiteY3" fmla="*/ 6649 h 1690360"/>
              <a:gd name="connsiteX4" fmla="*/ 1104509 w 1690360"/>
              <a:gd name="connsiteY4" fmla="*/ 40772 h 1690360"/>
              <a:gd name="connsiteX5" fmla="*/ 1530423 w 1690360"/>
              <a:gd name="connsiteY5" fmla="*/ 349446 h 1690360"/>
              <a:gd name="connsiteX6" fmla="*/ 1690360 w 1690360"/>
              <a:gd name="connsiteY6" fmla="*/ 795834 h 1690360"/>
              <a:gd name="connsiteX7" fmla="*/ 1685461 w 1690360"/>
              <a:gd name="connsiteY7" fmla="*/ 948072 h 1690360"/>
              <a:gd name="connsiteX8" fmla="*/ 1651338 w 1690360"/>
              <a:gd name="connsiteY8" fmla="*/ 1103984 h 1690360"/>
              <a:gd name="connsiteX9" fmla="*/ 1353688 w 1690360"/>
              <a:gd name="connsiteY9" fmla="*/ 1522199 h 1690360"/>
              <a:gd name="connsiteX10" fmla="*/ 896626 w 1690360"/>
              <a:gd name="connsiteY10" fmla="*/ 1690360 h 1690360"/>
              <a:gd name="connsiteX11" fmla="*/ 728640 w 1690360"/>
              <a:gd name="connsiteY11" fmla="*/ 1683711 h 1690360"/>
              <a:gd name="connsiteX12" fmla="*/ 591451 w 1690360"/>
              <a:gd name="connsiteY12" fmla="*/ 1652563 h 1690360"/>
              <a:gd name="connsiteX13" fmla="*/ 295026 w 1690360"/>
              <a:gd name="connsiteY13" fmla="*/ 1487902 h 1690360"/>
              <a:gd name="connsiteX14" fmla="*/ 95542 w 1690360"/>
              <a:gd name="connsiteY14" fmla="*/ 1236623 h 1690360"/>
              <a:gd name="connsiteX15" fmla="*/ 2450 w 1690360"/>
              <a:gd name="connsiteY15" fmla="*/ 905200 h 1690360"/>
              <a:gd name="connsiteX16" fmla="*/ 0 w 1690360"/>
              <a:gd name="connsiteY16" fmla="*/ 877727 h 1690360"/>
              <a:gd name="connsiteX17" fmla="*/ 0 w 1690360"/>
              <a:gd name="connsiteY17" fmla="*/ 814208 h 1690360"/>
              <a:gd name="connsiteX18" fmla="*/ 1225 w 1690360"/>
              <a:gd name="connsiteY18" fmla="*/ 807208 h 1690360"/>
              <a:gd name="connsiteX19" fmla="*/ 5250 w 1690360"/>
              <a:gd name="connsiteY19" fmla="*/ 755937 h 1690360"/>
              <a:gd name="connsiteX20" fmla="*/ 24323 w 1690360"/>
              <a:gd name="connsiteY20" fmla="*/ 645172 h 1690360"/>
              <a:gd name="connsiteX21" fmla="*/ 199833 w 1690360"/>
              <a:gd name="connsiteY21" fmla="*/ 300275 h 1690360"/>
              <a:gd name="connsiteX22" fmla="*/ 508158 w 1690360"/>
              <a:gd name="connsiteY22" fmla="*/ 70519 h 1690360"/>
              <a:gd name="connsiteX23" fmla="*/ 787435 w 1690360"/>
              <a:gd name="connsiteY23" fmla="*/ 2275 h 1690360"/>
              <a:gd name="connsiteX24" fmla="*/ 814208 w 1690360"/>
              <a:gd name="connsiteY24" fmla="*/ 0 h 1690360"/>
              <a:gd name="connsiteX25" fmla="*/ 867403 w 1690360"/>
              <a:gd name="connsiteY25" fmla="*/ 824357 h 1690360"/>
              <a:gd name="connsiteX26" fmla="*/ 1008792 w 1690360"/>
              <a:gd name="connsiteY26" fmla="*/ 824357 h 1690360"/>
              <a:gd name="connsiteX27" fmla="*/ 1008792 w 1690360"/>
              <a:gd name="connsiteY27" fmla="*/ 797759 h 1690360"/>
              <a:gd name="connsiteX28" fmla="*/ 1051138 w 1690360"/>
              <a:gd name="connsiteY28" fmla="*/ 797759 h 1690360"/>
              <a:gd name="connsiteX29" fmla="*/ 1051138 w 1690360"/>
              <a:gd name="connsiteY29" fmla="*/ 824357 h 1690360"/>
              <a:gd name="connsiteX30" fmla="*/ 1192701 w 1690360"/>
              <a:gd name="connsiteY30" fmla="*/ 824357 h 1690360"/>
              <a:gd name="connsiteX31" fmla="*/ 1192701 w 1690360"/>
              <a:gd name="connsiteY31" fmla="*/ 797584 h 1690360"/>
              <a:gd name="connsiteX32" fmla="*/ 1234698 w 1690360"/>
              <a:gd name="connsiteY32" fmla="*/ 797584 h 1690360"/>
              <a:gd name="connsiteX33" fmla="*/ 1234698 w 1690360"/>
              <a:gd name="connsiteY33" fmla="*/ 824532 h 1690360"/>
              <a:gd name="connsiteX34" fmla="*/ 1376786 w 1690360"/>
              <a:gd name="connsiteY34" fmla="*/ 824532 h 1690360"/>
              <a:gd name="connsiteX35" fmla="*/ 1376786 w 1690360"/>
              <a:gd name="connsiteY35" fmla="*/ 797584 h 1690360"/>
              <a:gd name="connsiteX36" fmla="*/ 1418433 w 1690360"/>
              <a:gd name="connsiteY36" fmla="*/ 797584 h 1690360"/>
              <a:gd name="connsiteX37" fmla="*/ 1418433 w 1690360"/>
              <a:gd name="connsiteY37" fmla="*/ 824357 h 1690360"/>
              <a:gd name="connsiteX38" fmla="*/ 1498751 w 1690360"/>
              <a:gd name="connsiteY38" fmla="*/ 824357 h 1690360"/>
              <a:gd name="connsiteX39" fmla="*/ 1498751 w 1690360"/>
              <a:gd name="connsiteY39" fmla="*/ 797059 h 1690360"/>
              <a:gd name="connsiteX40" fmla="*/ 1619491 w 1690360"/>
              <a:gd name="connsiteY40" fmla="*/ 797059 h 1690360"/>
              <a:gd name="connsiteX41" fmla="*/ 1371537 w 1690360"/>
              <a:gd name="connsiteY41" fmla="*/ 277527 h 1690360"/>
              <a:gd name="connsiteX42" fmla="*/ 894351 w 1690360"/>
              <a:gd name="connsiteY42" fmla="*/ 72444 h 1690360"/>
              <a:gd name="connsiteX43" fmla="*/ 894351 w 1690360"/>
              <a:gd name="connsiteY43" fmla="*/ 193359 h 1690360"/>
              <a:gd name="connsiteX44" fmla="*/ 867403 w 1690360"/>
              <a:gd name="connsiteY44" fmla="*/ 193359 h 1690360"/>
              <a:gd name="connsiteX45" fmla="*/ 867403 w 1690360"/>
              <a:gd name="connsiteY45" fmla="*/ 273852 h 1690360"/>
              <a:gd name="connsiteX46" fmla="*/ 894176 w 1690360"/>
              <a:gd name="connsiteY46" fmla="*/ 273852 h 1690360"/>
              <a:gd name="connsiteX47" fmla="*/ 894176 w 1690360"/>
              <a:gd name="connsiteY47" fmla="*/ 315324 h 1690360"/>
              <a:gd name="connsiteX48" fmla="*/ 867403 w 1690360"/>
              <a:gd name="connsiteY48" fmla="*/ 315324 h 1690360"/>
              <a:gd name="connsiteX49" fmla="*/ 867403 w 1690360"/>
              <a:gd name="connsiteY49" fmla="*/ 457762 h 1690360"/>
              <a:gd name="connsiteX50" fmla="*/ 894001 w 1690360"/>
              <a:gd name="connsiteY50" fmla="*/ 457762 h 1690360"/>
              <a:gd name="connsiteX51" fmla="*/ 894001 w 1690360"/>
              <a:gd name="connsiteY51" fmla="*/ 499584 h 1690360"/>
              <a:gd name="connsiteX52" fmla="*/ 867228 w 1690360"/>
              <a:gd name="connsiteY52" fmla="*/ 499584 h 1690360"/>
              <a:gd name="connsiteX53" fmla="*/ 867228 w 1690360"/>
              <a:gd name="connsiteY53" fmla="*/ 641322 h 1690360"/>
              <a:gd name="connsiteX54" fmla="*/ 894001 w 1690360"/>
              <a:gd name="connsiteY54" fmla="*/ 641322 h 1690360"/>
              <a:gd name="connsiteX55" fmla="*/ 894001 w 1690360"/>
              <a:gd name="connsiteY55" fmla="*/ 683318 h 1690360"/>
              <a:gd name="connsiteX56" fmla="*/ 867228 w 1690360"/>
              <a:gd name="connsiteY56" fmla="*/ 683318 h 1690360"/>
              <a:gd name="connsiteX57" fmla="*/ 867403 w 1690360"/>
              <a:gd name="connsiteY57" fmla="*/ 824357 h 1690360"/>
              <a:gd name="connsiteX58" fmla="*/ 797059 w 1690360"/>
              <a:gd name="connsiteY58" fmla="*/ 72969 h 1690360"/>
              <a:gd name="connsiteX59" fmla="*/ 73144 w 1690360"/>
              <a:gd name="connsiteY59" fmla="*/ 797059 h 1690360"/>
              <a:gd name="connsiteX60" fmla="*/ 193184 w 1690360"/>
              <a:gd name="connsiteY60" fmla="*/ 797059 h 1690360"/>
              <a:gd name="connsiteX61" fmla="*/ 193184 w 1690360"/>
              <a:gd name="connsiteY61" fmla="*/ 824357 h 1690360"/>
              <a:gd name="connsiteX62" fmla="*/ 273502 w 1690360"/>
              <a:gd name="connsiteY62" fmla="*/ 824357 h 1690360"/>
              <a:gd name="connsiteX63" fmla="*/ 273502 w 1690360"/>
              <a:gd name="connsiteY63" fmla="*/ 797584 h 1690360"/>
              <a:gd name="connsiteX64" fmla="*/ 315149 w 1690360"/>
              <a:gd name="connsiteY64" fmla="*/ 797584 h 1690360"/>
              <a:gd name="connsiteX65" fmla="*/ 315149 w 1690360"/>
              <a:gd name="connsiteY65" fmla="*/ 824357 h 1690360"/>
              <a:gd name="connsiteX66" fmla="*/ 457237 w 1690360"/>
              <a:gd name="connsiteY66" fmla="*/ 824357 h 1690360"/>
              <a:gd name="connsiteX67" fmla="*/ 457237 w 1690360"/>
              <a:gd name="connsiteY67" fmla="*/ 797759 h 1690360"/>
              <a:gd name="connsiteX68" fmla="*/ 499584 w 1690360"/>
              <a:gd name="connsiteY68" fmla="*/ 797759 h 1690360"/>
              <a:gd name="connsiteX69" fmla="*/ 499584 w 1690360"/>
              <a:gd name="connsiteY69" fmla="*/ 824357 h 1690360"/>
              <a:gd name="connsiteX70" fmla="*/ 641147 w 1690360"/>
              <a:gd name="connsiteY70" fmla="*/ 824357 h 1690360"/>
              <a:gd name="connsiteX71" fmla="*/ 641147 w 1690360"/>
              <a:gd name="connsiteY71" fmla="*/ 797584 h 1690360"/>
              <a:gd name="connsiteX72" fmla="*/ 683143 w 1690360"/>
              <a:gd name="connsiteY72" fmla="*/ 797584 h 1690360"/>
              <a:gd name="connsiteX73" fmla="*/ 683143 w 1690360"/>
              <a:gd name="connsiteY73" fmla="*/ 824357 h 1690360"/>
              <a:gd name="connsiteX74" fmla="*/ 824182 w 1690360"/>
              <a:gd name="connsiteY74" fmla="*/ 824357 h 1690360"/>
              <a:gd name="connsiteX75" fmla="*/ 824182 w 1690360"/>
              <a:gd name="connsiteY75" fmla="*/ 683143 h 1690360"/>
              <a:gd name="connsiteX76" fmla="*/ 797234 w 1690360"/>
              <a:gd name="connsiteY76" fmla="*/ 683143 h 1690360"/>
              <a:gd name="connsiteX77" fmla="*/ 797234 w 1690360"/>
              <a:gd name="connsiteY77" fmla="*/ 641147 h 1690360"/>
              <a:gd name="connsiteX78" fmla="*/ 824007 w 1690360"/>
              <a:gd name="connsiteY78" fmla="*/ 641147 h 1690360"/>
              <a:gd name="connsiteX79" fmla="*/ 824007 w 1690360"/>
              <a:gd name="connsiteY79" fmla="*/ 499409 h 1690360"/>
              <a:gd name="connsiteX80" fmla="*/ 797234 w 1690360"/>
              <a:gd name="connsiteY80" fmla="*/ 499409 h 1690360"/>
              <a:gd name="connsiteX81" fmla="*/ 797234 w 1690360"/>
              <a:gd name="connsiteY81" fmla="*/ 457412 h 1690360"/>
              <a:gd name="connsiteX82" fmla="*/ 824007 w 1690360"/>
              <a:gd name="connsiteY82" fmla="*/ 457412 h 1690360"/>
              <a:gd name="connsiteX83" fmla="*/ 824007 w 1690360"/>
              <a:gd name="connsiteY83" fmla="*/ 315149 h 1690360"/>
              <a:gd name="connsiteX84" fmla="*/ 797234 w 1690360"/>
              <a:gd name="connsiteY84" fmla="*/ 315149 h 1690360"/>
              <a:gd name="connsiteX85" fmla="*/ 797234 w 1690360"/>
              <a:gd name="connsiteY85" fmla="*/ 273677 h 1690360"/>
              <a:gd name="connsiteX86" fmla="*/ 824007 w 1690360"/>
              <a:gd name="connsiteY86" fmla="*/ 273677 h 1690360"/>
              <a:gd name="connsiteX87" fmla="*/ 824007 w 1690360"/>
              <a:gd name="connsiteY87" fmla="*/ 193359 h 1690360"/>
              <a:gd name="connsiteX88" fmla="*/ 796709 w 1690360"/>
              <a:gd name="connsiteY88" fmla="*/ 193359 h 1690360"/>
              <a:gd name="connsiteX89" fmla="*/ 797059 w 1690360"/>
              <a:gd name="connsiteY89" fmla="*/ 72969 h 1690360"/>
              <a:gd name="connsiteX90" fmla="*/ 193184 w 1690360"/>
              <a:gd name="connsiteY90" fmla="*/ 895051 h 1690360"/>
              <a:gd name="connsiteX91" fmla="*/ 72969 w 1690360"/>
              <a:gd name="connsiteY91" fmla="*/ 895051 h 1690360"/>
              <a:gd name="connsiteX92" fmla="*/ 797409 w 1690360"/>
              <a:gd name="connsiteY92" fmla="*/ 1618791 h 1690360"/>
              <a:gd name="connsiteX93" fmla="*/ 797409 w 1690360"/>
              <a:gd name="connsiteY93" fmla="*/ 1498401 h 1690360"/>
              <a:gd name="connsiteX94" fmla="*/ 824532 w 1690360"/>
              <a:gd name="connsiteY94" fmla="*/ 1498401 h 1690360"/>
              <a:gd name="connsiteX95" fmla="*/ 824532 w 1690360"/>
              <a:gd name="connsiteY95" fmla="*/ 1418083 h 1690360"/>
              <a:gd name="connsiteX96" fmla="*/ 797759 w 1690360"/>
              <a:gd name="connsiteY96" fmla="*/ 1418083 h 1690360"/>
              <a:gd name="connsiteX97" fmla="*/ 797759 w 1690360"/>
              <a:gd name="connsiteY97" fmla="*/ 1376611 h 1690360"/>
              <a:gd name="connsiteX98" fmla="*/ 824532 w 1690360"/>
              <a:gd name="connsiteY98" fmla="*/ 1376611 h 1690360"/>
              <a:gd name="connsiteX99" fmla="*/ 824532 w 1690360"/>
              <a:gd name="connsiteY99" fmla="*/ 1234523 h 1690360"/>
              <a:gd name="connsiteX100" fmla="*/ 797934 w 1690360"/>
              <a:gd name="connsiteY100" fmla="*/ 1234523 h 1690360"/>
              <a:gd name="connsiteX101" fmla="*/ 797934 w 1690360"/>
              <a:gd name="connsiteY101" fmla="*/ 1192176 h 1690360"/>
              <a:gd name="connsiteX102" fmla="*/ 824532 w 1690360"/>
              <a:gd name="connsiteY102" fmla="*/ 1192176 h 1690360"/>
              <a:gd name="connsiteX103" fmla="*/ 824532 w 1690360"/>
              <a:gd name="connsiteY103" fmla="*/ 1050613 h 1690360"/>
              <a:gd name="connsiteX104" fmla="*/ 797934 w 1690360"/>
              <a:gd name="connsiteY104" fmla="*/ 1050613 h 1690360"/>
              <a:gd name="connsiteX105" fmla="*/ 797934 w 1690360"/>
              <a:gd name="connsiteY105" fmla="*/ 1008267 h 1690360"/>
              <a:gd name="connsiteX106" fmla="*/ 824532 w 1690360"/>
              <a:gd name="connsiteY106" fmla="*/ 1008267 h 1690360"/>
              <a:gd name="connsiteX107" fmla="*/ 824532 w 1690360"/>
              <a:gd name="connsiteY107" fmla="*/ 867403 h 1690360"/>
              <a:gd name="connsiteX108" fmla="*/ 683143 w 1690360"/>
              <a:gd name="connsiteY108" fmla="*/ 867403 h 1690360"/>
              <a:gd name="connsiteX109" fmla="*/ 683143 w 1690360"/>
              <a:gd name="connsiteY109" fmla="*/ 894176 h 1690360"/>
              <a:gd name="connsiteX110" fmla="*/ 641147 w 1690360"/>
              <a:gd name="connsiteY110" fmla="*/ 894176 h 1690360"/>
              <a:gd name="connsiteX111" fmla="*/ 641147 w 1690360"/>
              <a:gd name="connsiteY111" fmla="*/ 867403 h 1690360"/>
              <a:gd name="connsiteX112" fmla="*/ 499409 w 1690360"/>
              <a:gd name="connsiteY112" fmla="*/ 867403 h 1690360"/>
              <a:gd name="connsiteX113" fmla="*/ 499409 w 1690360"/>
              <a:gd name="connsiteY113" fmla="*/ 894176 h 1690360"/>
              <a:gd name="connsiteX114" fmla="*/ 457587 w 1690360"/>
              <a:gd name="connsiteY114" fmla="*/ 894176 h 1690360"/>
              <a:gd name="connsiteX115" fmla="*/ 457587 w 1690360"/>
              <a:gd name="connsiteY115" fmla="*/ 867403 h 1690360"/>
              <a:gd name="connsiteX116" fmla="*/ 315149 w 1690360"/>
              <a:gd name="connsiteY116" fmla="*/ 867403 h 1690360"/>
              <a:gd name="connsiteX117" fmla="*/ 315149 w 1690360"/>
              <a:gd name="connsiteY117" fmla="*/ 894176 h 1690360"/>
              <a:gd name="connsiteX118" fmla="*/ 273677 w 1690360"/>
              <a:gd name="connsiteY118" fmla="*/ 894176 h 1690360"/>
              <a:gd name="connsiteX119" fmla="*/ 273677 w 1690360"/>
              <a:gd name="connsiteY119" fmla="*/ 867578 h 1690360"/>
              <a:gd name="connsiteX120" fmla="*/ 193359 w 1690360"/>
              <a:gd name="connsiteY120" fmla="*/ 867578 h 1690360"/>
              <a:gd name="connsiteX121" fmla="*/ 193184 w 1690360"/>
              <a:gd name="connsiteY121" fmla="*/ 895051 h 1690360"/>
              <a:gd name="connsiteX122" fmla="*/ 894876 w 1690360"/>
              <a:gd name="connsiteY122" fmla="*/ 1618966 h 1690360"/>
              <a:gd name="connsiteX123" fmla="*/ 1618791 w 1690360"/>
              <a:gd name="connsiteY123" fmla="*/ 894526 h 1690360"/>
              <a:gd name="connsiteX124" fmla="*/ 1498401 w 1690360"/>
              <a:gd name="connsiteY124" fmla="*/ 894526 h 1690360"/>
              <a:gd name="connsiteX125" fmla="*/ 1498401 w 1690360"/>
              <a:gd name="connsiteY125" fmla="*/ 867403 h 1690360"/>
              <a:gd name="connsiteX126" fmla="*/ 1418258 w 1690360"/>
              <a:gd name="connsiteY126" fmla="*/ 867403 h 1690360"/>
              <a:gd name="connsiteX127" fmla="*/ 1418258 w 1690360"/>
              <a:gd name="connsiteY127" fmla="*/ 894176 h 1690360"/>
              <a:gd name="connsiteX128" fmla="*/ 1376611 w 1690360"/>
              <a:gd name="connsiteY128" fmla="*/ 894176 h 1690360"/>
              <a:gd name="connsiteX129" fmla="*/ 1376611 w 1690360"/>
              <a:gd name="connsiteY129" fmla="*/ 867403 h 1690360"/>
              <a:gd name="connsiteX130" fmla="*/ 1234523 w 1690360"/>
              <a:gd name="connsiteY130" fmla="*/ 867403 h 1690360"/>
              <a:gd name="connsiteX131" fmla="*/ 1234523 w 1690360"/>
              <a:gd name="connsiteY131" fmla="*/ 894001 h 1690360"/>
              <a:gd name="connsiteX132" fmla="*/ 1192176 w 1690360"/>
              <a:gd name="connsiteY132" fmla="*/ 894001 h 1690360"/>
              <a:gd name="connsiteX133" fmla="*/ 1192176 w 1690360"/>
              <a:gd name="connsiteY133" fmla="*/ 867403 h 1690360"/>
              <a:gd name="connsiteX134" fmla="*/ 1050613 w 1690360"/>
              <a:gd name="connsiteY134" fmla="*/ 867403 h 1690360"/>
              <a:gd name="connsiteX135" fmla="*/ 1050613 w 1690360"/>
              <a:gd name="connsiteY135" fmla="*/ 894001 h 1690360"/>
              <a:gd name="connsiteX136" fmla="*/ 1008267 w 1690360"/>
              <a:gd name="connsiteY136" fmla="*/ 894001 h 1690360"/>
              <a:gd name="connsiteX137" fmla="*/ 1008267 w 1690360"/>
              <a:gd name="connsiteY137" fmla="*/ 867403 h 1690360"/>
              <a:gd name="connsiteX138" fmla="*/ 867403 w 1690360"/>
              <a:gd name="connsiteY138" fmla="*/ 867403 h 1690360"/>
              <a:gd name="connsiteX139" fmla="*/ 867403 w 1690360"/>
              <a:gd name="connsiteY139" fmla="*/ 1008617 h 1690360"/>
              <a:gd name="connsiteX140" fmla="*/ 894351 w 1690360"/>
              <a:gd name="connsiteY140" fmla="*/ 1008617 h 1690360"/>
              <a:gd name="connsiteX141" fmla="*/ 894351 w 1690360"/>
              <a:gd name="connsiteY141" fmla="*/ 1050963 h 1690360"/>
              <a:gd name="connsiteX142" fmla="*/ 867403 w 1690360"/>
              <a:gd name="connsiteY142" fmla="*/ 1050963 h 1690360"/>
              <a:gd name="connsiteX143" fmla="*/ 867403 w 1690360"/>
              <a:gd name="connsiteY143" fmla="*/ 1192526 h 1690360"/>
              <a:gd name="connsiteX144" fmla="*/ 894351 w 1690360"/>
              <a:gd name="connsiteY144" fmla="*/ 1192526 h 1690360"/>
              <a:gd name="connsiteX145" fmla="*/ 894351 w 1690360"/>
              <a:gd name="connsiteY145" fmla="*/ 1234523 h 1690360"/>
              <a:gd name="connsiteX146" fmla="*/ 867578 w 1690360"/>
              <a:gd name="connsiteY146" fmla="*/ 1234523 h 1690360"/>
              <a:gd name="connsiteX147" fmla="*/ 867578 w 1690360"/>
              <a:gd name="connsiteY147" fmla="*/ 1376786 h 1690360"/>
              <a:gd name="connsiteX148" fmla="*/ 894351 w 1690360"/>
              <a:gd name="connsiteY148" fmla="*/ 1376786 h 1690360"/>
              <a:gd name="connsiteX149" fmla="*/ 894351 w 1690360"/>
              <a:gd name="connsiteY149" fmla="*/ 1418258 h 1690360"/>
              <a:gd name="connsiteX150" fmla="*/ 867578 w 1690360"/>
              <a:gd name="connsiteY150" fmla="*/ 1418258 h 1690360"/>
              <a:gd name="connsiteX151" fmla="*/ 867578 w 1690360"/>
              <a:gd name="connsiteY151" fmla="*/ 1498576 h 1690360"/>
              <a:gd name="connsiteX152" fmla="*/ 894876 w 1690360"/>
              <a:gd name="connsiteY152" fmla="*/ 1498576 h 1690360"/>
              <a:gd name="connsiteX153" fmla="*/ 894876 w 1690360"/>
              <a:gd name="connsiteY153" fmla="*/ 1618966 h 169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</a:cxnLst>
            <a:rect l="l" t="t" r="r" b="b"/>
            <a:pathLst>
              <a:path w="1690360" h="1690360">
                <a:moveTo>
                  <a:pt x="814208" y="0"/>
                </a:moveTo>
                <a:cubicBezTo>
                  <a:pt x="835381" y="0"/>
                  <a:pt x="856554" y="0"/>
                  <a:pt x="877727" y="0"/>
                </a:cubicBezTo>
                <a:cubicBezTo>
                  <a:pt x="880177" y="350"/>
                  <a:pt x="882452" y="1050"/>
                  <a:pt x="884902" y="1225"/>
                </a:cubicBezTo>
                <a:cubicBezTo>
                  <a:pt x="905900" y="2975"/>
                  <a:pt x="927073" y="4200"/>
                  <a:pt x="947897" y="6649"/>
                </a:cubicBezTo>
                <a:cubicBezTo>
                  <a:pt x="1001267" y="12424"/>
                  <a:pt x="1053413" y="24148"/>
                  <a:pt x="1104509" y="40772"/>
                </a:cubicBezTo>
                <a:cubicBezTo>
                  <a:pt x="1279494" y="97992"/>
                  <a:pt x="1421932" y="200533"/>
                  <a:pt x="1530423" y="349446"/>
                </a:cubicBezTo>
                <a:cubicBezTo>
                  <a:pt x="1627365" y="482435"/>
                  <a:pt x="1679686" y="631873"/>
                  <a:pt x="1690360" y="795834"/>
                </a:cubicBezTo>
                <a:cubicBezTo>
                  <a:pt x="1693685" y="846755"/>
                  <a:pt x="1691585" y="897501"/>
                  <a:pt x="1685461" y="948072"/>
                </a:cubicBezTo>
                <a:cubicBezTo>
                  <a:pt x="1678986" y="1001092"/>
                  <a:pt x="1667962" y="1053238"/>
                  <a:pt x="1651338" y="1103984"/>
                </a:cubicBezTo>
                <a:cubicBezTo>
                  <a:pt x="1595868" y="1274420"/>
                  <a:pt x="1496826" y="1414408"/>
                  <a:pt x="1353688" y="1522199"/>
                </a:cubicBezTo>
                <a:cubicBezTo>
                  <a:pt x="1218424" y="1624041"/>
                  <a:pt x="1065487" y="1679161"/>
                  <a:pt x="896626" y="1690360"/>
                </a:cubicBezTo>
                <a:cubicBezTo>
                  <a:pt x="840455" y="1694035"/>
                  <a:pt x="784460" y="1691410"/>
                  <a:pt x="728640" y="1683711"/>
                </a:cubicBezTo>
                <a:cubicBezTo>
                  <a:pt x="682094" y="1677236"/>
                  <a:pt x="636422" y="1666737"/>
                  <a:pt x="591451" y="1652563"/>
                </a:cubicBezTo>
                <a:cubicBezTo>
                  <a:pt x="481385" y="1617916"/>
                  <a:pt x="382693" y="1562796"/>
                  <a:pt x="295026" y="1487902"/>
                </a:cubicBezTo>
                <a:cubicBezTo>
                  <a:pt x="212257" y="1417033"/>
                  <a:pt x="145938" y="1333215"/>
                  <a:pt x="95542" y="1236623"/>
                </a:cubicBezTo>
                <a:cubicBezTo>
                  <a:pt x="41647" y="1132681"/>
                  <a:pt x="10499" y="1022090"/>
                  <a:pt x="2450" y="905200"/>
                </a:cubicBezTo>
                <a:cubicBezTo>
                  <a:pt x="1750" y="895926"/>
                  <a:pt x="875" y="886827"/>
                  <a:pt x="0" y="877727"/>
                </a:cubicBezTo>
                <a:cubicBezTo>
                  <a:pt x="0" y="856554"/>
                  <a:pt x="0" y="835381"/>
                  <a:pt x="0" y="814208"/>
                </a:cubicBezTo>
                <a:cubicBezTo>
                  <a:pt x="350" y="811933"/>
                  <a:pt x="1050" y="809483"/>
                  <a:pt x="1225" y="807208"/>
                </a:cubicBezTo>
                <a:cubicBezTo>
                  <a:pt x="2625" y="790060"/>
                  <a:pt x="3675" y="773086"/>
                  <a:pt x="5250" y="755937"/>
                </a:cubicBezTo>
                <a:cubicBezTo>
                  <a:pt x="8574" y="718491"/>
                  <a:pt x="15399" y="681569"/>
                  <a:pt x="24323" y="645172"/>
                </a:cubicBezTo>
                <a:cubicBezTo>
                  <a:pt x="55995" y="516557"/>
                  <a:pt x="114441" y="401417"/>
                  <a:pt x="199833" y="300275"/>
                </a:cubicBezTo>
                <a:cubicBezTo>
                  <a:pt x="284701" y="199658"/>
                  <a:pt x="387768" y="123365"/>
                  <a:pt x="508158" y="70519"/>
                </a:cubicBezTo>
                <a:cubicBezTo>
                  <a:pt x="597226" y="31497"/>
                  <a:pt x="690318" y="8749"/>
                  <a:pt x="787435" y="2275"/>
                </a:cubicBezTo>
                <a:cubicBezTo>
                  <a:pt x="796359" y="1750"/>
                  <a:pt x="805283" y="700"/>
                  <a:pt x="814208" y="0"/>
                </a:cubicBezTo>
                <a:close/>
                <a:moveTo>
                  <a:pt x="867403" y="824357"/>
                </a:moveTo>
                <a:cubicBezTo>
                  <a:pt x="914649" y="824357"/>
                  <a:pt x="961371" y="824357"/>
                  <a:pt x="1008792" y="824357"/>
                </a:cubicBezTo>
                <a:cubicBezTo>
                  <a:pt x="1008792" y="815258"/>
                  <a:pt x="1008792" y="806508"/>
                  <a:pt x="1008792" y="797759"/>
                </a:cubicBezTo>
                <a:cubicBezTo>
                  <a:pt x="1023140" y="797759"/>
                  <a:pt x="1036789" y="797759"/>
                  <a:pt x="1051138" y="797759"/>
                </a:cubicBezTo>
                <a:cubicBezTo>
                  <a:pt x="1051138" y="807033"/>
                  <a:pt x="1051138" y="815783"/>
                  <a:pt x="1051138" y="824357"/>
                </a:cubicBezTo>
                <a:cubicBezTo>
                  <a:pt x="1098559" y="824357"/>
                  <a:pt x="1145280" y="824357"/>
                  <a:pt x="1192701" y="824357"/>
                </a:cubicBezTo>
                <a:cubicBezTo>
                  <a:pt x="1192701" y="815258"/>
                  <a:pt x="1192701" y="806508"/>
                  <a:pt x="1192701" y="797584"/>
                </a:cubicBezTo>
                <a:cubicBezTo>
                  <a:pt x="1206875" y="797584"/>
                  <a:pt x="1220349" y="797584"/>
                  <a:pt x="1234698" y="797584"/>
                </a:cubicBezTo>
                <a:cubicBezTo>
                  <a:pt x="1234698" y="806683"/>
                  <a:pt x="1234698" y="815608"/>
                  <a:pt x="1234698" y="824532"/>
                </a:cubicBezTo>
                <a:cubicBezTo>
                  <a:pt x="1282294" y="824532"/>
                  <a:pt x="1329190" y="824532"/>
                  <a:pt x="1376786" y="824532"/>
                </a:cubicBezTo>
                <a:cubicBezTo>
                  <a:pt x="1376786" y="815433"/>
                  <a:pt x="1376786" y="806508"/>
                  <a:pt x="1376786" y="797584"/>
                </a:cubicBezTo>
                <a:cubicBezTo>
                  <a:pt x="1390960" y="797584"/>
                  <a:pt x="1404259" y="797584"/>
                  <a:pt x="1418433" y="797584"/>
                </a:cubicBezTo>
                <a:cubicBezTo>
                  <a:pt x="1418433" y="806858"/>
                  <a:pt x="1418433" y="815608"/>
                  <a:pt x="1418433" y="824357"/>
                </a:cubicBezTo>
                <a:cubicBezTo>
                  <a:pt x="1445555" y="824357"/>
                  <a:pt x="1471803" y="824357"/>
                  <a:pt x="1498751" y="824357"/>
                </a:cubicBezTo>
                <a:cubicBezTo>
                  <a:pt x="1498751" y="815258"/>
                  <a:pt x="1498751" y="806508"/>
                  <a:pt x="1498751" y="797059"/>
                </a:cubicBezTo>
                <a:cubicBezTo>
                  <a:pt x="1539173" y="797059"/>
                  <a:pt x="1578894" y="797059"/>
                  <a:pt x="1619491" y="797059"/>
                </a:cubicBezTo>
                <a:cubicBezTo>
                  <a:pt x="1602867" y="591626"/>
                  <a:pt x="1522199" y="417340"/>
                  <a:pt x="1371537" y="277527"/>
                </a:cubicBezTo>
                <a:cubicBezTo>
                  <a:pt x="1237498" y="153112"/>
                  <a:pt x="1077561" y="86443"/>
                  <a:pt x="894351" y="72444"/>
                </a:cubicBezTo>
                <a:cubicBezTo>
                  <a:pt x="894351" y="113216"/>
                  <a:pt x="894351" y="152937"/>
                  <a:pt x="894351" y="193359"/>
                </a:cubicBezTo>
                <a:cubicBezTo>
                  <a:pt x="884902" y="193359"/>
                  <a:pt x="876153" y="193359"/>
                  <a:pt x="867403" y="193359"/>
                </a:cubicBezTo>
                <a:cubicBezTo>
                  <a:pt x="867403" y="220482"/>
                  <a:pt x="867403" y="246905"/>
                  <a:pt x="867403" y="273852"/>
                </a:cubicBezTo>
                <a:cubicBezTo>
                  <a:pt x="876677" y="273852"/>
                  <a:pt x="885427" y="273852"/>
                  <a:pt x="894176" y="273852"/>
                </a:cubicBezTo>
                <a:cubicBezTo>
                  <a:pt x="894176" y="287676"/>
                  <a:pt x="894176" y="301150"/>
                  <a:pt x="894176" y="315324"/>
                </a:cubicBezTo>
                <a:cubicBezTo>
                  <a:pt x="885077" y="315324"/>
                  <a:pt x="876153" y="315324"/>
                  <a:pt x="867403" y="315324"/>
                </a:cubicBezTo>
                <a:cubicBezTo>
                  <a:pt x="867403" y="363095"/>
                  <a:pt x="867403" y="410166"/>
                  <a:pt x="867403" y="457762"/>
                </a:cubicBezTo>
                <a:cubicBezTo>
                  <a:pt x="876677" y="457762"/>
                  <a:pt x="885427" y="457762"/>
                  <a:pt x="894001" y="457762"/>
                </a:cubicBezTo>
                <a:cubicBezTo>
                  <a:pt x="894001" y="471936"/>
                  <a:pt x="894001" y="485410"/>
                  <a:pt x="894001" y="499584"/>
                </a:cubicBezTo>
                <a:cubicBezTo>
                  <a:pt x="884902" y="499584"/>
                  <a:pt x="876153" y="499584"/>
                  <a:pt x="867228" y="499584"/>
                </a:cubicBezTo>
                <a:cubicBezTo>
                  <a:pt x="867228" y="547005"/>
                  <a:pt x="867228" y="593726"/>
                  <a:pt x="867228" y="641322"/>
                </a:cubicBezTo>
                <a:cubicBezTo>
                  <a:pt x="876503" y="641322"/>
                  <a:pt x="885252" y="641322"/>
                  <a:pt x="894001" y="641322"/>
                </a:cubicBezTo>
                <a:cubicBezTo>
                  <a:pt x="894001" y="655671"/>
                  <a:pt x="894001" y="669145"/>
                  <a:pt x="894001" y="683318"/>
                </a:cubicBezTo>
                <a:cubicBezTo>
                  <a:pt x="884902" y="683318"/>
                  <a:pt x="876153" y="683318"/>
                  <a:pt x="867228" y="683318"/>
                </a:cubicBezTo>
                <a:cubicBezTo>
                  <a:pt x="867403" y="730565"/>
                  <a:pt x="867403" y="777111"/>
                  <a:pt x="867403" y="824357"/>
                </a:cubicBezTo>
                <a:close/>
                <a:moveTo>
                  <a:pt x="797059" y="72969"/>
                </a:moveTo>
                <a:cubicBezTo>
                  <a:pt x="388993" y="99742"/>
                  <a:pt x="93092" y="430114"/>
                  <a:pt x="73144" y="797059"/>
                </a:cubicBezTo>
                <a:cubicBezTo>
                  <a:pt x="112866" y="797059"/>
                  <a:pt x="152587" y="797059"/>
                  <a:pt x="193184" y="797059"/>
                </a:cubicBezTo>
                <a:cubicBezTo>
                  <a:pt x="193184" y="806683"/>
                  <a:pt x="193184" y="815433"/>
                  <a:pt x="193184" y="824357"/>
                </a:cubicBezTo>
                <a:cubicBezTo>
                  <a:pt x="220307" y="824357"/>
                  <a:pt x="246730" y="824357"/>
                  <a:pt x="273502" y="824357"/>
                </a:cubicBezTo>
                <a:cubicBezTo>
                  <a:pt x="273502" y="815258"/>
                  <a:pt x="273502" y="806508"/>
                  <a:pt x="273502" y="797584"/>
                </a:cubicBezTo>
                <a:cubicBezTo>
                  <a:pt x="287501" y="797584"/>
                  <a:pt x="301150" y="797584"/>
                  <a:pt x="315149" y="797584"/>
                </a:cubicBezTo>
                <a:cubicBezTo>
                  <a:pt x="315149" y="806683"/>
                  <a:pt x="315149" y="815433"/>
                  <a:pt x="315149" y="824357"/>
                </a:cubicBezTo>
                <a:cubicBezTo>
                  <a:pt x="362745" y="824357"/>
                  <a:pt x="409641" y="824357"/>
                  <a:pt x="457237" y="824357"/>
                </a:cubicBezTo>
                <a:cubicBezTo>
                  <a:pt x="457237" y="815258"/>
                  <a:pt x="457237" y="806508"/>
                  <a:pt x="457237" y="797759"/>
                </a:cubicBezTo>
                <a:cubicBezTo>
                  <a:pt x="471586" y="797759"/>
                  <a:pt x="485235" y="797759"/>
                  <a:pt x="499584" y="797759"/>
                </a:cubicBezTo>
                <a:cubicBezTo>
                  <a:pt x="499584" y="807033"/>
                  <a:pt x="499584" y="815783"/>
                  <a:pt x="499584" y="824357"/>
                </a:cubicBezTo>
                <a:cubicBezTo>
                  <a:pt x="547005" y="824357"/>
                  <a:pt x="593726" y="824357"/>
                  <a:pt x="641147" y="824357"/>
                </a:cubicBezTo>
                <a:cubicBezTo>
                  <a:pt x="641147" y="815258"/>
                  <a:pt x="641147" y="806508"/>
                  <a:pt x="641147" y="797584"/>
                </a:cubicBezTo>
                <a:cubicBezTo>
                  <a:pt x="655321" y="797584"/>
                  <a:pt x="668795" y="797584"/>
                  <a:pt x="683143" y="797584"/>
                </a:cubicBezTo>
                <a:cubicBezTo>
                  <a:pt x="683143" y="806858"/>
                  <a:pt x="683143" y="815608"/>
                  <a:pt x="683143" y="824357"/>
                </a:cubicBezTo>
                <a:cubicBezTo>
                  <a:pt x="730740" y="824357"/>
                  <a:pt x="777461" y="824357"/>
                  <a:pt x="824182" y="824357"/>
                </a:cubicBezTo>
                <a:cubicBezTo>
                  <a:pt x="824182" y="777286"/>
                  <a:pt x="824182" y="730565"/>
                  <a:pt x="824182" y="683143"/>
                </a:cubicBezTo>
                <a:cubicBezTo>
                  <a:pt x="815083" y="683143"/>
                  <a:pt x="806158" y="683143"/>
                  <a:pt x="797234" y="683143"/>
                </a:cubicBezTo>
                <a:cubicBezTo>
                  <a:pt x="797234" y="668795"/>
                  <a:pt x="797234" y="655146"/>
                  <a:pt x="797234" y="641147"/>
                </a:cubicBezTo>
                <a:cubicBezTo>
                  <a:pt x="806333" y="641147"/>
                  <a:pt x="815083" y="641147"/>
                  <a:pt x="824007" y="641147"/>
                </a:cubicBezTo>
                <a:cubicBezTo>
                  <a:pt x="824007" y="593726"/>
                  <a:pt x="824007" y="547005"/>
                  <a:pt x="824007" y="499409"/>
                </a:cubicBezTo>
                <a:cubicBezTo>
                  <a:pt x="814908" y="499409"/>
                  <a:pt x="805983" y="499409"/>
                  <a:pt x="797234" y="499409"/>
                </a:cubicBezTo>
                <a:cubicBezTo>
                  <a:pt x="797234" y="485060"/>
                  <a:pt x="797234" y="471411"/>
                  <a:pt x="797234" y="457412"/>
                </a:cubicBezTo>
                <a:cubicBezTo>
                  <a:pt x="806333" y="457412"/>
                  <a:pt x="815083" y="457412"/>
                  <a:pt x="824007" y="457412"/>
                </a:cubicBezTo>
                <a:cubicBezTo>
                  <a:pt x="824007" y="409816"/>
                  <a:pt x="824007" y="362920"/>
                  <a:pt x="824007" y="315149"/>
                </a:cubicBezTo>
                <a:cubicBezTo>
                  <a:pt x="814733" y="315149"/>
                  <a:pt x="805808" y="315149"/>
                  <a:pt x="797234" y="315149"/>
                </a:cubicBezTo>
                <a:cubicBezTo>
                  <a:pt x="797234" y="300975"/>
                  <a:pt x="797234" y="287676"/>
                  <a:pt x="797234" y="273677"/>
                </a:cubicBezTo>
                <a:cubicBezTo>
                  <a:pt x="806333" y="273677"/>
                  <a:pt x="815083" y="273677"/>
                  <a:pt x="824007" y="273677"/>
                </a:cubicBezTo>
                <a:cubicBezTo>
                  <a:pt x="824007" y="246730"/>
                  <a:pt x="824007" y="220482"/>
                  <a:pt x="824007" y="193359"/>
                </a:cubicBezTo>
                <a:cubicBezTo>
                  <a:pt x="814908" y="193359"/>
                  <a:pt x="805983" y="193359"/>
                  <a:pt x="796709" y="193359"/>
                </a:cubicBezTo>
                <a:cubicBezTo>
                  <a:pt x="797059" y="152587"/>
                  <a:pt x="797059" y="113041"/>
                  <a:pt x="797059" y="72969"/>
                </a:cubicBezTo>
                <a:close/>
                <a:moveTo>
                  <a:pt x="193184" y="895051"/>
                </a:moveTo>
                <a:cubicBezTo>
                  <a:pt x="152587" y="895051"/>
                  <a:pt x="112866" y="895051"/>
                  <a:pt x="72969" y="895051"/>
                </a:cubicBezTo>
                <a:cubicBezTo>
                  <a:pt x="99042" y="1298568"/>
                  <a:pt x="425215" y="1598143"/>
                  <a:pt x="797409" y="1618791"/>
                </a:cubicBezTo>
                <a:cubicBezTo>
                  <a:pt x="797409" y="1578894"/>
                  <a:pt x="797409" y="1538998"/>
                  <a:pt x="797409" y="1498401"/>
                </a:cubicBezTo>
                <a:cubicBezTo>
                  <a:pt x="807033" y="1498401"/>
                  <a:pt x="815783" y="1498401"/>
                  <a:pt x="824532" y="1498401"/>
                </a:cubicBezTo>
                <a:cubicBezTo>
                  <a:pt x="824532" y="1471453"/>
                  <a:pt x="824532" y="1445206"/>
                  <a:pt x="824532" y="1418083"/>
                </a:cubicBezTo>
                <a:cubicBezTo>
                  <a:pt x="815258" y="1418083"/>
                  <a:pt x="806333" y="1418083"/>
                  <a:pt x="797759" y="1418083"/>
                </a:cubicBezTo>
                <a:cubicBezTo>
                  <a:pt x="797759" y="1403909"/>
                  <a:pt x="797759" y="1390610"/>
                  <a:pt x="797759" y="1376611"/>
                </a:cubicBezTo>
                <a:cubicBezTo>
                  <a:pt x="806858" y="1376611"/>
                  <a:pt x="815608" y="1376611"/>
                  <a:pt x="824532" y="1376611"/>
                </a:cubicBezTo>
                <a:cubicBezTo>
                  <a:pt x="824532" y="1329015"/>
                  <a:pt x="824532" y="1282119"/>
                  <a:pt x="824532" y="1234523"/>
                </a:cubicBezTo>
                <a:cubicBezTo>
                  <a:pt x="815433" y="1234523"/>
                  <a:pt x="806683" y="1234523"/>
                  <a:pt x="797934" y="1234523"/>
                </a:cubicBezTo>
                <a:cubicBezTo>
                  <a:pt x="797934" y="1220174"/>
                  <a:pt x="797934" y="1206525"/>
                  <a:pt x="797934" y="1192176"/>
                </a:cubicBezTo>
                <a:cubicBezTo>
                  <a:pt x="807208" y="1192176"/>
                  <a:pt x="815783" y="1192176"/>
                  <a:pt x="824532" y="1192176"/>
                </a:cubicBezTo>
                <a:cubicBezTo>
                  <a:pt x="824532" y="1144755"/>
                  <a:pt x="824532" y="1098034"/>
                  <a:pt x="824532" y="1050613"/>
                </a:cubicBezTo>
                <a:cubicBezTo>
                  <a:pt x="815433" y="1050613"/>
                  <a:pt x="806683" y="1050613"/>
                  <a:pt x="797934" y="1050613"/>
                </a:cubicBezTo>
                <a:cubicBezTo>
                  <a:pt x="797934" y="1036264"/>
                  <a:pt x="797934" y="1022615"/>
                  <a:pt x="797934" y="1008267"/>
                </a:cubicBezTo>
                <a:cubicBezTo>
                  <a:pt x="807208" y="1008267"/>
                  <a:pt x="815958" y="1008267"/>
                  <a:pt x="824532" y="1008267"/>
                </a:cubicBezTo>
                <a:cubicBezTo>
                  <a:pt x="824532" y="960845"/>
                  <a:pt x="824532" y="914124"/>
                  <a:pt x="824532" y="867403"/>
                </a:cubicBezTo>
                <a:cubicBezTo>
                  <a:pt x="777286" y="867403"/>
                  <a:pt x="730565" y="867403"/>
                  <a:pt x="683143" y="867403"/>
                </a:cubicBezTo>
                <a:cubicBezTo>
                  <a:pt x="683143" y="876677"/>
                  <a:pt x="683143" y="885252"/>
                  <a:pt x="683143" y="894176"/>
                </a:cubicBezTo>
                <a:cubicBezTo>
                  <a:pt x="668970" y="894176"/>
                  <a:pt x="655496" y="894176"/>
                  <a:pt x="641147" y="894176"/>
                </a:cubicBezTo>
                <a:cubicBezTo>
                  <a:pt x="641147" y="884902"/>
                  <a:pt x="641147" y="875978"/>
                  <a:pt x="641147" y="867403"/>
                </a:cubicBezTo>
                <a:cubicBezTo>
                  <a:pt x="593551" y="867403"/>
                  <a:pt x="546655" y="867403"/>
                  <a:pt x="499409" y="867403"/>
                </a:cubicBezTo>
                <a:cubicBezTo>
                  <a:pt x="499409" y="876677"/>
                  <a:pt x="499409" y="885252"/>
                  <a:pt x="499409" y="894176"/>
                </a:cubicBezTo>
                <a:cubicBezTo>
                  <a:pt x="485235" y="894176"/>
                  <a:pt x="471761" y="894176"/>
                  <a:pt x="457587" y="894176"/>
                </a:cubicBezTo>
                <a:cubicBezTo>
                  <a:pt x="457587" y="885077"/>
                  <a:pt x="457587" y="876328"/>
                  <a:pt x="457587" y="867403"/>
                </a:cubicBezTo>
                <a:cubicBezTo>
                  <a:pt x="409991" y="867403"/>
                  <a:pt x="363095" y="867403"/>
                  <a:pt x="315149" y="867403"/>
                </a:cubicBezTo>
                <a:cubicBezTo>
                  <a:pt x="315149" y="876677"/>
                  <a:pt x="315149" y="885602"/>
                  <a:pt x="315149" y="894176"/>
                </a:cubicBezTo>
                <a:cubicBezTo>
                  <a:pt x="300975" y="894176"/>
                  <a:pt x="287676" y="894176"/>
                  <a:pt x="273677" y="894176"/>
                </a:cubicBezTo>
                <a:cubicBezTo>
                  <a:pt x="273677" y="885077"/>
                  <a:pt x="273677" y="876328"/>
                  <a:pt x="273677" y="867578"/>
                </a:cubicBezTo>
                <a:cubicBezTo>
                  <a:pt x="246730" y="867578"/>
                  <a:pt x="220132" y="867578"/>
                  <a:pt x="193359" y="867578"/>
                </a:cubicBezTo>
                <a:cubicBezTo>
                  <a:pt x="193184" y="876852"/>
                  <a:pt x="193184" y="885252"/>
                  <a:pt x="193184" y="895051"/>
                </a:cubicBezTo>
                <a:close/>
                <a:moveTo>
                  <a:pt x="894876" y="1618966"/>
                </a:moveTo>
                <a:cubicBezTo>
                  <a:pt x="1300842" y="1592543"/>
                  <a:pt x="1598493" y="1264270"/>
                  <a:pt x="1618791" y="894526"/>
                </a:cubicBezTo>
                <a:cubicBezTo>
                  <a:pt x="1578894" y="894526"/>
                  <a:pt x="1538998" y="894526"/>
                  <a:pt x="1498401" y="894526"/>
                </a:cubicBezTo>
                <a:cubicBezTo>
                  <a:pt x="1498401" y="884902"/>
                  <a:pt x="1498401" y="876153"/>
                  <a:pt x="1498401" y="867403"/>
                </a:cubicBezTo>
                <a:cubicBezTo>
                  <a:pt x="1471453" y="867403"/>
                  <a:pt x="1445206" y="867403"/>
                  <a:pt x="1418258" y="867403"/>
                </a:cubicBezTo>
                <a:cubicBezTo>
                  <a:pt x="1418258" y="876503"/>
                  <a:pt x="1418258" y="885252"/>
                  <a:pt x="1418258" y="894176"/>
                </a:cubicBezTo>
                <a:cubicBezTo>
                  <a:pt x="1404259" y="894176"/>
                  <a:pt x="1390610" y="894176"/>
                  <a:pt x="1376611" y="894176"/>
                </a:cubicBezTo>
                <a:cubicBezTo>
                  <a:pt x="1376611" y="885077"/>
                  <a:pt x="1376611" y="876328"/>
                  <a:pt x="1376611" y="867403"/>
                </a:cubicBezTo>
                <a:cubicBezTo>
                  <a:pt x="1329015" y="867403"/>
                  <a:pt x="1282119" y="867403"/>
                  <a:pt x="1234523" y="867403"/>
                </a:cubicBezTo>
                <a:cubicBezTo>
                  <a:pt x="1234523" y="876503"/>
                  <a:pt x="1234523" y="885252"/>
                  <a:pt x="1234523" y="894001"/>
                </a:cubicBezTo>
                <a:cubicBezTo>
                  <a:pt x="1220174" y="894001"/>
                  <a:pt x="1206525" y="894001"/>
                  <a:pt x="1192176" y="894001"/>
                </a:cubicBezTo>
                <a:cubicBezTo>
                  <a:pt x="1192176" y="884727"/>
                  <a:pt x="1192176" y="875978"/>
                  <a:pt x="1192176" y="867403"/>
                </a:cubicBezTo>
                <a:cubicBezTo>
                  <a:pt x="1144755" y="867403"/>
                  <a:pt x="1098034" y="867403"/>
                  <a:pt x="1050613" y="867403"/>
                </a:cubicBezTo>
                <a:cubicBezTo>
                  <a:pt x="1050613" y="876503"/>
                  <a:pt x="1050613" y="885252"/>
                  <a:pt x="1050613" y="894001"/>
                </a:cubicBezTo>
                <a:cubicBezTo>
                  <a:pt x="1036264" y="894001"/>
                  <a:pt x="1022615" y="894001"/>
                  <a:pt x="1008267" y="894001"/>
                </a:cubicBezTo>
                <a:cubicBezTo>
                  <a:pt x="1008267" y="884727"/>
                  <a:pt x="1008267" y="875978"/>
                  <a:pt x="1008267" y="867403"/>
                </a:cubicBezTo>
                <a:cubicBezTo>
                  <a:pt x="960845" y="867403"/>
                  <a:pt x="914124" y="867403"/>
                  <a:pt x="867403" y="867403"/>
                </a:cubicBezTo>
                <a:cubicBezTo>
                  <a:pt x="867403" y="914474"/>
                  <a:pt x="867403" y="961195"/>
                  <a:pt x="867403" y="1008617"/>
                </a:cubicBezTo>
                <a:cubicBezTo>
                  <a:pt x="876503" y="1008617"/>
                  <a:pt x="885427" y="1008617"/>
                  <a:pt x="894351" y="1008617"/>
                </a:cubicBezTo>
                <a:cubicBezTo>
                  <a:pt x="894351" y="1022965"/>
                  <a:pt x="894351" y="1036614"/>
                  <a:pt x="894351" y="1050963"/>
                </a:cubicBezTo>
                <a:cubicBezTo>
                  <a:pt x="885077" y="1050963"/>
                  <a:pt x="876153" y="1050963"/>
                  <a:pt x="867403" y="1050963"/>
                </a:cubicBezTo>
                <a:cubicBezTo>
                  <a:pt x="867403" y="1098384"/>
                  <a:pt x="867403" y="1145105"/>
                  <a:pt x="867403" y="1192526"/>
                </a:cubicBezTo>
                <a:cubicBezTo>
                  <a:pt x="876503" y="1192526"/>
                  <a:pt x="885427" y="1192526"/>
                  <a:pt x="894351" y="1192526"/>
                </a:cubicBezTo>
                <a:cubicBezTo>
                  <a:pt x="894351" y="1206875"/>
                  <a:pt x="894351" y="1220524"/>
                  <a:pt x="894351" y="1234523"/>
                </a:cubicBezTo>
                <a:cubicBezTo>
                  <a:pt x="885252" y="1234523"/>
                  <a:pt x="876503" y="1234523"/>
                  <a:pt x="867578" y="1234523"/>
                </a:cubicBezTo>
                <a:cubicBezTo>
                  <a:pt x="867578" y="1282119"/>
                  <a:pt x="867578" y="1329015"/>
                  <a:pt x="867578" y="1376786"/>
                </a:cubicBezTo>
                <a:cubicBezTo>
                  <a:pt x="876852" y="1376786"/>
                  <a:pt x="885777" y="1376786"/>
                  <a:pt x="894351" y="1376786"/>
                </a:cubicBezTo>
                <a:cubicBezTo>
                  <a:pt x="894351" y="1390960"/>
                  <a:pt x="894351" y="1404259"/>
                  <a:pt x="894351" y="1418258"/>
                </a:cubicBezTo>
                <a:cubicBezTo>
                  <a:pt x="885252" y="1418258"/>
                  <a:pt x="876503" y="1418258"/>
                  <a:pt x="867578" y="1418258"/>
                </a:cubicBezTo>
                <a:cubicBezTo>
                  <a:pt x="867578" y="1445206"/>
                  <a:pt x="867578" y="1471453"/>
                  <a:pt x="867578" y="1498576"/>
                </a:cubicBezTo>
                <a:cubicBezTo>
                  <a:pt x="876677" y="1498576"/>
                  <a:pt x="885602" y="1498576"/>
                  <a:pt x="894876" y="1498576"/>
                </a:cubicBezTo>
                <a:cubicBezTo>
                  <a:pt x="894876" y="1539348"/>
                  <a:pt x="894876" y="1578894"/>
                  <a:pt x="894876" y="1618966"/>
                </a:cubicBezTo>
                <a:close/>
              </a:path>
            </a:pathLst>
          </a:custGeom>
          <a:solidFill>
            <a:schemeClr val="accent5"/>
          </a:solidFill>
          <a:ln w="174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FB3289EB-450A-4AC0-AB8B-B92E0961AF72}"/>
              </a:ext>
            </a:extLst>
          </p:cNvPr>
          <p:cNvGrpSpPr/>
          <p:nvPr/>
        </p:nvGrpSpPr>
        <p:grpSpPr>
          <a:xfrm>
            <a:off x="4958150" y="3250162"/>
            <a:ext cx="3544264" cy="3307892"/>
            <a:chOff x="5926915" y="1450187"/>
            <a:chExt cx="5413393" cy="5052366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1F380590-2777-4249-8832-81D621A90ACB}"/>
                </a:ext>
              </a:extLst>
            </p:cNvPr>
            <p:cNvGrpSpPr/>
            <p:nvPr/>
          </p:nvGrpSpPr>
          <p:grpSpPr>
            <a:xfrm>
              <a:off x="9522603" y="1983000"/>
              <a:ext cx="1643011" cy="2038048"/>
              <a:chOff x="4430751" y="1539563"/>
              <a:chExt cx="2208173" cy="2739094"/>
            </a:xfrm>
          </p:grpSpPr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BC7B69A3-A40E-46D7-8F59-0E821D7D4AFF}"/>
                  </a:ext>
                </a:extLst>
              </p:cNvPr>
              <p:cNvSpPr/>
              <p:nvPr/>
            </p:nvSpPr>
            <p:spPr>
              <a:xfrm>
                <a:off x="4430751" y="1539563"/>
                <a:ext cx="2208173" cy="2739094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B416AD6E-F501-4F7C-AC9A-04537F84B3E3}"/>
                  </a:ext>
                </a:extLst>
              </p:cNvPr>
              <p:cNvSpPr/>
              <p:nvPr/>
            </p:nvSpPr>
            <p:spPr>
              <a:xfrm>
                <a:off x="4525122" y="1708802"/>
                <a:ext cx="1947512" cy="242509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5C98D15A-E37C-40B4-A68B-E1A2AE589CC1}"/>
                  </a:ext>
                </a:extLst>
              </p:cNvPr>
              <p:cNvSpPr/>
              <p:nvPr/>
            </p:nvSpPr>
            <p:spPr>
              <a:xfrm>
                <a:off x="4689553" y="1957293"/>
                <a:ext cx="1557044" cy="1936397"/>
              </a:xfrm>
              <a:custGeom>
                <a:avLst/>
                <a:gdLst>
                  <a:gd name="connsiteX0" fmla="*/ 1390662 w 1387195"/>
                  <a:gd name="connsiteY0" fmla="*/ 873393 h 1725166"/>
                  <a:gd name="connsiteX1" fmla="*/ 1181826 w 1387195"/>
                  <a:gd name="connsiteY1" fmla="*/ 1488804 h 1725166"/>
                  <a:gd name="connsiteX2" fmla="*/ 792907 w 1387195"/>
                  <a:gd name="connsiteY2" fmla="*/ 1722357 h 1725166"/>
                  <a:gd name="connsiteX3" fmla="*/ 285446 w 1387195"/>
                  <a:gd name="connsiteY3" fmla="*/ 1559929 h 1725166"/>
                  <a:gd name="connsiteX4" fmla="*/ 19608 w 1387195"/>
                  <a:gd name="connsiteY4" fmla="*/ 1058521 h 1725166"/>
                  <a:gd name="connsiteX5" fmla="*/ 138151 w 1387195"/>
                  <a:gd name="connsiteY5" fmla="*/ 345755 h 1725166"/>
                  <a:gd name="connsiteX6" fmla="*/ 497812 w 1387195"/>
                  <a:gd name="connsiteY6" fmla="*/ 36032 h 1725166"/>
                  <a:gd name="connsiteX7" fmla="*/ 1081948 w 1387195"/>
                  <a:gd name="connsiteY7" fmla="*/ 152052 h 1725166"/>
                  <a:gd name="connsiteX8" fmla="*/ 1368971 w 1387195"/>
                  <a:gd name="connsiteY8" fmla="*/ 655478 h 1725166"/>
                  <a:gd name="connsiteX9" fmla="*/ 1390662 w 1387195"/>
                  <a:gd name="connsiteY9" fmla="*/ 873393 h 1725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87195" h="1725166">
                    <a:moveTo>
                      <a:pt x="1390662" y="873393"/>
                    </a:moveTo>
                    <a:cubicBezTo>
                      <a:pt x="1387635" y="1101398"/>
                      <a:pt x="1327103" y="1309729"/>
                      <a:pt x="1181826" y="1488804"/>
                    </a:cubicBezTo>
                    <a:cubicBezTo>
                      <a:pt x="1080939" y="1612895"/>
                      <a:pt x="952813" y="1696631"/>
                      <a:pt x="792907" y="1722357"/>
                    </a:cubicBezTo>
                    <a:cubicBezTo>
                      <a:pt x="597186" y="1753127"/>
                      <a:pt x="429209" y="1691586"/>
                      <a:pt x="285446" y="1559929"/>
                    </a:cubicBezTo>
                    <a:cubicBezTo>
                      <a:pt x="137646" y="1424740"/>
                      <a:pt x="55423" y="1253233"/>
                      <a:pt x="19608" y="1058521"/>
                    </a:cubicBezTo>
                    <a:cubicBezTo>
                      <a:pt x="-26295" y="807312"/>
                      <a:pt x="6493" y="567706"/>
                      <a:pt x="138151" y="345755"/>
                    </a:cubicBezTo>
                    <a:cubicBezTo>
                      <a:pt x="222896" y="203000"/>
                      <a:pt x="338916" y="92024"/>
                      <a:pt x="497812" y="36032"/>
                    </a:cubicBezTo>
                    <a:cubicBezTo>
                      <a:pt x="714215" y="-40642"/>
                      <a:pt x="909431" y="8288"/>
                      <a:pt x="1081948" y="152052"/>
                    </a:cubicBezTo>
                    <a:cubicBezTo>
                      <a:pt x="1239331" y="283205"/>
                      <a:pt x="1325085" y="457739"/>
                      <a:pt x="1368971" y="655478"/>
                    </a:cubicBezTo>
                    <a:cubicBezTo>
                      <a:pt x="1384104" y="727107"/>
                      <a:pt x="1391166" y="799746"/>
                      <a:pt x="1390662" y="873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0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27CD1B63-9DDB-435E-A2A4-FAD0DDEB898B}"/>
                  </a:ext>
                </a:extLst>
              </p:cNvPr>
              <p:cNvSpPr/>
              <p:nvPr/>
            </p:nvSpPr>
            <p:spPr>
              <a:xfrm>
                <a:off x="4797471" y="2120868"/>
                <a:ext cx="1290932" cy="1608002"/>
              </a:xfrm>
              <a:custGeom>
                <a:avLst/>
                <a:gdLst>
                  <a:gd name="connsiteX0" fmla="*/ 1151760 w 1150111"/>
                  <a:gd name="connsiteY0" fmla="*/ 726148 h 1432594"/>
                  <a:gd name="connsiteX1" fmla="*/ 991855 w 1150111"/>
                  <a:gd name="connsiteY1" fmla="*/ 1218476 h 1432594"/>
                  <a:gd name="connsiteX2" fmla="*/ 180724 w 1150111"/>
                  <a:gd name="connsiteY2" fmla="*/ 1237140 h 1432594"/>
                  <a:gd name="connsiteX3" fmla="*/ 3163 w 1150111"/>
                  <a:gd name="connsiteY3" fmla="*/ 787184 h 1432594"/>
                  <a:gd name="connsiteX4" fmla="*/ 136333 w 1150111"/>
                  <a:gd name="connsiteY4" fmla="*/ 251979 h 1432594"/>
                  <a:gd name="connsiteX5" fmla="*/ 414781 w 1150111"/>
                  <a:gd name="connsiteY5" fmla="*/ 28515 h 1432594"/>
                  <a:gd name="connsiteX6" fmla="*/ 902570 w 1150111"/>
                  <a:gd name="connsiteY6" fmla="*/ 132428 h 1432594"/>
                  <a:gd name="connsiteX7" fmla="*/ 1140663 w 1150111"/>
                  <a:gd name="connsiteY7" fmla="*/ 584906 h 1432594"/>
                  <a:gd name="connsiteX8" fmla="*/ 1151760 w 1150111"/>
                  <a:gd name="connsiteY8" fmla="*/ 726148 h 1432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50111" h="1432594">
                    <a:moveTo>
                      <a:pt x="1151760" y="726148"/>
                    </a:moveTo>
                    <a:cubicBezTo>
                      <a:pt x="1149238" y="906735"/>
                      <a:pt x="1102326" y="1073199"/>
                      <a:pt x="991855" y="1218476"/>
                    </a:cubicBezTo>
                    <a:cubicBezTo>
                      <a:pt x="777974" y="1500455"/>
                      <a:pt x="408224" y="1508526"/>
                      <a:pt x="180724" y="1237140"/>
                    </a:cubicBezTo>
                    <a:cubicBezTo>
                      <a:pt x="71766" y="1106996"/>
                      <a:pt x="16782" y="954657"/>
                      <a:pt x="3163" y="787184"/>
                    </a:cubicBezTo>
                    <a:cubicBezTo>
                      <a:pt x="-11971" y="594490"/>
                      <a:pt x="26366" y="413903"/>
                      <a:pt x="136333" y="251979"/>
                    </a:cubicBezTo>
                    <a:cubicBezTo>
                      <a:pt x="205945" y="149075"/>
                      <a:pt x="296239" y="69374"/>
                      <a:pt x="414781" y="28515"/>
                    </a:cubicBezTo>
                    <a:cubicBezTo>
                      <a:pt x="597387" y="-34035"/>
                      <a:pt x="760319" y="8842"/>
                      <a:pt x="902570" y="132428"/>
                    </a:cubicBezTo>
                    <a:cubicBezTo>
                      <a:pt x="1039776" y="251475"/>
                      <a:pt x="1110397" y="408354"/>
                      <a:pt x="1140663" y="584906"/>
                    </a:cubicBezTo>
                    <a:cubicBezTo>
                      <a:pt x="1148734" y="631819"/>
                      <a:pt x="1152769" y="678731"/>
                      <a:pt x="1151760" y="726148"/>
                    </a:cubicBezTo>
                    <a:close/>
                  </a:path>
                </a:pathLst>
              </a:custGeom>
              <a:solidFill>
                <a:srgbClr val="FEFEFE"/>
              </a:solidFill>
              <a:ln w="50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B8A3C794-AF90-46FC-86D8-6CB9C9D1055C}"/>
                  </a:ext>
                </a:extLst>
              </p:cNvPr>
              <p:cNvSpPr/>
              <p:nvPr/>
            </p:nvSpPr>
            <p:spPr>
              <a:xfrm>
                <a:off x="5020158" y="2410980"/>
                <a:ext cx="809664" cy="1007833"/>
              </a:xfrm>
              <a:custGeom>
                <a:avLst/>
                <a:gdLst>
                  <a:gd name="connsiteX0" fmla="*/ 350062 w 721341"/>
                  <a:gd name="connsiteY0" fmla="*/ 901496 h 897893"/>
                  <a:gd name="connsiteX1" fmla="*/ 122562 w 721341"/>
                  <a:gd name="connsiteY1" fmla="*/ 787494 h 897893"/>
                  <a:gd name="connsiteX2" fmla="*/ 105915 w 721341"/>
                  <a:gd name="connsiteY2" fmla="*/ 129711 h 897893"/>
                  <a:gd name="connsiteX3" fmla="*/ 610854 w 721341"/>
                  <a:gd name="connsiteY3" fmla="*/ 125676 h 897893"/>
                  <a:gd name="connsiteX4" fmla="*/ 585128 w 721341"/>
                  <a:gd name="connsiteY4" fmla="*/ 807167 h 897893"/>
                  <a:gd name="connsiteX5" fmla="*/ 350062 w 721341"/>
                  <a:gd name="connsiteY5" fmla="*/ 901496 h 897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21341" h="897893">
                    <a:moveTo>
                      <a:pt x="350062" y="901496"/>
                    </a:moveTo>
                    <a:cubicBezTo>
                      <a:pt x="265821" y="900487"/>
                      <a:pt x="187129" y="858115"/>
                      <a:pt x="122562" y="787494"/>
                    </a:cubicBezTo>
                    <a:cubicBezTo>
                      <a:pt x="-34317" y="615482"/>
                      <a:pt x="-41380" y="309794"/>
                      <a:pt x="105915" y="129711"/>
                    </a:cubicBezTo>
                    <a:cubicBezTo>
                      <a:pt x="246148" y="-41797"/>
                      <a:pt x="467595" y="-43310"/>
                      <a:pt x="610854" y="125676"/>
                    </a:cubicBezTo>
                    <a:cubicBezTo>
                      <a:pt x="770760" y="314839"/>
                      <a:pt x="758654" y="637677"/>
                      <a:pt x="585128" y="807167"/>
                    </a:cubicBezTo>
                    <a:cubicBezTo>
                      <a:pt x="524092" y="867195"/>
                      <a:pt x="450948" y="901496"/>
                      <a:pt x="350062" y="90149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0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47F9CDCD-5CD4-4BB9-BE82-900E56268F7A}"/>
                  </a:ext>
                </a:extLst>
              </p:cNvPr>
              <p:cNvSpPr/>
              <p:nvPr/>
            </p:nvSpPr>
            <p:spPr>
              <a:xfrm>
                <a:off x="5081285" y="2496599"/>
                <a:ext cx="668114" cy="837973"/>
              </a:xfrm>
              <a:custGeom>
                <a:avLst/>
                <a:gdLst>
                  <a:gd name="connsiteX0" fmla="*/ 5 w 595232"/>
                  <a:gd name="connsiteY0" fmla="*/ 339447 h 746563"/>
                  <a:gd name="connsiteX1" fmla="*/ 96856 w 595232"/>
                  <a:gd name="connsiteY1" fmla="*/ 96814 h 746563"/>
                  <a:gd name="connsiteX2" fmla="*/ 489811 w 595232"/>
                  <a:gd name="connsiteY2" fmla="*/ 85716 h 746563"/>
                  <a:gd name="connsiteX3" fmla="*/ 494351 w 595232"/>
                  <a:gd name="connsiteY3" fmla="*/ 661780 h 746563"/>
                  <a:gd name="connsiteX4" fmla="*/ 111485 w 595232"/>
                  <a:gd name="connsiteY4" fmla="*/ 665312 h 746563"/>
                  <a:gd name="connsiteX5" fmla="*/ 5 w 595232"/>
                  <a:gd name="connsiteY5" fmla="*/ 339447 h 746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5232" h="746563">
                    <a:moveTo>
                      <a:pt x="5" y="339447"/>
                    </a:moveTo>
                    <a:cubicBezTo>
                      <a:pt x="1013" y="268321"/>
                      <a:pt x="28757" y="175001"/>
                      <a:pt x="96856" y="96814"/>
                    </a:cubicBezTo>
                    <a:cubicBezTo>
                      <a:pt x="205310" y="-28286"/>
                      <a:pt x="374295" y="-32322"/>
                      <a:pt x="489811" y="85716"/>
                    </a:cubicBezTo>
                    <a:cubicBezTo>
                      <a:pt x="635088" y="234020"/>
                      <a:pt x="637106" y="511963"/>
                      <a:pt x="494351" y="661780"/>
                    </a:cubicBezTo>
                    <a:cubicBezTo>
                      <a:pt x="383879" y="777296"/>
                      <a:pt x="223974" y="778809"/>
                      <a:pt x="111485" y="665312"/>
                    </a:cubicBezTo>
                    <a:cubicBezTo>
                      <a:pt x="40864" y="593177"/>
                      <a:pt x="-500" y="485733"/>
                      <a:pt x="5" y="339447"/>
                    </a:cubicBezTo>
                    <a:close/>
                  </a:path>
                </a:pathLst>
              </a:custGeom>
              <a:solidFill>
                <a:srgbClr val="FEFEFE"/>
              </a:solidFill>
              <a:ln w="50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F5CE3D6D-D5D7-4B69-AFB1-1608F3EE7161}"/>
                </a:ext>
              </a:extLst>
            </p:cNvPr>
            <p:cNvGrpSpPr/>
            <p:nvPr/>
          </p:nvGrpSpPr>
          <p:grpSpPr>
            <a:xfrm>
              <a:off x="5926915" y="1450187"/>
              <a:ext cx="3191513" cy="5052366"/>
              <a:chOff x="466725" y="902817"/>
              <a:chExt cx="3191513" cy="5052366"/>
            </a:xfrm>
            <a:effectLst/>
          </p:grpSpPr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37ECA8B6-383E-4C00-816A-DF37585AD724}"/>
                  </a:ext>
                </a:extLst>
              </p:cNvPr>
              <p:cNvSpPr/>
              <p:nvPr/>
            </p:nvSpPr>
            <p:spPr>
              <a:xfrm>
                <a:off x="3067743" y="2780154"/>
                <a:ext cx="300085" cy="220818"/>
              </a:xfrm>
              <a:custGeom>
                <a:avLst/>
                <a:gdLst>
                  <a:gd name="connsiteX0" fmla="*/ 269661 w 267350"/>
                  <a:gd name="connsiteY0" fmla="*/ 67090 h 196729"/>
                  <a:gd name="connsiteX1" fmla="*/ 203580 w 267350"/>
                  <a:gd name="connsiteY1" fmla="*/ 92816 h 196729"/>
                  <a:gd name="connsiteX2" fmla="*/ 133463 w 267350"/>
                  <a:gd name="connsiteY2" fmla="*/ 92816 h 196729"/>
                  <a:gd name="connsiteX3" fmla="*/ 72931 w 267350"/>
                  <a:gd name="connsiteY3" fmla="*/ 30771 h 196729"/>
                  <a:gd name="connsiteX4" fmla="*/ 51745 w 267350"/>
                  <a:gd name="connsiteY4" fmla="*/ 0 h 196729"/>
                  <a:gd name="connsiteX5" fmla="*/ 28541 w 267350"/>
                  <a:gd name="connsiteY5" fmla="*/ 7567 h 196729"/>
                  <a:gd name="connsiteX6" fmla="*/ 797 w 267350"/>
                  <a:gd name="connsiteY6" fmla="*/ 61037 h 196729"/>
                  <a:gd name="connsiteX7" fmla="*/ 7859 w 267350"/>
                  <a:gd name="connsiteY7" fmla="*/ 102400 h 196729"/>
                  <a:gd name="connsiteX8" fmla="*/ 35603 w 267350"/>
                  <a:gd name="connsiteY8" fmla="*/ 146791 h 196729"/>
                  <a:gd name="connsiteX9" fmla="*/ 74949 w 267350"/>
                  <a:gd name="connsiteY9" fmla="*/ 177561 h 196729"/>
                  <a:gd name="connsiteX10" fmla="*/ 145570 w 267350"/>
                  <a:gd name="connsiteY10" fmla="*/ 194207 h 196729"/>
                  <a:gd name="connsiteX11" fmla="*/ 177854 w 267350"/>
                  <a:gd name="connsiteY11" fmla="*/ 190172 h 196729"/>
                  <a:gd name="connsiteX12" fmla="*/ 229810 w 267350"/>
                  <a:gd name="connsiteY12" fmla="*/ 165455 h 196729"/>
                  <a:gd name="connsiteX13" fmla="*/ 254528 w 267350"/>
                  <a:gd name="connsiteY13" fmla="*/ 126613 h 196729"/>
                  <a:gd name="connsiteX14" fmla="*/ 269661 w 267350"/>
                  <a:gd name="connsiteY14" fmla="*/ 67090 h 196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67350" h="196729">
                    <a:moveTo>
                      <a:pt x="269661" y="67090"/>
                    </a:moveTo>
                    <a:cubicBezTo>
                      <a:pt x="251501" y="85249"/>
                      <a:pt x="228801" y="92311"/>
                      <a:pt x="203580" y="92816"/>
                    </a:cubicBezTo>
                    <a:cubicBezTo>
                      <a:pt x="180376" y="92816"/>
                      <a:pt x="156667" y="92816"/>
                      <a:pt x="133463" y="92816"/>
                    </a:cubicBezTo>
                    <a:cubicBezTo>
                      <a:pt x="87055" y="92311"/>
                      <a:pt x="71922" y="77683"/>
                      <a:pt x="72931" y="30771"/>
                    </a:cubicBezTo>
                    <a:cubicBezTo>
                      <a:pt x="73435" y="14124"/>
                      <a:pt x="68896" y="3027"/>
                      <a:pt x="51745" y="0"/>
                    </a:cubicBezTo>
                    <a:cubicBezTo>
                      <a:pt x="43674" y="2018"/>
                      <a:pt x="36107" y="4540"/>
                      <a:pt x="28541" y="7567"/>
                    </a:cubicBezTo>
                    <a:cubicBezTo>
                      <a:pt x="8363" y="17151"/>
                      <a:pt x="-3238" y="38841"/>
                      <a:pt x="797" y="61037"/>
                    </a:cubicBezTo>
                    <a:lnTo>
                      <a:pt x="7859" y="102400"/>
                    </a:lnTo>
                    <a:cubicBezTo>
                      <a:pt x="10886" y="120055"/>
                      <a:pt x="20974" y="136197"/>
                      <a:pt x="35603" y="146791"/>
                    </a:cubicBezTo>
                    <a:cubicBezTo>
                      <a:pt x="49223" y="156879"/>
                      <a:pt x="62842" y="166968"/>
                      <a:pt x="74949" y="177561"/>
                    </a:cubicBezTo>
                    <a:cubicBezTo>
                      <a:pt x="98657" y="198747"/>
                      <a:pt x="119339" y="199756"/>
                      <a:pt x="145570" y="194207"/>
                    </a:cubicBezTo>
                    <a:cubicBezTo>
                      <a:pt x="156163" y="190676"/>
                      <a:pt x="167260" y="192694"/>
                      <a:pt x="177854" y="190172"/>
                    </a:cubicBezTo>
                    <a:cubicBezTo>
                      <a:pt x="193995" y="186641"/>
                      <a:pt x="223757" y="185632"/>
                      <a:pt x="229810" y="165455"/>
                    </a:cubicBezTo>
                    <a:cubicBezTo>
                      <a:pt x="234350" y="160410"/>
                      <a:pt x="254023" y="132162"/>
                      <a:pt x="254528" y="126613"/>
                    </a:cubicBezTo>
                    <a:cubicBezTo>
                      <a:pt x="255536" y="110471"/>
                      <a:pt x="276723" y="60028"/>
                      <a:pt x="269661" y="67090"/>
                    </a:cubicBezTo>
                    <a:close/>
                  </a:path>
                </a:pathLst>
              </a:custGeom>
              <a:solidFill>
                <a:srgbClr val="FDB98A"/>
              </a:solidFill>
              <a:ln w="50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DDD7877A-99A8-4D6C-B845-84A899592D3C}"/>
                  </a:ext>
                </a:extLst>
              </p:cNvPr>
              <p:cNvSpPr/>
              <p:nvPr/>
            </p:nvSpPr>
            <p:spPr>
              <a:xfrm>
                <a:off x="1412381" y="902817"/>
                <a:ext cx="1755215" cy="1189016"/>
              </a:xfrm>
              <a:custGeom>
                <a:avLst/>
                <a:gdLst>
                  <a:gd name="connsiteX0" fmla="*/ 1000407 w 1563747"/>
                  <a:gd name="connsiteY0" fmla="*/ 71978 h 1059312"/>
                  <a:gd name="connsiteX1" fmla="*/ 1080612 w 1563747"/>
                  <a:gd name="connsiteY1" fmla="*/ 9932 h 1059312"/>
                  <a:gd name="connsiteX2" fmla="*/ 1385795 w 1563747"/>
                  <a:gd name="connsiteY2" fmla="*/ 34145 h 1059312"/>
                  <a:gd name="connsiteX3" fmla="*/ 1548728 w 1563747"/>
                  <a:gd name="connsiteY3" fmla="*/ 190520 h 1059312"/>
                  <a:gd name="connsiteX4" fmla="*/ 1462469 w 1563747"/>
                  <a:gd name="connsiteY4" fmla="*/ 450304 h 1059312"/>
                  <a:gd name="connsiteX5" fmla="*/ 1164853 w 1563747"/>
                  <a:gd name="connsiteY5" fmla="*/ 557244 h 1059312"/>
                  <a:gd name="connsiteX6" fmla="*/ 1169393 w 1563747"/>
                  <a:gd name="connsiteY6" fmla="*/ 716645 h 1059312"/>
                  <a:gd name="connsiteX7" fmla="*/ 829404 w 1563747"/>
                  <a:gd name="connsiteY7" fmla="*/ 804921 h 1059312"/>
                  <a:gd name="connsiteX8" fmla="*/ 588284 w 1563747"/>
                  <a:gd name="connsiteY8" fmla="*/ 811983 h 1059312"/>
                  <a:gd name="connsiteX9" fmla="*/ 369359 w 1563747"/>
                  <a:gd name="connsiteY9" fmla="*/ 834683 h 1059312"/>
                  <a:gd name="connsiteX10" fmla="*/ 202896 w 1563747"/>
                  <a:gd name="connsiteY10" fmla="*/ 943136 h 1059312"/>
                  <a:gd name="connsiteX11" fmla="*/ 149426 w 1563747"/>
                  <a:gd name="connsiteY11" fmla="*/ 1040492 h 1059312"/>
                  <a:gd name="connsiteX12" fmla="*/ 45512 w 1563747"/>
                  <a:gd name="connsiteY12" fmla="*/ 1060165 h 1059312"/>
                  <a:gd name="connsiteX13" fmla="*/ 4653 w 1563747"/>
                  <a:gd name="connsiteY13" fmla="*/ 1007199 h 1059312"/>
                  <a:gd name="connsiteX14" fmla="*/ 45512 w 1563747"/>
                  <a:gd name="connsiteY14" fmla="*/ 735309 h 1059312"/>
                  <a:gd name="connsiteX15" fmla="*/ 45008 w 1563747"/>
                  <a:gd name="connsiteY15" fmla="*/ 523951 h 1059312"/>
                  <a:gd name="connsiteX16" fmla="*/ 187258 w 1563747"/>
                  <a:gd name="connsiteY16" fmla="*/ 284849 h 1059312"/>
                  <a:gd name="connsiteX17" fmla="*/ 509592 w 1563747"/>
                  <a:gd name="connsiteY17" fmla="*/ 273752 h 1059312"/>
                  <a:gd name="connsiteX18" fmla="*/ 1144171 w 1563747"/>
                  <a:gd name="connsiteY18" fmla="*/ 315115 h 1059312"/>
                  <a:gd name="connsiteX19" fmla="*/ 1192597 w 1563747"/>
                  <a:gd name="connsiteY19" fmla="*/ 264167 h 1059312"/>
                  <a:gd name="connsiteX20" fmla="*/ 1175446 w 1563747"/>
                  <a:gd name="connsiteY20" fmla="*/ 220281 h 1059312"/>
                  <a:gd name="connsiteX21" fmla="*/ 1000407 w 1563747"/>
                  <a:gd name="connsiteY21" fmla="*/ 71978 h 1059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563747" h="1059312">
                    <a:moveTo>
                      <a:pt x="1000407" y="71978"/>
                    </a:moveTo>
                    <a:cubicBezTo>
                      <a:pt x="1007973" y="26074"/>
                      <a:pt x="1043284" y="14977"/>
                      <a:pt x="1080612" y="9932"/>
                    </a:cubicBezTo>
                    <a:cubicBezTo>
                      <a:pt x="1184021" y="-4192"/>
                      <a:pt x="1286926" y="-8732"/>
                      <a:pt x="1385795" y="34145"/>
                    </a:cubicBezTo>
                    <a:cubicBezTo>
                      <a:pt x="1459443" y="65924"/>
                      <a:pt x="1517957" y="114855"/>
                      <a:pt x="1548728" y="190520"/>
                    </a:cubicBezTo>
                    <a:cubicBezTo>
                      <a:pt x="1589587" y="290398"/>
                      <a:pt x="1543683" y="387754"/>
                      <a:pt x="1462469" y="450304"/>
                    </a:cubicBezTo>
                    <a:cubicBezTo>
                      <a:pt x="1370158" y="521429"/>
                      <a:pt x="1265235" y="512349"/>
                      <a:pt x="1164853" y="557244"/>
                    </a:cubicBezTo>
                    <a:cubicBezTo>
                      <a:pt x="1077586" y="596085"/>
                      <a:pt x="1134082" y="657626"/>
                      <a:pt x="1169393" y="716645"/>
                    </a:cubicBezTo>
                    <a:cubicBezTo>
                      <a:pt x="1239509" y="832665"/>
                      <a:pt x="857148" y="804921"/>
                      <a:pt x="829404" y="804921"/>
                    </a:cubicBezTo>
                    <a:cubicBezTo>
                      <a:pt x="749199" y="804921"/>
                      <a:pt x="667985" y="804921"/>
                      <a:pt x="588284" y="811983"/>
                    </a:cubicBezTo>
                    <a:cubicBezTo>
                      <a:pt x="515645" y="819045"/>
                      <a:pt x="440989" y="816019"/>
                      <a:pt x="369359" y="834683"/>
                    </a:cubicBezTo>
                    <a:cubicBezTo>
                      <a:pt x="303783" y="851834"/>
                      <a:pt x="240224" y="886640"/>
                      <a:pt x="202896" y="943136"/>
                    </a:cubicBezTo>
                    <a:cubicBezTo>
                      <a:pt x="184232" y="971385"/>
                      <a:pt x="178178" y="1022333"/>
                      <a:pt x="149426" y="1040492"/>
                    </a:cubicBezTo>
                    <a:cubicBezTo>
                      <a:pt x="119160" y="1059156"/>
                      <a:pt x="80318" y="1061174"/>
                      <a:pt x="45512" y="1060165"/>
                    </a:cubicBezTo>
                    <a:cubicBezTo>
                      <a:pt x="-3418" y="1059156"/>
                      <a:pt x="-4931" y="1053607"/>
                      <a:pt x="4653" y="1007199"/>
                    </a:cubicBezTo>
                    <a:cubicBezTo>
                      <a:pt x="23317" y="917410"/>
                      <a:pt x="37946" y="826612"/>
                      <a:pt x="45512" y="735309"/>
                    </a:cubicBezTo>
                    <a:cubicBezTo>
                      <a:pt x="51565" y="664688"/>
                      <a:pt x="53583" y="594068"/>
                      <a:pt x="45008" y="523951"/>
                    </a:cubicBezTo>
                    <a:cubicBezTo>
                      <a:pt x="31892" y="412975"/>
                      <a:pt x="82840" y="324699"/>
                      <a:pt x="187258" y="284849"/>
                    </a:cubicBezTo>
                    <a:cubicBezTo>
                      <a:pt x="289154" y="245503"/>
                      <a:pt x="403661" y="261141"/>
                      <a:pt x="509592" y="273752"/>
                    </a:cubicBezTo>
                    <a:cubicBezTo>
                      <a:pt x="716410" y="298469"/>
                      <a:pt x="940884" y="412975"/>
                      <a:pt x="1144171" y="315115"/>
                    </a:cubicBezTo>
                    <a:cubicBezTo>
                      <a:pt x="1166366" y="304522"/>
                      <a:pt x="1189570" y="288380"/>
                      <a:pt x="1192597" y="264167"/>
                    </a:cubicBezTo>
                    <a:cubicBezTo>
                      <a:pt x="1194614" y="248025"/>
                      <a:pt x="1187048" y="231883"/>
                      <a:pt x="1175446" y="220281"/>
                    </a:cubicBezTo>
                    <a:cubicBezTo>
                      <a:pt x="1138622" y="181944"/>
                      <a:pt x="989309" y="140581"/>
                      <a:pt x="1000407" y="71978"/>
                    </a:cubicBezTo>
                    <a:close/>
                  </a:path>
                </a:pathLst>
              </a:custGeom>
              <a:solidFill>
                <a:srgbClr val="89571E"/>
              </a:solidFill>
              <a:ln w="50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6064FC07-E23A-4B04-BAB2-3A6E1ADF370B}"/>
                  </a:ext>
                </a:extLst>
              </p:cNvPr>
              <p:cNvSpPr/>
              <p:nvPr/>
            </p:nvSpPr>
            <p:spPr>
              <a:xfrm>
                <a:off x="466725" y="2966433"/>
                <a:ext cx="2881949" cy="1868453"/>
              </a:xfrm>
              <a:custGeom>
                <a:avLst/>
                <a:gdLst>
                  <a:gd name="connsiteX0" fmla="*/ 2534992 w 2567572"/>
                  <a:gd name="connsiteY0" fmla="*/ 0 h 1664634"/>
                  <a:gd name="connsiteX1" fmla="*/ 2459327 w 2567572"/>
                  <a:gd name="connsiteY1" fmla="*/ 20177 h 1664634"/>
                  <a:gd name="connsiteX2" fmla="*/ 2461344 w 2567572"/>
                  <a:gd name="connsiteY2" fmla="*/ 63054 h 1664634"/>
                  <a:gd name="connsiteX3" fmla="*/ 2424016 w 2567572"/>
                  <a:gd name="connsiteY3" fmla="*/ 390937 h 1664634"/>
                  <a:gd name="connsiteX4" fmla="*/ 2165241 w 2567572"/>
                  <a:gd name="connsiteY4" fmla="*/ 627012 h 1664634"/>
                  <a:gd name="connsiteX5" fmla="*/ 1985158 w 2567572"/>
                  <a:gd name="connsiteY5" fmla="*/ 696624 h 1664634"/>
                  <a:gd name="connsiteX6" fmla="*/ 1797004 w 2567572"/>
                  <a:gd name="connsiteY6" fmla="*/ 745050 h 1664634"/>
                  <a:gd name="connsiteX7" fmla="*/ 1796499 w 2567572"/>
                  <a:gd name="connsiteY7" fmla="*/ 633570 h 1664634"/>
                  <a:gd name="connsiteX8" fmla="*/ 1761189 w 2567572"/>
                  <a:gd name="connsiteY8" fmla="*/ 602799 h 1664634"/>
                  <a:gd name="connsiteX9" fmla="*/ 1114504 w 2567572"/>
                  <a:gd name="connsiteY9" fmla="*/ 502417 h 1664634"/>
                  <a:gd name="connsiteX10" fmla="*/ 708938 w 2567572"/>
                  <a:gd name="connsiteY10" fmla="*/ 440371 h 1664634"/>
                  <a:gd name="connsiteX11" fmla="*/ 669088 w 2567572"/>
                  <a:gd name="connsiteY11" fmla="*/ 438354 h 1664634"/>
                  <a:gd name="connsiteX12" fmla="*/ 513218 w 2567572"/>
                  <a:gd name="connsiteY12" fmla="*/ 479717 h 1664634"/>
                  <a:gd name="connsiteX13" fmla="*/ 469836 w 2567572"/>
                  <a:gd name="connsiteY13" fmla="*/ 491319 h 1664634"/>
                  <a:gd name="connsiteX14" fmla="*/ 342214 w 2567572"/>
                  <a:gd name="connsiteY14" fmla="*/ 584640 h 1664634"/>
                  <a:gd name="connsiteX15" fmla="*/ 26438 w 2567572"/>
                  <a:gd name="connsiteY15" fmla="*/ 1033082 h 1664634"/>
                  <a:gd name="connsiteX16" fmla="*/ 199459 w 2567572"/>
                  <a:gd name="connsiteY16" fmla="*/ 1609147 h 1664634"/>
                  <a:gd name="connsiteX17" fmla="*/ 221150 w 2567572"/>
                  <a:gd name="connsiteY17" fmla="*/ 1604607 h 1664634"/>
                  <a:gd name="connsiteX18" fmla="*/ 247380 w 2567572"/>
                  <a:gd name="connsiteY18" fmla="*/ 1562234 h 1664634"/>
                  <a:gd name="connsiteX19" fmla="*/ 244354 w 2567572"/>
                  <a:gd name="connsiteY19" fmla="*/ 1544074 h 1664634"/>
                  <a:gd name="connsiteX20" fmla="*/ 82430 w 2567572"/>
                  <a:gd name="connsiteY20" fmla="*/ 1159191 h 1664634"/>
                  <a:gd name="connsiteX21" fmla="*/ 456721 w 2567572"/>
                  <a:gd name="connsiteY21" fmla="*/ 596746 h 1664634"/>
                  <a:gd name="connsiteX22" fmla="*/ 476898 w 2567572"/>
                  <a:gd name="connsiteY22" fmla="*/ 605826 h 1664634"/>
                  <a:gd name="connsiteX23" fmla="*/ 479420 w 2567572"/>
                  <a:gd name="connsiteY23" fmla="*/ 643154 h 1664634"/>
                  <a:gd name="connsiteX24" fmla="*/ 517253 w 2567572"/>
                  <a:gd name="connsiteY24" fmla="*/ 1000798 h 1664634"/>
                  <a:gd name="connsiteX25" fmla="*/ 568201 w 2567572"/>
                  <a:gd name="connsiteY25" fmla="*/ 1473454 h 1664634"/>
                  <a:gd name="connsiteX26" fmla="*/ 578290 w 2567572"/>
                  <a:gd name="connsiteY26" fmla="*/ 1505233 h 1664634"/>
                  <a:gd name="connsiteX27" fmla="*/ 637308 w 2567572"/>
                  <a:gd name="connsiteY27" fmla="*/ 1521879 h 1664634"/>
                  <a:gd name="connsiteX28" fmla="*/ 1079698 w 2567572"/>
                  <a:gd name="connsiteY28" fmla="*/ 1613182 h 1664634"/>
                  <a:gd name="connsiteX29" fmla="*/ 1308711 w 2567572"/>
                  <a:gd name="connsiteY29" fmla="*/ 1648492 h 1664634"/>
                  <a:gd name="connsiteX30" fmla="*/ 1519060 w 2567572"/>
                  <a:gd name="connsiteY30" fmla="*/ 1661608 h 1664634"/>
                  <a:gd name="connsiteX31" fmla="*/ 1547813 w 2567572"/>
                  <a:gd name="connsiteY31" fmla="*/ 1583925 h 1664634"/>
                  <a:gd name="connsiteX32" fmla="*/ 1594726 w 2567572"/>
                  <a:gd name="connsiteY32" fmla="*/ 1435621 h 1664634"/>
                  <a:gd name="connsiteX33" fmla="*/ 1685019 w 2567572"/>
                  <a:gd name="connsiteY33" fmla="*/ 1150615 h 1664634"/>
                  <a:gd name="connsiteX34" fmla="*/ 1784393 w 2567572"/>
                  <a:gd name="connsiteY34" fmla="*/ 833830 h 1664634"/>
                  <a:gd name="connsiteX35" fmla="*/ 1808101 w 2567572"/>
                  <a:gd name="connsiteY35" fmla="*/ 818697 h 1664634"/>
                  <a:gd name="connsiteX36" fmla="*/ 1900917 w 2567572"/>
                  <a:gd name="connsiteY36" fmla="*/ 808104 h 1664634"/>
                  <a:gd name="connsiteX37" fmla="*/ 2382148 w 2567572"/>
                  <a:gd name="connsiteY37" fmla="*/ 587666 h 1664634"/>
                  <a:gd name="connsiteX38" fmla="*/ 2534992 w 2567572"/>
                  <a:gd name="connsiteY38" fmla="*/ 0 h 1664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567572" h="1664634">
                    <a:moveTo>
                      <a:pt x="2534992" y="0"/>
                    </a:moveTo>
                    <a:cubicBezTo>
                      <a:pt x="2511283" y="12106"/>
                      <a:pt x="2484044" y="10593"/>
                      <a:pt x="2459327" y="20177"/>
                    </a:cubicBezTo>
                    <a:cubicBezTo>
                      <a:pt x="2447725" y="35310"/>
                      <a:pt x="2456804" y="49435"/>
                      <a:pt x="2461344" y="63054"/>
                    </a:cubicBezTo>
                    <a:cubicBezTo>
                      <a:pt x="2497664" y="178065"/>
                      <a:pt x="2483539" y="287023"/>
                      <a:pt x="2424016" y="390937"/>
                    </a:cubicBezTo>
                    <a:cubicBezTo>
                      <a:pt x="2362980" y="497373"/>
                      <a:pt x="2271677" y="571020"/>
                      <a:pt x="2165241" y="627012"/>
                    </a:cubicBezTo>
                    <a:cubicBezTo>
                      <a:pt x="2108240" y="657278"/>
                      <a:pt x="2047203" y="679978"/>
                      <a:pt x="1985158" y="696624"/>
                    </a:cubicBezTo>
                    <a:cubicBezTo>
                      <a:pt x="1922104" y="713271"/>
                      <a:pt x="1857032" y="717810"/>
                      <a:pt x="1797004" y="745050"/>
                    </a:cubicBezTo>
                    <a:cubicBezTo>
                      <a:pt x="1802048" y="742528"/>
                      <a:pt x="1796499" y="644163"/>
                      <a:pt x="1796499" y="633570"/>
                    </a:cubicBezTo>
                    <a:cubicBezTo>
                      <a:pt x="1795995" y="600277"/>
                      <a:pt x="1793473" y="607844"/>
                      <a:pt x="1761189" y="602799"/>
                    </a:cubicBezTo>
                    <a:cubicBezTo>
                      <a:pt x="1545795" y="569002"/>
                      <a:pt x="1329897" y="535710"/>
                      <a:pt x="1114504" y="502417"/>
                    </a:cubicBezTo>
                    <a:cubicBezTo>
                      <a:pt x="979315" y="481231"/>
                      <a:pt x="844127" y="460044"/>
                      <a:pt x="708938" y="440371"/>
                    </a:cubicBezTo>
                    <a:cubicBezTo>
                      <a:pt x="694814" y="438354"/>
                      <a:pt x="680185" y="426247"/>
                      <a:pt x="669088" y="438354"/>
                    </a:cubicBezTo>
                    <a:cubicBezTo>
                      <a:pt x="617131" y="451973"/>
                      <a:pt x="565174" y="466098"/>
                      <a:pt x="513218" y="479717"/>
                    </a:cubicBezTo>
                    <a:cubicBezTo>
                      <a:pt x="498589" y="483248"/>
                      <a:pt x="481438" y="483248"/>
                      <a:pt x="469836" y="491319"/>
                    </a:cubicBezTo>
                    <a:cubicBezTo>
                      <a:pt x="426455" y="521081"/>
                      <a:pt x="383073" y="551851"/>
                      <a:pt x="342214" y="584640"/>
                    </a:cubicBezTo>
                    <a:cubicBezTo>
                      <a:pt x="193910" y="703686"/>
                      <a:pt x="80917" y="848459"/>
                      <a:pt x="26438" y="1033082"/>
                    </a:cubicBezTo>
                    <a:cubicBezTo>
                      <a:pt x="-41156" y="1262600"/>
                      <a:pt x="22403" y="1472445"/>
                      <a:pt x="199459" y="1609147"/>
                    </a:cubicBezTo>
                    <a:cubicBezTo>
                      <a:pt x="208035" y="1614191"/>
                      <a:pt x="216105" y="1612173"/>
                      <a:pt x="221150" y="1604607"/>
                    </a:cubicBezTo>
                    <a:cubicBezTo>
                      <a:pt x="230230" y="1590482"/>
                      <a:pt x="238301" y="1576358"/>
                      <a:pt x="247380" y="1562234"/>
                    </a:cubicBezTo>
                    <a:cubicBezTo>
                      <a:pt x="251416" y="1556181"/>
                      <a:pt x="249398" y="1549623"/>
                      <a:pt x="244354" y="1544074"/>
                    </a:cubicBezTo>
                    <a:cubicBezTo>
                      <a:pt x="118245" y="1446214"/>
                      <a:pt x="63766" y="1315566"/>
                      <a:pt x="82430" y="1159191"/>
                    </a:cubicBezTo>
                    <a:cubicBezTo>
                      <a:pt x="112192" y="910000"/>
                      <a:pt x="259991" y="736475"/>
                      <a:pt x="456721" y="596746"/>
                    </a:cubicBezTo>
                    <a:cubicBezTo>
                      <a:pt x="469836" y="587666"/>
                      <a:pt x="474376" y="593720"/>
                      <a:pt x="476898" y="605826"/>
                    </a:cubicBezTo>
                    <a:cubicBezTo>
                      <a:pt x="477907" y="618437"/>
                      <a:pt x="477907" y="631048"/>
                      <a:pt x="479420" y="643154"/>
                    </a:cubicBezTo>
                    <a:cubicBezTo>
                      <a:pt x="492031" y="762201"/>
                      <a:pt x="504138" y="881752"/>
                      <a:pt x="517253" y="1000798"/>
                    </a:cubicBezTo>
                    <a:cubicBezTo>
                      <a:pt x="533899" y="1158182"/>
                      <a:pt x="551050" y="1316070"/>
                      <a:pt x="568201" y="1473454"/>
                    </a:cubicBezTo>
                    <a:cubicBezTo>
                      <a:pt x="572741" y="1483542"/>
                      <a:pt x="567696" y="1497162"/>
                      <a:pt x="578290" y="1505233"/>
                    </a:cubicBezTo>
                    <a:cubicBezTo>
                      <a:pt x="596449" y="1515826"/>
                      <a:pt x="617636" y="1517339"/>
                      <a:pt x="637308" y="1521879"/>
                    </a:cubicBezTo>
                    <a:cubicBezTo>
                      <a:pt x="784099" y="1555172"/>
                      <a:pt x="931394" y="1586951"/>
                      <a:pt x="1079698" y="1613182"/>
                    </a:cubicBezTo>
                    <a:cubicBezTo>
                      <a:pt x="1155867" y="1626802"/>
                      <a:pt x="1232037" y="1638404"/>
                      <a:pt x="1308711" y="1648492"/>
                    </a:cubicBezTo>
                    <a:cubicBezTo>
                      <a:pt x="1377819" y="1657572"/>
                      <a:pt x="1449448" y="1671697"/>
                      <a:pt x="1519060" y="1661608"/>
                    </a:cubicBezTo>
                    <a:cubicBezTo>
                      <a:pt x="1539238" y="1658581"/>
                      <a:pt x="1543273" y="1599562"/>
                      <a:pt x="1547813" y="1583925"/>
                    </a:cubicBezTo>
                    <a:cubicBezTo>
                      <a:pt x="1562442" y="1533986"/>
                      <a:pt x="1579088" y="1485056"/>
                      <a:pt x="1594726" y="1435621"/>
                    </a:cubicBezTo>
                    <a:cubicBezTo>
                      <a:pt x="1624992" y="1340787"/>
                      <a:pt x="1655258" y="1245449"/>
                      <a:pt x="1685019" y="1150615"/>
                    </a:cubicBezTo>
                    <a:cubicBezTo>
                      <a:pt x="1718312" y="1045189"/>
                      <a:pt x="1751100" y="939257"/>
                      <a:pt x="1784393" y="833830"/>
                    </a:cubicBezTo>
                    <a:cubicBezTo>
                      <a:pt x="1789437" y="824246"/>
                      <a:pt x="1796499" y="819706"/>
                      <a:pt x="1808101" y="818697"/>
                    </a:cubicBezTo>
                    <a:cubicBezTo>
                      <a:pt x="1838872" y="816175"/>
                      <a:pt x="1870147" y="813149"/>
                      <a:pt x="1900917" y="808104"/>
                    </a:cubicBezTo>
                    <a:cubicBezTo>
                      <a:pt x="2081505" y="778343"/>
                      <a:pt x="2244942" y="711757"/>
                      <a:pt x="2382148" y="587666"/>
                    </a:cubicBezTo>
                    <a:cubicBezTo>
                      <a:pt x="2560214" y="426247"/>
                      <a:pt x="2616206" y="209340"/>
                      <a:pt x="2534992" y="0"/>
                    </a:cubicBezTo>
                    <a:close/>
                  </a:path>
                </a:pathLst>
              </a:custGeom>
              <a:solidFill>
                <a:srgbClr val="686868"/>
              </a:solidFill>
              <a:ln w="50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B59DA15C-3946-4510-8A37-943C0E580BAD}"/>
                  </a:ext>
                </a:extLst>
              </p:cNvPr>
              <p:cNvSpPr/>
              <p:nvPr/>
            </p:nvSpPr>
            <p:spPr>
              <a:xfrm>
                <a:off x="691172" y="4686620"/>
                <a:ext cx="283099" cy="249127"/>
              </a:xfrm>
              <a:custGeom>
                <a:avLst/>
                <a:gdLst>
                  <a:gd name="connsiteX0" fmla="*/ 0 w 252217"/>
                  <a:gd name="connsiteY0" fmla="*/ 76606 h 221951"/>
                  <a:gd name="connsiteX1" fmla="*/ 44895 w 252217"/>
                  <a:gd name="connsiteY1" fmla="*/ 11533 h 221951"/>
                  <a:gd name="connsiteX2" fmla="*/ 64568 w 252217"/>
                  <a:gd name="connsiteY2" fmla="*/ 9011 h 221951"/>
                  <a:gd name="connsiteX3" fmla="*/ 177057 w 252217"/>
                  <a:gd name="connsiteY3" fmla="*/ 20613 h 221951"/>
                  <a:gd name="connsiteX4" fmla="*/ 252217 w 252217"/>
                  <a:gd name="connsiteY4" fmla="*/ 96783 h 221951"/>
                  <a:gd name="connsiteX5" fmla="*/ 222960 w 252217"/>
                  <a:gd name="connsiteY5" fmla="*/ 170935 h 221951"/>
                  <a:gd name="connsiteX6" fmla="*/ 93320 w 252217"/>
                  <a:gd name="connsiteY6" fmla="*/ 215325 h 221951"/>
                  <a:gd name="connsiteX7" fmla="*/ 10089 w 252217"/>
                  <a:gd name="connsiteY7" fmla="*/ 98801 h 221951"/>
                  <a:gd name="connsiteX8" fmla="*/ 0 w 252217"/>
                  <a:gd name="connsiteY8" fmla="*/ 76606 h 221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2217" h="221951">
                    <a:moveTo>
                      <a:pt x="0" y="76606"/>
                    </a:moveTo>
                    <a:cubicBezTo>
                      <a:pt x="19673" y="57941"/>
                      <a:pt x="30266" y="33729"/>
                      <a:pt x="44895" y="11533"/>
                    </a:cubicBezTo>
                    <a:cubicBezTo>
                      <a:pt x="51452" y="13047"/>
                      <a:pt x="58010" y="12038"/>
                      <a:pt x="64568" y="9011"/>
                    </a:cubicBezTo>
                    <a:cubicBezTo>
                      <a:pt x="103914" y="-7131"/>
                      <a:pt x="141242" y="-573"/>
                      <a:pt x="177057" y="20613"/>
                    </a:cubicBezTo>
                    <a:cubicBezTo>
                      <a:pt x="206818" y="41295"/>
                      <a:pt x="229013" y="69543"/>
                      <a:pt x="252217" y="96783"/>
                    </a:cubicBezTo>
                    <a:cubicBezTo>
                      <a:pt x="242633" y="121500"/>
                      <a:pt x="234058" y="146722"/>
                      <a:pt x="222960" y="170935"/>
                    </a:cubicBezTo>
                    <a:cubicBezTo>
                      <a:pt x="201269" y="218856"/>
                      <a:pt x="139728" y="241556"/>
                      <a:pt x="93320" y="215325"/>
                    </a:cubicBezTo>
                    <a:cubicBezTo>
                      <a:pt x="48426" y="190103"/>
                      <a:pt x="11098" y="156306"/>
                      <a:pt x="10089" y="98801"/>
                    </a:cubicBezTo>
                    <a:cubicBezTo>
                      <a:pt x="9080" y="90225"/>
                      <a:pt x="5044" y="83163"/>
                      <a:pt x="0" y="76606"/>
                    </a:cubicBezTo>
                    <a:close/>
                  </a:path>
                </a:pathLst>
              </a:custGeom>
              <a:solidFill>
                <a:srgbClr val="FDCC94"/>
              </a:solidFill>
              <a:ln w="50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76573487-4CC9-480A-B5F8-1652E4690775}"/>
                  </a:ext>
                </a:extLst>
              </p:cNvPr>
              <p:cNvSpPr/>
              <p:nvPr/>
            </p:nvSpPr>
            <p:spPr>
              <a:xfrm>
                <a:off x="1819853" y="5802310"/>
                <a:ext cx="345381" cy="152873"/>
              </a:xfrm>
              <a:custGeom>
                <a:avLst/>
                <a:gdLst>
                  <a:gd name="connsiteX0" fmla="*/ 19451 w 307705"/>
                  <a:gd name="connsiteY0" fmla="*/ 10780 h 136197"/>
                  <a:gd name="connsiteX1" fmla="*/ 142534 w 307705"/>
                  <a:gd name="connsiteY1" fmla="*/ 691 h 136197"/>
                  <a:gd name="connsiteX2" fmla="*/ 159180 w 307705"/>
                  <a:gd name="connsiteY2" fmla="*/ 63241 h 136197"/>
                  <a:gd name="connsiteX3" fmla="*/ 279235 w 307705"/>
                  <a:gd name="connsiteY3" fmla="*/ 78878 h 136197"/>
                  <a:gd name="connsiteX4" fmla="*/ 311015 w 307705"/>
                  <a:gd name="connsiteY4" fmla="*/ 96534 h 136197"/>
                  <a:gd name="connsiteX5" fmla="*/ 280244 w 307705"/>
                  <a:gd name="connsiteY5" fmla="*/ 113180 h 136197"/>
                  <a:gd name="connsiteX6" fmla="*/ 29540 w 307705"/>
                  <a:gd name="connsiteY6" fmla="*/ 136888 h 136197"/>
                  <a:gd name="connsiteX7" fmla="*/ 5327 w 307705"/>
                  <a:gd name="connsiteY7" fmla="*/ 119233 h 136197"/>
                  <a:gd name="connsiteX8" fmla="*/ 3814 w 307705"/>
                  <a:gd name="connsiteY8" fmla="*/ 34488 h 136197"/>
                  <a:gd name="connsiteX9" fmla="*/ 19451 w 307705"/>
                  <a:gd name="connsiteY9" fmla="*/ 10780 h 136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07705" h="136197">
                    <a:moveTo>
                      <a:pt x="19451" y="10780"/>
                    </a:moveTo>
                    <a:cubicBezTo>
                      <a:pt x="56780" y="5231"/>
                      <a:pt x="104196" y="-2336"/>
                      <a:pt x="142534" y="691"/>
                    </a:cubicBezTo>
                    <a:cubicBezTo>
                      <a:pt x="126392" y="35497"/>
                      <a:pt x="118825" y="56683"/>
                      <a:pt x="159180" y="63241"/>
                    </a:cubicBezTo>
                    <a:cubicBezTo>
                      <a:pt x="199030" y="69799"/>
                      <a:pt x="239385" y="72825"/>
                      <a:pt x="279235" y="78878"/>
                    </a:cubicBezTo>
                    <a:cubicBezTo>
                      <a:pt x="291342" y="80896"/>
                      <a:pt x="311015" y="80392"/>
                      <a:pt x="311015" y="96534"/>
                    </a:cubicBezTo>
                    <a:cubicBezTo>
                      <a:pt x="311015" y="110658"/>
                      <a:pt x="292351" y="110658"/>
                      <a:pt x="280244" y="113180"/>
                    </a:cubicBezTo>
                    <a:cubicBezTo>
                      <a:pt x="197517" y="129826"/>
                      <a:pt x="113781" y="133357"/>
                      <a:pt x="29540" y="136888"/>
                    </a:cubicBezTo>
                    <a:cubicBezTo>
                      <a:pt x="16425" y="137393"/>
                      <a:pt x="8858" y="130835"/>
                      <a:pt x="5327" y="119233"/>
                    </a:cubicBezTo>
                    <a:cubicBezTo>
                      <a:pt x="-3248" y="90985"/>
                      <a:pt x="283" y="62736"/>
                      <a:pt x="3814" y="34488"/>
                    </a:cubicBezTo>
                    <a:cubicBezTo>
                      <a:pt x="4823" y="26417"/>
                      <a:pt x="13398" y="11789"/>
                      <a:pt x="19451" y="10780"/>
                    </a:cubicBezTo>
                    <a:close/>
                  </a:path>
                </a:pathLst>
              </a:custGeom>
              <a:solidFill>
                <a:srgbClr val="262626"/>
              </a:solidFill>
              <a:ln w="50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0A897B25-EC1F-43C0-96C6-39726FECA6B4}"/>
                  </a:ext>
                </a:extLst>
              </p:cNvPr>
              <p:cNvSpPr/>
              <p:nvPr/>
            </p:nvSpPr>
            <p:spPr>
              <a:xfrm>
                <a:off x="741082" y="5615128"/>
                <a:ext cx="334056" cy="186845"/>
              </a:xfrm>
              <a:custGeom>
                <a:avLst/>
                <a:gdLst>
                  <a:gd name="connsiteX0" fmla="*/ 36243 w 297616"/>
                  <a:gd name="connsiteY0" fmla="*/ 486 h 166463"/>
                  <a:gd name="connsiteX1" fmla="*/ 47341 w 297616"/>
                  <a:gd name="connsiteY1" fmla="*/ 21168 h 166463"/>
                  <a:gd name="connsiteX2" fmla="*/ 147219 w 297616"/>
                  <a:gd name="connsiteY2" fmla="*/ 25708 h 166463"/>
                  <a:gd name="connsiteX3" fmla="*/ 153272 w 297616"/>
                  <a:gd name="connsiteY3" fmla="*/ 75646 h 166463"/>
                  <a:gd name="connsiteX4" fmla="*/ 248610 w 297616"/>
                  <a:gd name="connsiteY4" fmla="*/ 121550 h 166463"/>
                  <a:gd name="connsiteX5" fmla="*/ 291992 w 297616"/>
                  <a:gd name="connsiteY5" fmla="*/ 146772 h 166463"/>
                  <a:gd name="connsiteX6" fmla="*/ 298045 w 297616"/>
                  <a:gd name="connsiteY6" fmla="*/ 161905 h 166463"/>
                  <a:gd name="connsiteX7" fmla="*/ 284930 w 297616"/>
                  <a:gd name="connsiteY7" fmla="*/ 167454 h 166463"/>
                  <a:gd name="connsiteX8" fmla="*/ 219858 w 297616"/>
                  <a:gd name="connsiteY8" fmla="*/ 160896 h 166463"/>
                  <a:gd name="connsiteX9" fmla="*/ 26659 w 297616"/>
                  <a:gd name="connsiteY9" fmla="*/ 113479 h 166463"/>
                  <a:gd name="connsiteX10" fmla="*/ 933 w 297616"/>
                  <a:gd name="connsiteY10" fmla="*/ 73124 h 166463"/>
                  <a:gd name="connsiteX11" fmla="*/ 23128 w 297616"/>
                  <a:gd name="connsiteY11" fmla="*/ 9061 h 166463"/>
                  <a:gd name="connsiteX12" fmla="*/ 36243 w 297616"/>
                  <a:gd name="connsiteY12" fmla="*/ 486 h 166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97616" h="166463">
                    <a:moveTo>
                      <a:pt x="36243" y="486"/>
                    </a:moveTo>
                    <a:cubicBezTo>
                      <a:pt x="26659" y="14610"/>
                      <a:pt x="28677" y="20663"/>
                      <a:pt x="47341" y="21168"/>
                    </a:cubicBezTo>
                    <a:cubicBezTo>
                      <a:pt x="80634" y="22681"/>
                      <a:pt x="114431" y="15114"/>
                      <a:pt x="147219" y="25708"/>
                    </a:cubicBezTo>
                    <a:cubicBezTo>
                      <a:pt x="133599" y="54460"/>
                      <a:pt x="128050" y="59505"/>
                      <a:pt x="153272" y="75646"/>
                    </a:cubicBezTo>
                    <a:cubicBezTo>
                      <a:pt x="183034" y="94815"/>
                      <a:pt x="216831" y="106417"/>
                      <a:pt x="248610" y="121550"/>
                    </a:cubicBezTo>
                    <a:cubicBezTo>
                      <a:pt x="263743" y="129117"/>
                      <a:pt x="279381" y="135674"/>
                      <a:pt x="291992" y="146772"/>
                    </a:cubicBezTo>
                    <a:cubicBezTo>
                      <a:pt x="296532" y="150807"/>
                      <a:pt x="301072" y="154843"/>
                      <a:pt x="298045" y="161905"/>
                    </a:cubicBezTo>
                    <a:cubicBezTo>
                      <a:pt x="295523" y="167454"/>
                      <a:pt x="289974" y="167454"/>
                      <a:pt x="284930" y="167454"/>
                    </a:cubicBezTo>
                    <a:cubicBezTo>
                      <a:pt x="262735" y="168967"/>
                      <a:pt x="241548" y="164931"/>
                      <a:pt x="219858" y="160896"/>
                    </a:cubicBezTo>
                    <a:cubicBezTo>
                      <a:pt x="154785" y="148285"/>
                      <a:pt x="90722" y="131134"/>
                      <a:pt x="26659" y="113479"/>
                    </a:cubicBezTo>
                    <a:cubicBezTo>
                      <a:pt x="3455" y="106921"/>
                      <a:pt x="-2598" y="94311"/>
                      <a:pt x="933" y="73124"/>
                    </a:cubicBezTo>
                    <a:cubicBezTo>
                      <a:pt x="4968" y="50425"/>
                      <a:pt x="13544" y="29743"/>
                      <a:pt x="23128" y="9061"/>
                    </a:cubicBezTo>
                    <a:cubicBezTo>
                      <a:pt x="25146" y="3008"/>
                      <a:pt x="28677" y="-1532"/>
                      <a:pt x="36243" y="486"/>
                    </a:cubicBezTo>
                    <a:close/>
                  </a:path>
                </a:pathLst>
              </a:custGeom>
              <a:solidFill>
                <a:srgbClr val="262626"/>
              </a:solidFill>
              <a:ln w="50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3D6D8D55-D09F-41C9-838D-DBE9F9CBC2A6}"/>
                  </a:ext>
                </a:extLst>
              </p:cNvPr>
              <p:cNvSpPr/>
              <p:nvPr/>
            </p:nvSpPr>
            <p:spPr>
              <a:xfrm>
                <a:off x="889341" y="4709758"/>
                <a:ext cx="84929" cy="101915"/>
              </a:xfrm>
              <a:custGeom>
                <a:avLst/>
                <a:gdLst>
                  <a:gd name="connsiteX0" fmla="*/ 75161 w 75665"/>
                  <a:gd name="connsiteY0" fmla="*/ 76170 h 90798"/>
                  <a:gd name="connsiteX1" fmla="*/ 57001 w 75665"/>
                  <a:gd name="connsiteY1" fmla="*/ 93320 h 90798"/>
                  <a:gd name="connsiteX2" fmla="*/ 0 w 75665"/>
                  <a:gd name="connsiteY2" fmla="*/ 0 h 90798"/>
                  <a:gd name="connsiteX3" fmla="*/ 52461 w 75665"/>
                  <a:gd name="connsiteY3" fmla="*/ 27744 h 90798"/>
                  <a:gd name="connsiteX4" fmla="*/ 75161 w 75665"/>
                  <a:gd name="connsiteY4" fmla="*/ 76170 h 90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5665" h="90798">
                    <a:moveTo>
                      <a:pt x="75161" y="76170"/>
                    </a:moveTo>
                    <a:cubicBezTo>
                      <a:pt x="70621" y="80710"/>
                      <a:pt x="65577" y="85249"/>
                      <a:pt x="57001" y="93320"/>
                    </a:cubicBezTo>
                    <a:cubicBezTo>
                      <a:pt x="51957" y="51452"/>
                      <a:pt x="16142" y="32788"/>
                      <a:pt x="0" y="0"/>
                    </a:cubicBezTo>
                    <a:cubicBezTo>
                      <a:pt x="19673" y="5549"/>
                      <a:pt x="35815" y="16646"/>
                      <a:pt x="52461" y="27744"/>
                    </a:cubicBezTo>
                    <a:cubicBezTo>
                      <a:pt x="69612" y="38841"/>
                      <a:pt x="78692" y="54479"/>
                      <a:pt x="75161" y="76170"/>
                    </a:cubicBezTo>
                    <a:close/>
                  </a:path>
                </a:pathLst>
              </a:custGeom>
              <a:solidFill>
                <a:srgbClr val="FDB98A"/>
              </a:solidFill>
              <a:ln w="50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8206B736-363C-4210-BED9-2CA6D9941E56}"/>
                  </a:ext>
                </a:extLst>
              </p:cNvPr>
              <p:cNvSpPr/>
              <p:nvPr/>
            </p:nvSpPr>
            <p:spPr>
              <a:xfrm>
                <a:off x="1562551" y="2366204"/>
                <a:ext cx="135887" cy="16986"/>
              </a:xfrm>
              <a:custGeom>
                <a:avLst/>
                <a:gdLst>
                  <a:gd name="connsiteX0" fmla="*/ 121064 w 121064"/>
                  <a:gd name="connsiteY0" fmla="*/ 10142 h 15133"/>
                  <a:gd name="connsiteX1" fmla="*/ 108958 w 121064"/>
                  <a:gd name="connsiteY1" fmla="*/ 16700 h 15133"/>
                  <a:gd name="connsiteX2" fmla="*/ 0 w 121064"/>
                  <a:gd name="connsiteY2" fmla="*/ 54 h 15133"/>
                  <a:gd name="connsiteX3" fmla="*/ 121064 w 121064"/>
                  <a:gd name="connsiteY3" fmla="*/ 10142 h 15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064" h="15133">
                    <a:moveTo>
                      <a:pt x="121064" y="10142"/>
                    </a:moveTo>
                    <a:cubicBezTo>
                      <a:pt x="118542" y="15691"/>
                      <a:pt x="114507" y="17709"/>
                      <a:pt x="108958" y="16700"/>
                    </a:cubicBezTo>
                    <a:cubicBezTo>
                      <a:pt x="72639" y="10142"/>
                      <a:pt x="35815" y="9638"/>
                      <a:pt x="0" y="54"/>
                    </a:cubicBezTo>
                    <a:cubicBezTo>
                      <a:pt x="40859" y="-451"/>
                      <a:pt x="81214" y="2576"/>
                      <a:pt x="121064" y="10142"/>
                    </a:cubicBezTo>
                    <a:close/>
                  </a:path>
                </a:pathLst>
              </a:custGeom>
              <a:solidFill>
                <a:srgbClr val="8D8D8D"/>
              </a:solidFill>
              <a:ln w="50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F8389C65-5567-4FF2-AD3B-83695FE38DDD}"/>
                  </a:ext>
                </a:extLst>
              </p:cNvPr>
              <p:cNvSpPr/>
              <p:nvPr/>
            </p:nvSpPr>
            <p:spPr>
              <a:xfrm>
                <a:off x="1992971" y="3801575"/>
                <a:ext cx="288761" cy="730396"/>
              </a:xfrm>
              <a:custGeom>
                <a:avLst/>
                <a:gdLst>
                  <a:gd name="connsiteX0" fmla="*/ 262209 w 257261"/>
                  <a:gd name="connsiteY0" fmla="*/ 23708 h 650720"/>
                  <a:gd name="connsiteX1" fmla="*/ 211261 w 257261"/>
                  <a:gd name="connsiteY1" fmla="*/ 279961 h 650720"/>
                  <a:gd name="connsiteX2" fmla="*/ 161826 w 257261"/>
                  <a:gd name="connsiteY2" fmla="*/ 529656 h 650720"/>
                  <a:gd name="connsiteX3" fmla="*/ 140135 w 257261"/>
                  <a:gd name="connsiteY3" fmla="*/ 571020 h 650720"/>
                  <a:gd name="connsiteX4" fmla="*/ 63461 w 257261"/>
                  <a:gd name="connsiteY4" fmla="*/ 647694 h 650720"/>
                  <a:gd name="connsiteX5" fmla="*/ 42275 w 257261"/>
                  <a:gd name="connsiteY5" fmla="*/ 644163 h 650720"/>
                  <a:gd name="connsiteX6" fmla="*/ 3938 w 257261"/>
                  <a:gd name="connsiteY6" fmla="*/ 567489 h 650720"/>
                  <a:gd name="connsiteX7" fmla="*/ 4947 w 257261"/>
                  <a:gd name="connsiteY7" fmla="*/ 528647 h 650720"/>
                  <a:gd name="connsiteX8" fmla="*/ 169393 w 257261"/>
                  <a:gd name="connsiteY8" fmla="*/ 0 h 650720"/>
                  <a:gd name="connsiteX9" fmla="*/ 262209 w 257261"/>
                  <a:gd name="connsiteY9" fmla="*/ 23708 h 650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7261" h="650720">
                    <a:moveTo>
                      <a:pt x="262209" y="23708"/>
                    </a:moveTo>
                    <a:cubicBezTo>
                      <a:pt x="245562" y="108958"/>
                      <a:pt x="228411" y="194712"/>
                      <a:pt x="211261" y="279961"/>
                    </a:cubicBezTo>
                    <a:cubicBezTo>
                      <a:pt x="194614" y="363193"/>
                      <a:pt x="176959" y="446425"/>
                      <a:pt x="161826" y="529656"/>
                    </a:cubicBezTo>
                    <a:cubicBezTo>
                      <a:pt x="158799" y="546303"/>
                      <a:pt x="152746" y="559418"/>
                      <a:pt x="140135" y="571020"/>
                    </a:cubicBezTo>
                    <a:cubicBezTo>
                      <a:pt x="113905" y="595737"/>
                      <a:pt x="88683" y="621464"/>
                      <a:pt x="63461" y="647694"/>
                    </a:cubicBezTo>
                    <a:cubicBezTo>
                      <a:pt x="53373" y="658287"/>
                      <a:pt x="48328" y="656774"/>
                      <a:pt x="42275" y="644163"/>
                    </a:cubicBezTo>
                    <a:cubicBezTo>
                      <a:pt x="30169" y="618437"/>
                      <a:pt x="17558" y="592711"/>
                      <a:pt x="3938" y="567489"/>
                    </a:cubicBezTo>
                    <a:cubicBezTo>
                      <a:pt x="-3629" y="553365"/>
                      <a:pt x="1416" y="541258"/>
                      <a:pt x="4947" y="528647"/>
                    </a:cubicBezTo>
                    <a:cubicBezTo>
                      <a:pt x="53877" y="365211"/>
                      <a:pt x="109365" y="175543"/>
                      <a:pt x="169393" y="0"/>
                    </a:cubicBezTo>
                    <a:cubicBezTo>
                      <a:pt x="216305" y="7062"/>
                      <a:pt x="241022" y="15637"/>
                      <a:pt x="262209" y="23708"/>
                    </a:cubicBezTo>
                    <a:close/>
                  </a:path>
                </a:pathLst>
              </a:custGeom>
              <a:solidFill>
                <a:srgbClr val="FEFEFE"/>
              </a:solidFill>
              <a:ln w="50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A172539D-3F81-4D91-834C-53BA219A05BF}"/>
                  </a:ext>
                </a:extLst>
              </p:cNvPr>
              <p:cNvSpPr/>
              <p:nvPr/>
            </p:nvSpPr>
            <p:spPr>
              <a:xfrm>
                <a:off x="2193228" y="3656741"/>
                <a:ext cx="124564" cy="124564"/>
              </a:xfrm>
              <a:custGeom>
                <a:avLst/>
                <a:gdLst>
                  <a:gd name="connsiteX0" fmla="*/ 114062 w 110975"/>
                  <a:gd name="connsiteY0" fmla="*/ 34202 h 110975"/>
                  <a:gd name="connsiteX1" fmla="*/ 105487 w 110975"/>
                  <a:gd name="connsiteY1" fmla="*/ 99778 h 110975"/>
                  <a:gd name="connsiteX2" fmla="*/ 88336 w 110975"/>
                  <a:gd name="connsiteY2" fmla="*/ 114407 h 110975"/>
                  <a:gd name="connsiteX3" fmla="*/ 16202 w 110975"/>
                  <a:gd name="connsiteY3" fmla="*/ 105327 h 110975"/>
                  <a:gd name="connsiteX4" fmla="*/ 565 w 110975"/>
                  <a:gd name="connsiteY4" fmla="*/ 86159 h 110975"/>
                  <a:gd name="connsiteX5" fmla="*/ 9644 w 110975"/>
                  <a:gd name="connsiteY5" fmla="*/ 16547 h 110975"/>
                  <a:gd name="connsiteX6" fmla="*/ 29317 w 110975"/>
                  <a:gd name="connsiteY6" fmla="*/ 405 h 110975"/>
                  <a:gd name="connsiteX7" fmla="*/ 98929 w 110975"/>
                  <a:gd name="connsiteY7" fmla="*/ 9485 h 110975"/>
                  <a:gd name="connsiteX8" fmla="*/ 114062 w 110975"/>
                  <a:gd name="connsiteY8" fmla="*/ 34202 h 11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0975" h="110975">
                    <a:moveTo>
                      <a:pt x="114062" y="34202"/>
                    </a:moveTo>
                    <a:cubicBezTo>
                      <a:pt x="111540" y="53370"/>
                      <a:pt x="108009" y="76574"/>
                      <a:pt x="105487" y="99778"/>
                    </a:cubicBezTo>
                    <a:cubicBezTo>
                      <a:pt x="103974" y="110876"/>
                      <a:pt x="100947" y="116425"/>
                      <a:pt x="88336" y="114407"/>
                    </a:cubicBezTo>
                    <a:cubicBezTo>
                      <a:pt x="64628" y="110371"/>
                      <a:pt x="40415" y="107849"/>
                      <a:pt x="16202" y="105327"/>
                    </a:cubicBezTo>
                    <a:cubicBezTo>
                      <a:pt x="4096" y="103814"/>
                      <a:pt x="-1958" y="99778"/>
                      <a:pt x="565" y="86159"/>
                    </a:cubicBezTo>
                    <a:cubicBezTo>
                      <a:pt x="4096" y="62955"/>
                      <a:pt x="7122" y="39751"/>
                      <a:pt x="9644" y="16547"/>
                    </a:cubicBezTo>
                    <a:cubicBezTo>
                      <a:pt x="11158" y="3936"/>
                      <a:pt x="16707" y="-1613"/>
                      <a:pt x="29317" y="405"/>
                    </a:cubicBezTo>
                    <a:cubicBezTo>
                      <a:pt x="52521" y="3431"/>
                      <a:pt x="75725" y="5954"/>
                      <a:pt x="98929" y="9485"/>
                    </a:cubicBezTo>
                    <a:cubicBezTo>
                      <a:pt x="115071" y="12007"/>
                      <a:pt x="115071" y="12511"/>
                      <a:pt x="114062" y="34202"/>
                    </a:cubicBezTo>
                    <a:close/>
                  </a:path>
                </a:pathLst>
              </a:custGeom>
              <a:solidFill>
                <a:srgbClr val="FEFEFE"/>
              </a:solidFill>
              <a:ln w="50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3211EFE5-78C5-405C-850A-AA75AE4C5902}"/>
                  </a:ext>
                </a:extLst>
              </p:cNvPr>
              <p:cNvSpPr/>
              <p:nvPr/>
            </p:nvSpPr>
            <p:spPr>
              <a:xfrm>
                <a:off x="770094" y="4621430"/>
                <a:ext cx="1438143" cy="1217325"/>
              </a:xfrm>
              <a:custGeom>
                <a:avLst/>
                <a:gdLst>
                  <a:gd name="connsiteX0" fmla="*/ 1284095 w 1281264"/>
                  <a:gd name="connsiteY0" fmla="*/ 713271 h 1084534"/>
                  <a:gd name="connsiteX1" fmla="*/ 1270979 w 1281264"/>
                  <a:gd name="connsiteY1" fmla="*/ 412627 h 1084534"/>
                  <a:gd name="connsiteX2" fmla="*/ 1264926 w 1281264"/>
                  <a:gd name="connsiteY2" fmla="*/ 262306 h 1084534"/>
                  <a:gd name="connsiteX3" fmla="*/ 1251307 w 1281264"/>
                  <a:gd name="connsiteY3" fmla="*/ 177561 h 1084534"/>
                  <a:gd name="connsiteX4" fmla="*/ 1174632 w 1281264"/>
                  <a:gd name="connsiteY4" fmla="*/ 179579 h 1084534"/>
                  <a:gd name="connsiteX5" fmla="*/ 878529 w 1281264"/>
                  <a:gd name="connsiteY5" fmla="*/ 144268 h 1084534"/>
                  <a:gd name="connsiteX6" fmla="*/ 575364 w 1281264"/>
                  <a:gd name="connsiteY6" fmla="*/ 87267 h 1084534"/>
                  <a:gd name="connsiteX7" fmla="*/ 433618 w 1281264"/>
                  <a:gd name="connsiteY7" fmla="*/ 55488 h 1084534"/>
                  <a:gd name="connsiteX8" fmla="*/ 342820 w 1281264"/>
                  <a:gd name="connsiteY8" fmla="*/ 34301 h 1084534"/>
                  <a:gd name="connsiteX9" fmla="*/ 314571 w 1281264"/>
                  <a:gd name="connsiteY9" fmla="*/ 24213 h 1084534"/>
                  <a:gd name="connsiteX10" fmla="*/ 298934 w 1281264"/>
                  <a:gd name="connsiteY10" fmla="*/ 0 h 1084534"/>
                  <a:gd name="connsiteX11" fmla="*/ 296916 w 1281264"/>
                  <a:gd name="connsiteY11" fmla="*/ 36824 h 1084534"/>
                  <a:gd name="connsiteX12" fmla="*/ 216206 w 1281264"/>
                  <a:gd name="connsiteY12" fmla="*/ 588171 h 1084534"/>
                  <a:gd name="connsiteX13" fmla="*/ 205109 w 1281264"/>
                  <a:gd name="connsiteY13" fmla="*/ 629030 h 1084534"/>
                  <a:gd name="connsiteX14" fmla="*/ 10902 w 1281264"/>
                  <a:gd name="connsiteY14" fmla="*/ 886796 h 1084534"/>
                  <a:gd name="connsiteX15" fmla="*/ 13928 w 1281264"/>
                  <a:gd name="connsiteY15" fmla="*/ 917062 h 1084534"/>
                  <a:gd name="connsiteX16" fmla="*/ 121877 w 1281264"/>
                  <a:gd name="connsiteY16" fmla="*/ 912018 h 1084534"/>
                  <a:gd name="connsiteX17" fmla="*/ 145081 w 1281264"/>
                  <a:gd name="connsiteY17" fmla="*/ 883770 h 1084534"/>
                  <a:gd name="connsiteX18" fmla="*/ 405874 w 1281264"/>
                  <a:gd name="connsiteY18" fmla="*/ 698138 h 1084534"/>
                  <a:gd name="connsiteX19" fmla="*/ 441689 w 1281264"/>
                  <a:gd name="connsiteY19" fmla="*/ 649207 h 1084534"/>
                  <a:gd name="connsiteX20" fmla="*/ 532487 w 1281264"/>
                  <a:gd name="connsiteY20" fmla="*/ 358149 h 1084534"/>
                  <a:gd name="connsiteX21" fmla="*/ 558718 w 1281264"/>
                  <a:gd name="connsiteY21" fmla="*/ 332927 h 1084534"/>
                  <a:gd name="connsiteX22" fmla="*/ 963274 w 1281264"/>
                  <a:gd name="connsiteY22" fmla="*/ 302661 h 1084534"/>
                  <a:gd name="connsiteX23" fmla="*/ 998585 w 1281264"/>
                  <a:gd name="connsiteY23" fmla="*/ 327378 h 1084534"/>
                  <a:gd name="connsiteX24" fmla="*/ 1106534 w 1281264"/>
                  <a:gd name="connsiteY24" fmla="*/ 710749 h 1084534"/>
                  <a:gd name="connsiteX25" fmla="*/ 1101489 w 1281264"/>
                  <a:gd name="connsiteY25" fmla="*/ 761192 h 1084534"/>
                  <a:gd name="connsiteX26" fmla="*/ 962770 w 1281264"/>
                  <a:gd name="connsiteY26" fmla="*/ 1049729 h 1084534"/>
                  <a:gd name="connsiteX27" fmla="*/ 954194 w 1281264"/>
                  <a:gd name="connsiteY27" fmla="*/ 1077473 h 1084534"/>
                  <a:gd name="connsiteX28" fmla="*/ 968823 w 1281264"/>
                  <a:gd name="connsiteY28" fmla="*/ 1086048 h 1084534"/>
                  <a:gd name="connsiteX29" fmla="*/ 1066179 w 1281264"/>
                  <a:gd name="connsiteY29" fmla="*/ 1063853 h 1084534"/>
                  <a:gd name="connsiteX30" fmla="*/ 1134278 w 1281264"/>
                  <a:gd name="connsiteY30" fmla="*/ 970028 h 1084534"/>
                  <a:gd name="connsiteX31" fmla="*/ 1275519 w 1281264"/>
                  <a:gd name="connsiteY31" fmla="*/ 752112 h 1084534"/>
                  <a:gd name="connsiteX32" fmla="*/ 1284095 w 1281264"/>
                  <a:gd name="connsiteY32" fmla="*/ 713271 h 1084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281264" h="1084534">
                    <a:moveTo>
                      <a:pt x="1284095" y="713271"/>
                    </a:moveTo>
                    <a:cubicBezTo>
                      <a:pt x="1279050" y="612888"/>
                      <a:pt x="1275015" y="512506"/>
                      <a:pt x="1270979" y="412627"/>
                    </a:cubicBezTo>
                    <a:cubicBezTo>
                      <a:pt x="1268962" y="362689"/>
                      <a:pt x="1266944" y="312245"/>
                      <a:pt x="1264926" y="262306"/>
                    </a:cubicBezTo>
                    <a:cubicBezTo>
                      <a:pt x="1264422" y="247173"/>
                      <a:pt x="1273502" y="181092"/>
                      <a:pt x="1251307" y="177561"/>
                    </a:cubicBezTo>
                    <a:cubicBezTo>
                      <a:pt x="1228102" y="173526"/>
                      <a:pt x="1198845" y="180083"/>
                      <a:pt x="1174632" y="179579"/>
                    </a:cubicBezTo>
                    <a:cubicBezTo>
                      <a:pt x="1075763" y="178065"/>
                      <a:pt x="975885" y="159402"/>
                      <a:pt x="878529" y="144268"/>
                    </a:cubicBezTo>
                    <a:cubicBezTo>
                      <a:pt x="776633" y="128127"/>
                      <a:pt x="675746" y="108958"/>
                      <a:pt x="575364" y="87267"/>
                    </a:cubicBezTo>
                    <a:cubicBezTo>
                      <a:pt x="527947" y="77178"/>
                      <a:pt x="481035" y="66585"/>
                      <a:pt x="433618" y="55488"/>
                    </a:cubicBezTo>
                    <a:cubicBezTo>
                      <a:pt x="403352" y="48426"/>
                      <a:pt x="373086" y="41364"/>
                      <a:pt x="342820" y="34301"/>
                    </a:cubicBezTo>
                    <a:cubicBezTo>
                      <a:pt x="333235" y="31779"/>
                      <a:pt x="323147" y="29762"/>
                      <a:pt x="314571" y="24213"/>
                    </a:cubicBezTo>
                    <a:cubicBezTo>
                      <a:pt x="305996" y="18664"/>
                      <a:pt x="298934" y="10089"/>
                      <a:pt x="298934" y="0"/>
                    </a:cubicBezTo>
                    <a:cubicBezTo>
                      <a:pt x="299438" y="12107"/>
                      <a:pt x="298429" y="25222"/>
                      <a:pt x="296916" y="36824"/>
                    </a:cubicBezTo>
                    <a:cubicBezTo>
                      <a:pt x="270181" y="220438"/>
                      <a:pt x="243446" y="404557"/>
                      <a:pt x="216206" y="588171"/>
                    </a:cubicBezTo>
                    <a:cubicBezTo>
                      <a:pt x="214189" y="601790"/>
                      <a:pt x="214693" y="616924"/>
                      <a:pt x="205109" y="629030"/>
                    </a:cubicBezTo>
                    <a:cubicBezTo>
                      <a:pt x="140541" y="714784"/>
                      <a:pt x="75469" y="801042"/>
                      <a:pt x="10902" y="886796"/>
                    </a:cubicBezTo>
                    <a:cubicBezTo>
                      <a:pt x="813" y="900416"/>
                      <a:pt x="-8771" y="911009"/>
                      <a:pt x="13928" y="917062"/>
                    </a:cubicBezTo>
                    <a:cubicBezTo>
                      <a:pt x="23512" y="919584"/>
                      <a:pt x="119859" y="924629"/>
                      <a:pt x="121877" y="912018"/>
                    </a:cubicBezTo>
                    <a:cubicBezTo>
                      <a:pt x="123895" y="897894"/>
                      <a:pt x="134992" y="890832"/>
                      <a:pt x="145081" y="883770"/>
                    </a:cubicBezTo>
                    <a:cubicBezTo>
                      <a:pt x="231844" y="821724"/>
                      <a:pt x="318607" y="759174"/>
                      <a:pt x="405874" y="698138"/>
                    </a:cubicBezTo>
                    <a:cubicBezTo>
                      <a:pt x="424034" y="685527"/>
                      <a:pt x="435636" y="670898"/>
                      <a:pt x="441689" y="649207"/>
                    </a:cubicBezTo>
                    <a:cubicBezTo>
                      <a:pt x="470946" y="551852"/>
                      <a:pt x="502221" y="455000"/>
                      <a:pt x="532487" y="358149"/>
                    </a:cubicBezTo>
                    <a:cubicBezTo>
                      <a:pt x="536522" y="344529"/>
                      <a:pt x="541062" y="334440"/>
                      <a:pt x="558718" y="332927"/>
                    </a:cubicBezTo>
                    <a:cubicBezTo>
                      <a:pt x="693906" y="323343"/>
                      <a:pt x="828590" y="313254"/>
                      <a:pt x="963274" y="302661"/>
                    </a:cubicBezTo>
                    <a:cubicBezTo>
                      <a:pt x="983956" y="301148"/>
                      <a:pt x="993036" y="307201"/>
                      <a:pt x="998585" y="327378"/>
                    </a:cubicBezTo>
                    <a:cubicBezTo>
                      <a:pt x="1033895" y="455504"/>
                      <a:pt x="1069710" y="583127"/>
                      <a:pt x="1106534" y="710749"/>
                    </a:cubicBezTo>
                    <a:cubicBezTo>
                      <a:pt x="1112083" y="729413"/>
                      <a:pt x="1109560" y="744546"/>
                      <a:pt x="1101489" y="761192"/>
                    </a:cubicBezTo>
                    <a:cubicBezTo>
                      <a:pt x="1054577" y="857035"/>
                      <a:pt x="1009178" y="953382"/>
                      <a:pt x="962770" y="1049729"/>
                    </a:cubicBezTo>
                    <a:cubicBezTo>
                      <a:pt x="959239" y="1057295"/>
                      <a:pt x="949655" y="1069402"/>
                      <a:pt x="954194" y="1077473"/>
                    </a:cubicBezTo>
                    <a:cubicBezTo>
                      <a:pt x="956717" y="1082517"/>
                      <a:pt x="962770" y="1085543"/>
                      <a:pt x="968823" y="1086048"/>
                    </a:cubicBezTo>
                    <a:cubicBezTo>
                      <a:pt x="998585" y="1088066"/>
                      <a:pt x="1040453" y="1078986"/>
                      <a:pt x="1066179" y="1063853"/>
                    </a:cubicBezTo>
                    <a:cubicBezTo>
                      <a:pt x="1096949" y="1045693"/>
                      <a:pt x="1115109" y="999790"/>
                      <a:pt x="1134278" y="970028"/>
                    </a:cubicBezTo>
                    <a:cubicBezTo>
                      <a:pt x="1181190" y="897389"/>
                      <a:pt x="1228102" y="824751"/>
                      <a:pt x="1275519" y="752112"/>
                    </a:cubicBezTo>
                    <a:cubicBezTo>
                      <a:pt x="1282077" y="738997"/>
                      <a:pt x="1284599" y="727395"/>
                      <a:pt x="1284095" y="713271"/>
                    </a:cubicBezTo>
                    <a:close/>
                  </a:path>
                </a:pathLst>
              </a:custGeom>
              <a:solidFill>
                <a:srgbClr val="4D4D4D"/>
              </a:solidFill>
              <a:ln w="50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AC4EB5A7-A965-453E-A1BC-6C656BBD2EF7}"/>
                  </a:ext>
                </a:extLst>
              </p:cNvPr>
              <p:cNvSpPr/>
              <p:nvPr/>
            </p:nvSpPr>
            <p:spPr>
              <a:xfrm>
                <a:off x="2066467" y="983608"/>
                <a:ext cx="702086" cy="322733"/>
              </a:xfrm>
              <a:custGeom>
                <a:avLst/>
                <a:gdLst>
                  <a:gd name="connsiteX0" fmla="*/ 417672 w 625499"/>
                  <a:gd name="connsiteY0" fmla="*/ 0 h 287527"/>
                  <a:gd name="connsiteX1" fmla="*/ 459540 w 625499"/>
                  <a:gd name="connsiteY1" fmla="*/ 42373 h 287527"/>
                  <a:gd name="connsiteX2" fmla="*/ 588675 w 625499"/>
                  <a:gd name="connsiteY2" fmla="*/ 125604 h 287527"/>
                  <a:gd name="connsiteX3" fmla="*/ 616924 w 625499"/>
                  <a:gd name="connsiteY3" fmla="*/ 157384 h 287527"/>
                  <a:gd name="connsiteX4" fmla="*/ 611375 w 625499"/>
                  <a:gd name="connsiteY4" fmla="*/ 219934 h 287527"/>
                  <a:gd name="connsiteX5" fmla="*/ 524612 w 625499"/>
                  <a:gd name="connsiteY5" fmla="*/ 268359 h 287527"/>
                  <a:gd name="connsiteX6" fmla="*/ 119551 w 625499"/>
                  <a:gd name="connsiteY6" fmla="*/ 251713 h 287527"/>
                  <a:gd name="connsiteX7" fmla="*/ 0 w 625499"/>
                  <a:gd name="connsiteY7" fmla="*/ 212871 h 287527"/>
                  <a:gd name="connsiteX8" fmla="*/ 151330 w 625499"/>
                  <a:gd name="connsiteY8" fmla="*/ 235571 h 287527"/>
                  <a:gd name="connsiteX9" fmla="*/ 344529 w 625499"/>
                  <a:gd name="connsiteY9" fmla="*/ 270881 h 287527"/>
                  <a:gd name="connsiteX10" fmla="*/ 407079 w 625499"/>
                  <a:gd name="connsiteY10" fmla="*/ 266846 h 287527"/>
                  <a:gd name="connsiteX11" fmla="*/ 445416 w 625499"/>
                  <a:gd name="connsiteY11" fmla="*/ 201269 h 287527"/>
                  <a:gd name="connsiteX12" fmla="*/ 407583 w 625499"/>
                  <a:gd name="connsiteY12" fmla="*/ 130144 h 287527"/>
                  <a:gd name="connsiteX13" fmla="*/ 376813 w 625499"/>
                  <a:gd name="connsiteY13" fmla="*/ 75665 h 287527"/>
                  <a:gd name="connsiteX14" fmla="*/ 417672 w 625499"/>
                  <a:gd name="connsiteY14" fmla="*/ 0 h 287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25499" h="287527">
                    <a:moveTo>
                      <a:pt x="417672" y="0"/>
                    </a:moveTo>
                    <a:cubicBezTo>
                      <a:pt x="437345" y="8575"/>
                      <a:pt x="444407" y="29257"/>
                      <a:pt x="459540" y="42373"/>
                    </a:cubicBezTo>
                    <a:cubicBezTo>
                      <a:pt x="498886" y="76170"/>
                      <a:pt x="547816" y="94329"/>
                      <a:pt x="588675" y="125604"/>
                    </a:cubicBezTo>
                    <a:cubicBezTo>
                      <a:pt x="600277" y="134684"/>
                      <a:pt x="609862" y="144773"/>
                      <a:pt x="616924" y="157384"/>
                    </a:cubicBezTo>
                    <a:cubicBezTo>
                      <a:pt x="630039" y="179579"/>
                      <a:pt x="628526" y="200261"/>
                      <a:pt x="611375" y="219934"/>
                    </a:cubicBezTo>
                    <a:cubicBezTo>
                      <a:pt x="588171" y="246164"/>
                      <a:pt x="557400" y="259784"/>
                      <a:pt x="524612" y="268359"/>
                    </a:cubicBezTo>
                    <a:cubicBezTo>
                      <a:pt x="387910" y="304174"/>
                      <a:pt x="253226" y="292068"/>
                      <a:pt x="119551" y="251713"/>
                    </a:cubicBezTo>
                    <a:cubicBezTo>
                      <a:pt x="79196" y="239606"/>
                      <a:pt x="39850" y="225987"/>
                      <a:pt x="0" y="212871"/>
                    </a:cubicBezTo>
                    <a:cubicBezTo>
                      <a:pt x="51957" y="210854"/>
                      <a:pt x="101896" y="222960"/>
                      <a:pt x="151330" y="235571"/>
                    </a:cubicBezTo>
                    <a:cubicBezTo>
                      <a:pt x="214889" y="251208"/>
                      <a:pt x="278448" y="265837"/>
                      <a:pt x="344529" y="270881"/>
                    </a:cubicBezTo>
                    <a:cubicBezTo>
                      <a:pt x="365715" y="272395"/>
                      <a:pt x="386397" y="271890"/>
                      <a:pt x="407079" y="266846"/>
                    </a:cubicBezTo>
                    <a:cubicBezTo>
                      <a:pt x="442894" y="258775"/>
                      <a:pt x="455504" y="236580"/>
                      <a:pt x="445416" y="201269"/>
                    </a:cubicBezTo>
                    <a:cubicBezTo>
                      <a:pt x="437849" y="175039"/>
                      <a:pt x="423221" y="152339"/>
                      <a:pt x="407583" y="130144"/>
                    </a:cubicBezTo>
                    <a:cubicBezTo>
                      <a:pt x="395477" y="112993"/>
                      <a:pt x="383875" y="95338"/>
                      <a:pt x="376813" y="75665"/>
                    </a:cubicBezTo>
                    <a:cubicBezTo>
                      <a:pt x="363697" y="35310"/>
                      <a:pt x="376308" y="11602"/>
                      <a:pt x="417672" y="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50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91708C82-E915-4B29-81E3-4225AC363DCB}"/>
                  </a:ext>
                </a:extLst>
              </p:cNvPr>
              <p:cNvSpPr/>
              <p:nvPr/>
            </p:nvSpPr>
            <p:spPr>
              <a:xfrm>
                <a:off x="1370610" y="1929725"/>
                <a:ext cx="1330566" cy="560536"/>
              </a:xfrm>
              <a:custGeom>
                <a:avLst/>
                <a:gdLst>
                  <a:gd name="connsiteX0" fmla="*/ 1185926 w 1185421"/>
                  <a:gd name="connsiteY0" fmla="*/ 499895 h 499390"/>
                  <a:gd name="connsiteX1" fmla="*/ 0 w 1185421"/>
                  <a:gd name="connsiteY1" fmla="*/ 390937 h 499390"/>
                  <a:gd name="connsiteX2" fmla="*/ 36824 w 1185421"/>
                  <a:gd name="connsiteY2" fmla="*/ 129640 h 499390"/>
                  <a:gd name="connsiteX3" fmla="*/ 1162218 w 1185421"/>
                  <a:gd name="connsiteY3" fmla="*/ 0 h 499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85421" h="499390">
                    <a:moveTo>
                      <a:pt x="1185926" y="499895"/>
                    </a:moveTo>
                    <a:lnTo>
                      <a:pt x="0" y="390937"/>
                    </a:lnTo>
                    <a:lnTo>
                      <a:pt x="36824" y="129640"/>
                    </a:lnTo>
                    <a:lnTo>
                      <a:pt x="1162218" y="0"/>
                    </a:lnTo>
                    <a:close/>
                  </a:path>
                </a:pathLst>
              </a:custGeom>
              <a:solidFill>
                <a:srgbClr val="F2F2F2"/>
              </a:solidFill>
              <a:ln w="50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59EC4B92-B952-436B-871A-3B731633D401}"/>
                  </a:ext>
                </a:extLst>
              </p:cNvPr>
              <p:cNvSpPr/>
              <p:nvPr/>
            </p:nvSpPr>
            <p:spPr>
              <a:xfrm>
                <a:off x="1216603" y="1788176"/>
                <a:ext cx="1494763" cy="1857130"/>
              </a:xfrm>
              <a:custGeom>
                <a:avLst/>
                <a:gdLst>
                  <a:gd name="connsiteX0" fmla="*/ 1291353 w 1331707"/>
                  <a:gd name="connsiteY0" fmla="*/ 0 h 1654545"/>
                  <a:gd name="connsiteX1" fmla="*/ 1115810 w 1331707"/>
                  <a:gd name="connsiteY1" fmla="*/ 11098 h 1654545"/>
                  <a:gd name="connsiteX2" fmla="*/ 726386 w 1331707"/>
                  <a:gd name="connsiteY2" fmla="*/ 5549 h 1654545"/>
                  <a:gd name="connsiteX3" fmla="*/ 472151 w 1331707"/>
                  <a:gd name="connsiteY3" fmla="*/ 59523 h 1654545"/>
                  <a:gd name="connsiteX4" fmla="*/ 329900 w 1331707"/>
                  <a:gd name="connsiteY4" fmla="*/ 238093 h 1654545"/>
                  <a:gd name="connsiteX5" fmla="*/ 174030 w 1331707"/>
                  <a:gd name="connsiteY5" fmla="*/ 256253 h 1654545"/>
                  <a:gd name="connsiteX6" fmla="*/ 0 w 1331707"/>
                  <a:gd name="connsiteY6" fmla="*/ 1488587 h 1654545"/>
                  <a:gd name="connsiteX7" fmla="*/ 22700 w 1331707"/>
                  <a:gd name="connsiteY7" fmla="*/ 1490100 h 1654545"/>
                  <a:gd name="connsiteX8" fmla="*/ 1124385 w 1331707"/>
                  <a:gd name="connsiteY8" fmla="*/ 1659086 h 1654545"/>
                  <a:gd name="connsiteX9" fmla="*/ 1180882 w 1331707"/>
                  <a:gd name="connsiteY9" fmla="*/ 1584934 h 1654545"/>
                  <a:gd name="connsiteX10" fmla="*/ 1231325 w 1331707"/>
                  <a:gd name="connsiteY10" fmla="*/ 1448232 h 1654545"/>
                  <a:gd name="connsiteX11" fmla="*/ 1164740 w 1331707"/>
                  <a:gd name="connsiteY11" fmla="*/ 1370549 h 1654545"/>
                  <a:gd name="connsiteX12" fmla="*/ 1106730 w 1331707"/>
                  <a:gd name="connsiteY12" fmla="*/ 1371558 h 1654545"/>
                  <a:gd name="connsiteX13" fmla="*/ 794989 w 1331707"/>
                  <a:gd name="connsiteY13" fmla="*/ 1364496 h 1654545"/>
                  <a:gd name="connsiteX14" fmla="*/ 651225 w 1331707"/>
                  <a:gd name="connsiteY14" fmla="*/ 1314052 h 1654545"/>
                  <a:gd name="connsiteX15" fmla="*/ 608853 w 1331707"/>
                  <a:gd name="connsiteY15" fmla="*/ 1184413 h 1654545"/>
                  <a:gd name="connsiteX16" fmla="*/ 718819 w 1331707"/>
                  <a:gd name="connsiteY16" fmla="*/ 1090083 h 1654545"/>
                  <a:gd name="connsiteX17" fmla="*/ 897894 w 1331707"/>
                  <a:gd name="connsiteY17" fmla="*/ 1071924 h 1654545"/>
                  <a:gd name="connsiteX18" fmla="*/ 943293 w 1331707"/>
                  <a:gd name="connsiteY18" fmla="*/ 1071419 h 1654545"/>
                  <a:gd name="connsiteX19" fmla="*/ 970028 w 1331707"/>
                  <a:gd name="connsiteY19" fmla="*/ 1044180 h 1654545"/>
                  <a:gd name="connsiteX20" fmla="*/ 971037 w 1331707"/>
                  <a:gd name="connsiteY20" fmla="*/ 1008869 h 1654545"/>
                  <a:gd name="connsiteX21" fmla="*/ 971541 w 1331707"/>
                  <a:gd name="connsiteY21" fmla="*/ 852495 h 1654545"/>
                  <a:gd name="connsiteX22" fmla="*/ 1011392 w 1331707"/>
                  <a:gd name="connsiteY22" fmla="*/ 818698 h 1654545"/>
                  <a:gd name="connsiteX23" fmla="*/ 1148598 w 1331707"/>
                  <a:gd name="connsiteY23" fmla="*/ 837866 h 1654545"/>
                  <a:gd name="connsiteX24" fmla="*/ 1290848 w 1331707"/>
                  <a:gd name="connsiteY24" fmla="*/ 854512 h 1654545"/>
                  <a:gd name="connsiteX25" fmla="*/ 1332717 w 1331707"/>
                  <a:gd name="connsiteY25" fmla="*/ 809113 h 1654545"/>
                  <a:gd name="connsiteX26" fmla="*/ 1333221 w 1331707"/>
                  <a:gd name="connsiteY26" fmla="*/ 806591 h 1654545"/>
                  <a:gd name="connsiteX27" fmla="*/ 1291353 w 1331707"/>
                  <a:gd name="connsiteY27" fmla="*/ 0 h 1654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31707" h="1654545">
                    <a:moveTo>
                      <a:pt x="1291353" y="0"/>
                    </a:moveTo>
                    <a:cubicBezTo>
                      <a:pt x="1232838" y="6053"/>
                      <a:pt x="1174828" y="10593"/>
                      <a:pt x="1115810" y="11098"/>
                    </a:cubicBezTo>
                    <a:cubicBezTo>
                      <a:pt x="986170" y="12106"/>
                      <a:pt x="856530" y="-2522"/>
                      <a:pt x="726386" y="5549"/>
                    </a:cubicBezTo>
                    <a:cubicBezTo>
                      <a:pt x="639119" y="11098"/>
                      <a:pt x="552860" y="23204"/>
                      <a:pt x="472151" y="59523"/>
                    </a:cubicBezTo>
                    <a:cubicBezTo>
                      <a:pt x="392955" y="95338"/>
                      <a:pt x="340493" y="150826"/>
                      <a:pt x="329900" y="238093"/>
                    </a:cubicBezTo>
                    <a:lnTo>
                      <a:pt x="174030" y="256253"/>
                    </a:lnTo>
                    <a:cubicBezTo>
                      <a:pt x="174030" y="256253"/>
                      <a:pt x="16646" y="1414939"/>
                      <a:pt x="0" y="1488587"/>
                    </a:cubicBezTo>
                    <a:cubicBezTo>
                      <a:pt x="7567" y="1489091"/>
                      <a:pt x="15133" y="1489091"/>
                      <a:pt x="22700" y="1490100"/>
                    </a:cubicBezTo>
                    <a:cubicBezTo>
                      <a:pt x="380848" y="1545083"/>
                      <a:pt x="766236" y="1604102"/>
                      <a:pt x="1124385" y="1659086"/>
                    </a:cubicBezTo>
                    <a:cubicBezTo>
                      <a:pt x="1142040" y="1661608"/>
                      <a:pt x="1169280" y="1610660"/>
                      <a:pt x="1180882" y="1584934"/>
                    </a:cubicBezTo>
                    <a:cubicBezTo>
                      <a:pt x="1202068" y="1537517"/>
                      <a:pt x="1225776" y="1500693"/>
                      <a:pt x="1231325" y="1448232"/>
                    </a:cubicBezTo>
                    <a:cubicBezTo>
                      <a:pt x="1235865" y="1402328"/>
                      <a:pt x="1218210" y="1367018"/>
                      <a:pt x="1164740" y="1370549"/>
                    </a:cubicBezTo>
                    <a:cubicBezTo>
                      <a:pt x="1145571" y="1371558"/>
                      <a:pt x="1125898" y="1370045"/>
                      <a:pt x="1106730" y="1371558"/>
                    </a:cubicBezTo>
                    <a:cubicBezTo>
                      <a:pt x="1002816" y="1378620"/>
                      <a:pt x="898398" y="1380638"/>
                      <a:pt x="794989" y="1364496"/>
                    </a:cubicBezTo>
                    <a:cubicBezTo>
                      <a:pt x="744041" y="1356425"/>
                      <a:pt x="694102" y="1345832"/>
                      <a:pt x="651225" y="1314052"/>
                    </a:cubicBezTo>
                    <a:cubicBezTo>
                      <a:pt x="609357" y="1282777"/>
                      <a:pt x="593215" y="1234352"/>
                      <a:pt x="608853" y="1184413"/>
                    </a:cubicBezTo>
                    <a:cubicBezTo>
                      <a:pt x="626004" y="1129934"/>
                      <a:pt x="668880" y="1105216"/>
                      <a:pt x="718819" y="1090083"/>
                    </a:cubicBezTo>
                    <a:cubicBezTo>
                      <a:pt x="777334" y="1072428"/>
                      <a:pt x="837362" y="1067384"/>
                      <a:pt x="897894" y="1071924"/>
                    </a:cubicBezTo>
                    <a:cubicBezTo>
                      <a:pt x="913027" y="1072933"/>
                      <a:pt x="928160" y="1072428"/>
                      <a:pt x="943293" y="1071419"/>
                    </a:cubicBezTo>
                    <a:cubicBezTo>
                      <a:pt x="960444" y="1070410"/>
                      <a:pt x="969019" y="1061331"/>
                      <a:pt x="970028" y="1044180"/>
                    </a:cubicBezTo>
                    <a:cubicBezTo>
                      <a:pt x="970532" y="1032578"/>
                      <a:pt x="971037" y="1020471"/>
                      <a:pt x="971037" y="1008869"/>
                    </a:cubicBezTo>
                    <a:cubicBezTo>
                      <a:pt x="971037" y="956913"/>
                      <a:pt x="970532" y="904451"/>
                      <a:pt x="971541" y="852495"/>
                    </a:cubicBezTo>
                    <a:cubicBezTo>
                      <a:pt x="972046" y="823237"/>
                      <a:pt x="982134" y="815166"/>
                      <a:pt x="1011392" y="818698"/>
                    </a:cubicBezTo>
                    <a:cubicBezTo>
                      <a:pt x="1057295" y="824246"/>
                      <a:pt x="1102694" y="832317"/>
                      <a:pt x="1148598" y="837866"/>
                    </a:cubicBezTo>
                    <a:cubicBezTo>
                      <a:pt x="1196015" y="843415"/>
                      <a:pt x="1242927" y="855017"/>
                      <a:pt x="1290848" y="854512"/>
                    </a:cubicBezTo>
                    <a:cubicBezTo>
                      <a:pt x="1313044" y="854008"/>
                      <a:pt x="1333221" y="837866"/>
                      <a:pt x="1332717" y="809113"/>
                    </a:cubicBezTo>
                    <a:cubicBezTo>
                      <a:pt x="1332717" y="808609"/>
                      <a:pt x="1333221" y="807600"/>
                      <a:pt x="1333221" y="806591"/>
                    </a:cubicBezTo>
                    <a:cubicBezTo>
                      <a:pt x="1324141" y="747068"/>
                      <a:pt x="1303459" y="36824"/>
                      <a:pt x="1291353" y="0"/>
                    </a:cubicBezTo>
                    <a:close/>
                  </a:path>
                </a:pathLst>
              </a:custGeom>
              <a:solidFill>
                <a:srgbClr val="FDCC94"/>
              </a:solidFill>
              <a:ln w="50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09DEF4B9-24A9-43B6-87A0-A4A6AE34109A}"/>
                  </a:ext>
                </a:extLst>
              </p:cNvPr>
              <p:cNvSpPr/>
              <p:nvPr/>
            </p:nvSpPr>
            <p:spPr>
              <a:xfrm rot="12041163">
                <a:off x="2571137" y="2580850"/>
                <a:ext cx="1087101" cy="634142"/>
              </a:xfrm>
              <a:custGeom>
                <a:avLst/>
                <a:gdLst>
                  <a:gd name="connsiteX0" fmla="*/ 0 w 968514"/>
                  <a:gd name="connsiteY0" fmla="*/ 563906 h 564966"/>
                  <a:gd name="connsiteX1" fmla="*/ 102400 w 968514"/>
                  <a:gd name="connsiteY1" fmla="*/ 491267 h 564966"/>
                  <a:gd name="connsiteX2" fmla="*/ 145277 w 968514"/>
                  <a:gd name="connsiteY2" fmla="*/ 446372 h 564966"/>
                  <a:gd name="connsiteX3" fmla="*/ 446929 w 968514"/>
                  <a:gd name="connsiteY3" fmla="*/ 311688 h 564966"/>
                  <a:gd name="connsiteX4" fmla="*/ 628526 w 968514"/>
                  <a:gd name="connsiteY4" fmla="*/ 230474 h 564966"/>
                  <a:gd name="connsiteX5" fmla="*/ 655765 w 968514"/>
                  <a:gd name="connsiteY5" fmla="*/ 198190 h 564966"/>
                  <a:gd name="connsiteX6" fmla="*/ 840892 w 968514"/>
                  <a:gd name="connsiteY6" fmla="*/ 3479 h 564966"/>
                  <a:gd name="connsiteX7" fmla="*/ 878725 w 968514"/>
                  <a:gd name="connsiteY7" fmla="*/ 110419 h 564966"/>
                  <a:gd name="connsiteX8" fmla="*/ 895876 w 968514"/>
                  <a:gd name="connsiteY8" fmla="*/ 139172 h 564966"/>
                  <a:gd name="connsiteX9" fmla="*/ 940266 w 968514"/>
                  <a:gd name="connsiteY9" fmla="*/ 190120 h 564966"/>
                  <a:gd name="connsiteX10" fmla="*/ 954895 w 968514"/>
                  <a:gd name="connsiteY10" fmla="*/ 245607 h 564966"/>
                  <a:gd name="connsiteX11" fmla="*/ 683509 w 968514"/>
                  <a:gd name="connsiteY11" fmla="*/ 269316 h 564966"/>
                  <a:gd name="connsiteX12" fmla="*/ 657783 w 968514"/>
                  <a:gd name="connsiteY12" fmla="*/ 274360 h 564966"/>
                  <a:gd name="connsiteX13" fmla="*/ 198243 w 968514"/>
                  <a:gd name="connsiteY13" fmla="*/ 527082 h 564966"/>
                  <a:gd name="connsiteX14" fmla="*/ 114002 w 968514"/>
                  <a:gd name="connsiteY14" fmla="*/ 532631 h 564966"/>
                  <a:gd name="connsiteX15" fmla="*/ 59019 w 968514"/>
                  <a:gd name="connsiteY15" fmla="*/ 546250 h 564966"/>
                  <a:gd name="connsiteX16" fmla="*/ 27240 w 968514"/>
                  <a:gd name="connsiteY16" fmla="*/ 561888 h 564966"/>
                  <a:gd name="connsiteX17" fmla="*/ 16142 w 968514"/>
                  <a:gd name="connsiteY17" fmla="*/ 567437 h 564966"/>
                  <a:gd name="connsiteX18" fmla="*/ 0 w 968514"/>
                  <a:gd name="connsiteY18" fmla="*/ 563906 h 564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68514" h="564966">
                    <a:moveTo>
                      <a:pt x="0" y="563906"/>
                    </a:moveTo>
                    <a:cubicBezTo>
                      <a:pt x="26231" y="545746"/>
                      <a:pt x="97860" y="527587"/>
                      <a:pt x="102400" y="491267"/>
                    </a:cubicBezTo>
                    <a:cubicBezTo>
                      <a:pt x="105427" y="466550"/>
                      <a:pt x="124595" y="455452"/>
                      <a:pt x="145277" y="446372"/>
                    </a:cubicBezTo>
                    <a:cubicBezTo>
                      <a:pt x="245660" y="401478"/>
                      <a:pt x="346547" y="356583"/>
                      <a:pt x="446929" y="311688"/>
                    </a:cubicBezTo>
                    <a:cubicBezTo>
                      <a:pt x="507461" y="284449"/>
                      <a:pt x="567993" y="257209"/>
                      <a:pt x="628526" y="230474"/>
                    </a:cubicBezTo>
                    <a:cubicBezTo>
                      <a:pt x="643659" y="223917"/>
                      <a:pt x="650721" y="214837"/>
                      <a:pt x="655765" y="198190"/>
                    </a:cubicBezTo>
                    <a:cubicBezTo>
                      <a:pt x="685527" y="103357"/>
                      <a:pt x="754130" y="44338"/>
                      <a:pt x="840892" y="3479"/>
                    </a:cubicBezTo>
                    <a:cubicBezTo>
                      <a:pt x="893858" y="-21239"/>
                      <a:pt x="866114" y="93268"/>
                      <a:pt x="878725" y="110419"/>
                    </a:cubicBezTo>
                    <a:cubicBezTo>
                      <a:pt x="887301" y="122525"/>
                      <a:pt x="906974" y="117481"/>
                      <a:pt x="895876" y="139172"/>
                    </a:cubicBezTo>
                    <a:cubicBezTo>
                      <a:pt x="887805" y="155314"/>
                      <a:pt x="930682" y="182553"/>
                      <a:pt x="940266" y="190120"/>
                    </a:cubicBezTo>
                    <a:cubicBezTo>
                      <a:pt x="962462" y="206766"/>
                      <a:pt x="992223" y="223412"/>
                      <a:pt x="954895" y="245607"/>
                    </a:cubicBezTo>
                    <a:cubicBezTo>
                      <a:pt x="880743" y="289493"/>
                      <a:pt x="762705" y="311688"/>
                      <a:pt x="683509" y="269316"/>
                    </a:cubicBezTo>
                    <a:cubicBezTo>
                      <a:pt x="673420" y="263767"/>
                      <a:pt x="665854" y="269820"/>
                      <a:pt x="657783" y="274360"/>
                    </a:cubicBezTo>
                    <a:cubicBezTo>
                      <a:pt x="504435" y="358601"/>
                      <a:pt x="351086" y="442337"/>
                      <a:pt x="198243" y="527082"/>
                    </a:cubicBezTo>
                    <a:cubicBezTo>
                      <a:pt x="170499" y="542215"/>
                      <a:pt x="143764" y="553817"/>
                      <a:pt x="114002" y="532631"/>
                    </a:cubicBezTo>
                    <a:cubicBezTo>
                      <a:pt x="100887" y="523551"/>
                      <a:pt x="71125" y="540702"/>
                      <a:pt x="59019" y="546250"/>
                    </a:cubicBezTo>
                    <a:cubicBezTo>
                      <a:pt x="48426" y="551295"/>
                      <a:pt x="37833" y="557853"/>
                      <a:pt x="27240" y="561888"/>
                    </a:cubicBezTo>
                    <a:cubicBezTo>
                      <a:pt x="23708" y="563401"/>
                      <a:pt x="19673" y="566932"/>
                      <a:pt x="16142" y="567437"/>
                    </a:cubicBezTo>
                    <a:cubicBezTo>
                      <a:pt x="11602" y="568446"/>
                      <a:pt x="4540" y="565419"/>
                      <a:pt x="0" y="563906"/>
                    </a:cubicBezTo>
                    <a:close/>
                  </a:path>
                </a:pathLst>
              </a:custGeom>
              <a:solidFill>
                <a:srgbClr val="A0A0A0"/>
              </a:solidFill>
              <a:ln w="50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D3821CDC-C081-4338-8317-0850D277B6EB}"/>
                  </a:ext>
                </a:extLst>
              </p:cNvPr>
              <p:cNvSpPr/>
              <p:nvPr/>
            </p:nvSpPr>
            <p:spPr>
              <a:xfrm>
                <a:off x="3125823" y="2779022"/>
                <a:ext cx="271775" cy="118901"/>
              </a:xfrm>
              <a:custGeom>
                <a:avLst/>
                <a:gdLst>
                  <a:gd name="connsiteX0" fmla="*/ 242633 w 242128"/>
                  <a:gd name="connsiteY0" fmla="*/ 60532 h 105931"/>
                  <a:gd name="connsiteX1" fmla="*/ 130144 w 242128"/>
                  <a:gd name="connsiteY1" fmla="*/ 106940 h 105931"/>
                  <a:gd name="connsiteX2" fmla="*/ 65072 w 242128"/>
                  <a:gd name="connsiteY2" fmla="*/ 106436 h 105931"/>
                  <a:gd name="connsiteX3" fmla="*/ 7567 w 242128"/>
                  <a:gd name="connsiteY3" fmla="*/ 37833 h 105931"/>
                  <a:gd name="connsiteX4" fmla="*/ 0 w 242128"/>
                  <a:gd name="connsiteY4" fmla="*/ 504 h 105931"/>
                  <a:gd name="connsiteX5" fmla="*/ 157888 w 242128"/>
                  <a:gd name="connsiteY5" fmla="*/ 0 h 105931"/>
                  <a:gd name="connsiteX6" fmla="*/ 242633 w 242128"/>
                  <a:gd name="connsiteY6" fmla="*/ 60532 h 105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2128" h="105931">
                    <a:moveTo>
                      <a:pt x="242633" y="60532"/>
                    </a:moveTo>
                    <a:cubicBezTo>
                      <a:pt x="214889" y="99374"/>
                      <a:pt x="175543" y="109967"/>
                      <a:pt x="130144" y="106940"/>
                    </a:cubicBezTo>
                    <a:cubicBezTo>
                      <a:pt x="108453" y="105427"/>
                      <a:pt x="86763" y="106940"/>
                      <a:pt x="65072" y="106436"/>
                    </a:cubicBezTo>
                    <a:cubicBezTo>
                      <a:pt x="27239" y="105931"/>
                      <a:pt x="1513" y="75665"/>
                      <a:pt x="7567" y="37833"/>
                    </a:cubicBezTo>
                    <a:cubicBezTo>
                      <a:pt x="9584" y="24213"/>
                      <a:pt x="12106" y="11098"/>
                      <a:pt x="0" y="504"/>
                    </a:cubicBezTo>
                    <a:cubicBezTo>
                      <a:pt x="52461" y="504"/>
                      <a:pt x="105427" y="0"/>
                      <a:pt x="157888" y="0"/>
                    </a:cubicBezTo>
                    <a:cubicBezTo>
                      <a:pt x="219429" y="0"/>
                      <a:pt x="224473" y="4036"/>
                      <a:pt x="242633" y="60532"/>
                    </a:cubicBezTo>
                    <a:close/>
                  </a:path>
                </a:pathLst>
              </a:custGeom>
              <a:solidFill>
                <a:srgbClr val="FDCC94"/>
              </a:solidFill>
              <a:ln w="50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2BAB974D-D6C9-497D-AB5A-9A66AB8778F9}"/>
                </a:ext>
              </a:extLst>
            </p:cNvPr>
            <p:cNvGrpSpPr/>
            <p:nvPr/>
          </p:nvGrpSpPr>
          <p:grpSpPr>
            <a:xfrm>
              <a:off x="8627786" y="5147033"/>
              <a:ext cx="2712522" cy="488292"/>
              <a:chOff x="3641352" y="4759490"/>
              <a:chExt cx="2712522" cy="488292"/>
            </a:xfrm>
          </p:grpSpPr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3E6B72AD-7EB1-401B-B674-04EEC4AF73B4}"/>
                  </a:ext>
                </a:extLst>
              </p:cNvPr>
              <p:cNvSpPr/>
              <p:nvPr/>
            </p:nvSpPr>
            <p:spPr>
              <a:xfrm rot="999670">
                <a:off x="5516803" y="4759490"/>
                <a:ext cx="837071" cy="488292"/>
              </a:xfrm>
              <a:custGeom>
                <a:avLst/>
                <a:gdLst>
                  <a:gd name="connsiteX0" fmla="*/ 0 w 968514"/>
                  <a:gd name="connsiteY0" fmla="*/ 563906 h 564966"/>
                  <a:gd name="connsiteX1" fmla="*/ 102400 w 968514"/>
                  <a:gd name="connsiteY1" fmla="*/ 491267 h 564966"/>
                  <a:gd name="connsiteX2" fmla="*/ 145277 w 968514"/>
                  <a:gd name="connsiteY2" fmla="*/ 446372 h 564966"/>
                  <a:gd name="connsiteX3" fmla="*/ 446929 w 968514"/>
                  <a:gd name="connsiteY3" fmla="*/ 311688 h 564966"/>
                  <a:gd name="connsiteX4" fmla="*/ 628526 w 968514"/>
                  <a:gd name="connsiteY4" fmla="*/ 230474 h 564966"/>
                  <a:gd name="connsiteX5" fmla="*/ 655765 w 968514"/>
                  <a:gd name="connsiteY5" fmla="*/ 198190 h 564966"/>
                  <a:gd name="connsiteX6" fmla="*/ 840892 w 968514"/>
                  <a:gd name="connsiteY6" fmla="*/ 3479 h 564966"/>
                  <a:gd name="connsiteX7" fmla="*/ 878725 w 968514"/>
                  <a:gd name="connsiteY7" fmla="*/ 110419 h 564966"/>
                  <a:gd name="connsiteX8" fmla="*/ 895876 w 968514"/>
                  <a:gd name="connsiteY8" fmla="*/ 139172 h 564966"/>
                  <a:gd name="connsiteX9" fmla="*/ 940266 w 968514"/>
                  <a:gd name="connsiteY9" fmla="*/ 190120 h 564966"/>
                  <a:gd name="connsiteX10" fmla="*/ 954895 w 968514"/>
                  <a:gd name="connsiteY10" fmla="*/ 245607 h 564966"/>
                  <a:gd name="connsiteX11" fmla="*/ 683509 w 968514"/>
                  <a:gd name="connsiteY11" fmla="*/ 269316 h 564966"/>
                  <a:gd name="connsiteX12" fmla="*/ 657783 w 968514"/>
                  <a:gd name="connsiteY12" fmla="*/ 274360 h 564966"/>
                  <a:gd name="connsiteX13" fmla="*/ 198243 w 968514"/>
                  <a:gd name="connsiteY13" fmla="*/ 527082 h 564966"/>
                  <a:gd name="connsiteX14" fmla="*/ 114002 w 968514"/>
                  <a:gd name="connsiteY14" fmla="*/ 532631 h 564966"/>
                  <a:gd name="connsiteX15" fmla="*/ 59019 w 968514"/>
                  <a:gd name="connsiteY15" fmla="*/ 546250 h 564966"/>
                  <a:gd name="connsiteX16" fmla="*/ 27240 w 968514"/>
                  <a:gd name="connsiteY16" fmla="*/ 561888 h 564966"/>
                  <a:gd name="connsiteX17" fmla="*/ 16142 w 968514"/>
                  <a:gd name="connsiteY17" fmla="*/ 567437 h 564966"/>
                  <a:gd name="connsiteX18" fmla="*/ 0 w 968514"/>
                  <a:gd name="connsiteY18" fmla="*/ 563906 h 564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68514" h="564966">
                    <a:moveTo>
                      <a:pt x="0" y="563906"/>
                    </a:moveTo>
                    <a:cubicBezTo>
                      <a:pt x="26231" y="545746"/>
                      <a:pt x="97860" y="527587"/>
                      <a:pt x="102400" y="491267"/>
                    </a:cubicBezTo>
                    <a:cubicBezTo>
                      <a:pt x="105427" y="466550"/>
                      <a:pt x="124595" y="455452"/>
                      <a:pt x="145277" y="446372"/>
                    </a:cubicBezTo>
                    <a:cubicBezTo>
                      <a:pt x="245660" y="401478"/>
                      <a:pt x="346547" y="356583"/>
                      <a:pt x="446929" y="311688"/>
                    </a:cubicBezTo>
                    <a:cubicBezTo>
                      <a:pt x="507461" y="284449"/>
                      <a:pt x="567993" y="257209"/>
                      <a:pt x="628526" y="230474"/>
                    </a:cubicBezTo>
                    <a:cubicBezTo>
                      <a:pt x="643659" y="223917"/>
                      <a:pt x="650721" y="214837"/>
                      <a:pt x="655765" y="198190"/>
                    </a:cubicBezTo>
                    <a:cubicBezTo>
                      <a:pt x="685527" y="103357"/>
                      <a:pt x="754130" y="44338"/>
                      <a:pt x="840892" y="3479"/>
                    </a:cubicBezTo>
                    <a:cubicBezTo>
                      <a:pt x="893858" y="-21239"/>
                      <a:pt x="866114" y="93268"/>
                      <a:pt x="878725" y="110419"/>
                    </a:cubicBezTo>
                    <a:cubicBezTo>
                      <a:pt x="887301" y="122525"/>
                      <a:pt x="906974" y="117481"/>
                      <a:pt x="895876" y="139172"/>
                    </a:cubicBezTo>
                    <a:cubicBezTo>
                      <a:pt x="887805" y="155314"/>
                      <a:pt x="930682" y="182553"/>
                      <a:pt x="940266" y="190120"/>
                    </a:cubicBezTo>
                    <a:cubicBezTo>
                      <a:pt x="962462" y="206766"/>
                      <a:pt x="992223" y="223412"/>
                      <a:pt x="954895" y="245607"/>
                    </a:cubicBezTo>
                    <a:cubicBezTo>
                      <a:pt x="880743" y="289493"/>
                      <a:pt x="762705" y="311688"/>
                      <a:pt x="683509" y="269316"/>
                    </a:cubicBezTo>
                    <a:cubicBezTo>
                      <a:pt x="673420" y="263767"/>
                      <a:pt x="665854" y="269820"/>
                      <a:pt x="657783" y="274360"/>
                    </a:cubicBezTo>
                    <a:cubicBezTo>
                      <a:pt x="504435" y="358601"/>
                      <a:pt x="351086" y="442337"/>
                      <a:pt x="198243" y="527082"/>
                    </a:cubicBezTo>
                    <a:cubicBezTo>
                      <a:pt x="170499" y="542215"/>
                      <a:pt x="143764" y="553817"/>
                      <a:pt x="114002" y="532631"/>
                    </a:cubicBezTo>
                    <a:cubicBezTo>
                      <a:pt x="100887" y="523551"/>
                      <a:pt x="71125" y="540702"/>
                      <a:pt x="59019" y="546250"/>
                    </a:cubicBezTo>
                    <a:cubicBezTo>
                      <a:pt x="48426" y="551295"/>
                      <a:pt x="37833" y="557853"/>
                      <a:pt x="27240" y="561888"/>
                    </a:cubicBezTo>
                    <a:cubicBezTo>
                      <a:pt x="23708" y="563401"/>
                      <a:pt x="19673" y="566932"/>
                      <a:pt x="16142" y="567437"/>
                    </a:cubicBezTo>
                    <a:cubicBezTo>
                      <a:pt x="11602" y="568446"/>
                      <a:pt x="4540" y="565419"/>
                      <a:pt x="0" y="563906"/>
                    </a:cubicBezTo>
                    <a:close/>
                  </a:path>
                </a:pathLst>
              </a:custGeom>
              <a:solidFill>
                <a:srgbClr val="A0A0A0"/>
              </a:solidFill>
              <a:ln w="5039" cap="flat">
                <a:noFill/>
                <a:prstDash val="solid"/>
                <a:miter/>
              </a:ln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0E6C8A81-2C43-4F07-B2D6-3564251B3743}"/>
                  </a:ext>
                </a:extLst>
              </p:cNvPr>
              <p:cNvSpPr/>
              <p:nvPr/>
            </p:nvSpPr>
            <p:spPr>
              <a:xfrm rot="840738">
                <a:off x="4560854" y="4896027"/>
                <a:ext cx="880668" cy="309542"/>
              </a:xfrm>
              <a:custGeom>
                <a:avLst/>
                <a:gdLst>
                  <a:gd name="connsiteX0" fmla="*/ 1022796 w 1018958"/>
                  <a:gd name="connsiteY0" fmla="*/ 18212 h 358148"/>
                  <a:gd name="connsiteX1" fmla="*/ 939564 w 1018958"/>
                  <a:gd name="connsiteY1" fmla="*/ 45452 h 358148"/>
                  <a:gd name="connsiteX2" fmla="*/ 913334 w 1018958"/>
                  <a:gd name="connsiteY2" fmla="*/ 65629 h 358148"/>
                  <a:gd name="connsiteX3" fmla="*/ 855828 w 1018958"/>
                  <a:gd name="connsiteY3" fmla="*/ 100435 h 358148"/>
                  <a:gd name="connsiteX4" fmla="*/ 535512 w 1018958"/>
                  <a:gd name="connsiteY4" fmla="*/ 156427 h 358148"/>
                  <a:gd name="connsiteX5" fmla="*/ 332225 w 1018958"/>
                  <a:gd name="connsiteY5" fmla="*/ 191738 h 358148"/>
                  <a:gd name="connsiteX6" fmla="*/ 305490 w 1018958"/>
                  <a:gd name="connsiteY6" fmla="*/ 211411 h 358148"/>
                  <a:gd name="connsiteX7" fmla="*/ 83539 w 1018958"/>
                  <a:gd name="connsiteY7" fmla="*/ 357192 h 358148"/>
                  <a:gd name="connsiteX8" fmla="*/ 52768 w 1018958"/>
                  <a:gd name="connsiteY8" fmla="*/ 319864 h 358148"/>
                  <a:gd name="connsiteX9" fmla="*/ 64874 w 1018958"/>
                  <a:gd name="connsiteY9" fmla="*/ 270934 h 358148"/>
                  <a:gd name="connsiteX10" fmla="*/ 52768 w 1018958"/>
                  <a:gd name="connsiteY10" fmla="*/ 235624 h 358148"/>
                  <a:gd name="connsiteX11" fmla="*/ 51759 w 1018958"/>
                  <a:gd name="connsiteY11" fmla="*/ 222004 h 358148"/>
                  <a:gd name="connsiteX12" fmla="*/ 50750 w 1018958"/>
                  <a:gd name="connsiteY12" fmla="*/ 191738 h 358148"/>
                  <a:gd name="connsiteX13" fmla="*/ 10396 w 1018958"/>
                  <a:gd name="connsiteY13" fmla="*/ 140286 h 358148"/>
                  <a:gd name="connsiteX14" fmla="*/ 25024 w 1018958"/>
                  <a:gd name="connsiteY14" fmla="*/ 96400 h 358148"/>
                  <a:gd name="connsiteX15" fmla="*/ 289852 w 1018958"/>
                  <a:gd name="connsiteY15" fmla="*/ 137259 h 358148"/>
                  <a:gd name="connsiteX16" fmla="*/ 322641 w 1018958"/>
                  <a:gd name="connsiteY16" fmla="*/ 140286 h 358148"/>
                  <a:gd name="connsiteX17" fmla="*/ 778649 w 1018958"/>
                  <a:gd name="connsiteY17" fmla="*/ 20734 h 358148"/>
                  <a:gd name="connsiteX18" fmla="*/ 851793 w 1018958"/>
                  <a:gd name="connsiteY18" fmla="*/ 2071 h 358148"/>
                  <a:gd name="connsiteX19" fmla="*/ 901227 w 1018958"/>
                  <a:gd name="connsiteY19" fmla="*/ 13673 h 358148"/>
                  <a:gd name="connsiteX20" fmla="*/ 941582 w 1018958"/>
                  <a:gd name="connsiteY20" fmla="*/ 24770 h 358148"/>
                  <a:gd name="connsiteX21" fmla="*/ 1022796 w 1018958"/>
                  <a:gd name="connsiteY21" fmla="*/ 18212 h 358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018958" h="358148">
                    <a:moveTo>
                      <a:pt x="1022796" y="18212"/>
                    </a:moveTo>
                    <a:cubicBezTo>
                      <a:pt x="997070" y="33850"/>
                      <a:pt x="967813" y="37885"/>
                      <a:pt x="939564" y="45452"/>
                    </a:cubicBezTo>
                    <a:cubicBezTo>
                      <a:pt x="927962" y="48983"/>
                      <a:pt x="918882" y="52514"/>
                      <a:pt x="913334" y="65629"/>
                    </a:cubicBezTo>
                    <a:cubicBezTo>
                      <a:pt x="902741" y="90347"/>
                      <a:pt x="879536" y="96400"/>
                      <a:pt x="855828" y="100435"/>
                    </a:cubicBezTo>
                    <a:cubicBezTo>
                      <a:pt x="748888" y="119099"/>
                      <a:pt x="642452" y="137763"/>
                      <a:pt x="535512" y="156427"/>
                    </a:cubicBezTo>
                    <a:cubicBezTo>
                      <a:pt x="467918" y="168534"/>
                      <a:pt x="399819" y="180640"/>
                      <a:pt x="332225" y="191738"/>
                    </a:cubicBezTo>
                    <a:cubicBezTo>
                      <a:pt x="319614" y="193756"/>
                      <a:pt x="312047" y="200313"/>
                      <a:pt x="305490" y="211411"/>
                    </a:cubicBezTo>
                    <a:cubicBezTo>
                      <a:pt x="255551" y="296660"/>
                      <a:pt x="176355" y="338024"/>
                      <a:pt x="83539" y="357192"/>
                    </a:cubicBezTo>
                    <a:cubicBezTo>
                      <a:pt x="52264" y="363750"/>
                      <a:pt x="44697" y="351644"/>
                      <a:pt x="52768" y="319864"/>
                    </a:cubicBezTo>
                    <a:cubicBezTo>
                      <a:pt x="56804" y="303722"/>
                      <a:pt x="61343" y="287581"/>
                      <a:pt x="64874" y="270934"/>
                    </a:cubicBezTo>
                    <a:cubicBezTo>
                      <a:pt x="68406" y="256810"/>
                      <a:pt x="72441" y="242686"/>
                      <a:pt x="52768" y="235624"/>
                    </a:cubicBezTo>
                    <a:cubicBezTo>
                      <a:pt x="44697" y="232597"/>
                      <a:pt x="46210" y="226039"/>
                      <a:pt x="51759" y="222004"/>
                    </a:cubicBezTo>
                    <a:cubicBezTo>
                      <a:pt x="65883" y="211411"/>
                      <a:pt x="58317" y="201322"/>
                      <a:pt x="50750" y="191738"/>
                    </a:cubicBezTo>
                    <a:cubicBezTo>
                      <a:pt x="37635" y="174587"/>
                      <a:pt x="23511" y="157941"/>
                      <a:pt x="10396" y="140286"/>
                    </a:cubicBezTo>
                    <a:cubicBezTo>
                      <a:pt x="-6755" y="117586"/>
                      <a:pt x="-3224" y="102453"/>
                      <a:pt x="25024" y="96400"/>
                    </a:cubicBezTo>
                    <a:cubicBezTo>
                      <a:pt x="117840" y="76222"/>
                      <a:pt x="208638" y="77736"/>
                      <a:pt x="289852" y="137259"/>
                    </a:cubicBezTo>
                    <a:cubicBezTo>
                      <a:pt x="301454" y="145834"/>
                      <a:pt x="311543" y="143312"/>
                      <a:pt x="322641" y="140286"/>
                    </a:cubicBezTo>
                    <a:cubicBezTo>
                      <a:pt x="474475" y="100435"/>
                      <a:pt x="626310" y="60585"/>
                      <a:pt x="778649" y="20734"/>
                    </a:cubicBezTo>
                    <a:cubicBezTo>
                      <a:pt x="802862" y="14177"/>
                      <a:pt x="827580" y="8124"/>
                      <a:pt x="851793" y="2071"/>
                    </a:cubicBezTo>
                    <a:cubicBezTo>
                      <a:pt x="869952" y="-2469"/>
                      <a:pt x="889121" y="53"/>
                      <a:pt x="901227" y="13673"/>
                    </a:cubicBezTo>
                    <a:cubicBezTo>
                      <a:pt x="913838" y="27797"/>
                      <a:pt x="926449" y="26788"/>
                      <a:pt x="941582" y="24770"/>
                    </a:cubicBezTo>
                    <a:cubicBezTo>
                      <a:pt x="968317" y="21743"/>
                      <a:pt x="994547" y="12159"/>
                      <a:pt x="1022796" y="18212"/>
                    </a:cubicBezTo>
                    <a:close/>
                  </a:path>
                </a:pathLst>
              </a:custGeom>
              <a:solidFill>
                <a:srgbClr val="A0A0A0"/>
              </a:solidFill>
              <a:ln w="5039" cap="flat">
                <a:noFill/>
                <a:prstDash val="solid"/>
                <a:miter/>
              </a:ln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1815A799-3262-42F9-A351-FCBD9F1027CF}"/>
                  </a:ext>
                </a:extLst>
              </p:cNvPr>
              <p:cNvSpPr/>
              <p:nvPr/>
            </p:nvSpPr>
            <p:spPr>
              <a:xfrm rot="20871778">
                <a:off x="3641352" y="4850275"/>
                <a:ext cx="880668" cy="270304"/>
              </a:xfrm>
              <a:custGeom>
                <a:avLst/>
                <a:gdLst>
                  <a:gd name="connsiteX0" fmla="*/ 713 w 1018958"/>
                  <a:gd name="connsiteY0" fmla="*/ 17201 h 312749"/>
                  <a:gd name="connsiteX1" fmla="*/ 63768 w 1018958"/>
                  <a:gd name="connsiteY1" fmla="*/ 22246 h 312749"/>
                  <a:gd name="connsiteX2" fmla="*/ 124804 w 1018958"/>
                  <a:gd name="connsiteY2" fmla="*/ 10139 h 312749"/>
                  <a:gd name="connsiteX3" fmla="*/ 175248 w 1018958"/>
                  <a:gd name="connsiteY3" fmla="*/ 2573 h 312749"/>
                  <a:gd name="connsiteX4" fmla="*/ 695320 w 1018958"/>
                  <a:gd name="connsiteY4" fmla="*/ 111531 h 312749"/>
                  <a:gd name="connsiteX5" fmla="*/ 740719 w 1018958"/>
                  <a:gd name="connsiteY5" fmla="*/ 100433 h 312749"/>
                  <a:gd name="connsiteX6" fmla="*/ 905165 w 1018958"/>
                  <a:gd name="connsiteY6" fmla="*/ 45450 h 312749"/>
                  <a:gd name="connsiteX7" fmla="*/ 995458 w 1018958"/>
                  <a:gd name="connsiteY7" fmla="*/ 50494 h 312749"/>
                  <a:gd name="connsiteX8" fmla="*/ 1013114 w 1018958"/>
                  <a:gd name="connsiteY8" fmla="*/ 94884 h 312749"/>
                  <a:gd name="connsiteX9" fmla="*/ 982343 w 1018958"/>
                  <a:gd name="connsiteY9" fmla="*/ 137761 h 312749"/>
                  <a:gd name="connsiteX10" fmla="*/ 980325 w 1018958"/>
                  <a:gd name="connsiteY10" fmla="*/ 176603 h 312749"/>
                  <a:gd name="connsiteX11" fmla="*/ 977299 w 1018958"/>
                  <a:gd name="connsiteY11" fmla="*/ 188205 h 312749"/>
                  <a:gd name="connsiteX12" fmla="*/ 966201 w 1018958"/>
                  <a:gd name="connsiteY12" fmla="*/ 224020 h 312749"/>
                  <a:gd name="connsiteX13" fmla="*/ 983352 w 1018958"/>
                  <a:gd name="connsiteY13" fmla="*/ 282030 h 312749"/>
                  <a:gd name="connsiteX14" fmla="*/ 952582 w 1018958"/>
                  <a:gd name="connsiteY14" fmla="*/ 315827 h 312749"/>
                  <a:gd name="connsiteX15" fmla="*/ 721551 w 1018958"/>
                  <a:gd name="connsiteY15" fmla="*/ 179125 h 312749"/>
                  <a:gd name="connsiteX16" fmla="*/ 694311 w 1018958"/>
                  <a:gd name="connsiteY16" fmla="*/ 164496 h 312749"/>
                  <a:gd name="connsiteX17" fmla="*/ 384588 w 1018958"/>
                  <a:gd name="connsiteY17" fmla="*/ 125655 h 312749"/>
                  <a:gd name="connsiteX18" fmla="*/ 155070 w 1018958"/>
                  <a:gd name="connsiteY18" fmla="*/ 96397 h 312749"/>
                  <a:gd name="connsiteX19" fmla="*/ 106140 w 1018958"/>
                  <a:gd name="connsiteY19" fmla="*/ 59069 h 312749"/>
                  <a:gd name="connsiteX20" fmla="*/ 82432 w 1018958"/>
                  <a:gd name="connsiteY20" fmla="*/ 43936 h 312749"/>
                  <a:gd name="connsiteX21" fmla="*/ 209 w 1018958"/>
                  <a:gd name="connsiteY21" fmla="*/ 24768 h 312749"/>
                  <a:gd name="connsiteX22" fmla="*/ 713 w 1018958"/>
                  <a:gd name="connsiteY22" fmla="*/ 17201 h 3127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018958" h="312749">
                    <a:moveTo>
                      <a:pt x="713" y="17201"/>
                    </a:moveTo>
                    <a:cubicBezTo>
                      <a:pt x="21900" y="13166"/>
                      <a:pt x="43086" y="19724"/>
                      <a:pt x="63768" y="22246"/>
                    </a:cubicBezTo>
                    <a:cubicBezTo>
                      <a:pt x="85963" y="25272"/>
                      <a:pt x="105636" y="27290"/>
                      <a:pt x="124804" y="10139"/>
                    </a:cubicBezTo>
                    <a:cubicBezTo>
                      <a:pt x="138424" y="-1967"/>
                      <a:pt x="157088" y="-1463"/>
                      <a:pt x="175248" y="2573"/>
                    </a:cubicBezTo>
                    <a:cubicBezTo>
                      <a:pt x="348773" y="38892"/>
                      <a:pt x="522299" y="74707"/>
                      <a:pt x="695320" y="111531"/>
                    </a:cubicBezTo>
                    <a:cubicBezTo>
                      <a:pt x="713480" y="115566"/>
                      <a:pt x="726091" y="113044"/>
                      <a:pt x="740719" y="100433"/>
                    </a:cubicBezTo>
                    <a:cubicBezTo>
                      <a:pt x="787631" y="60078"/>
                      <a:pt x="846146" y="50494"/>
                      <a:pt x="905165" y="45450"/>
                    </a:cubicBezTo>
                    <a:cubicBezTo>
                      <a:pt x="934926" y="42928"/>
                      <a:pt x="965697" y="42928"/>
                      <a:pt x="995458" y="50494"/>
                    </a:cubicBezTo>
                    <a:cubicBezTo>
                      <a:pt x="1024716" y="58061"/>
                      <a:pt x="1029760" y="70671"/>
                      <a:pt x="1013114" y="94884"/>
                    </a:cubicBezTo>
                    <a:cubicBezTo>
                      <a:pt x="1003025" y="109513"/>
                      <a:pt x="991927" y="123133"/>
                      <a:pt x="982343" y="137761"/>
                    </a:cubicBezTo>
                    <a:cubicBezTo>
                      <a:pt x="974272" y="149868"/>
                      <a:pt x="961661" y="162479"/>
                      <a:pt x="980325" y="176603"/>
                    </a:cubicBezTo>
                    <a:cubicBezTo>
                      <a:pt x="985874" y="180638"/>
                      <a:pt x="982848" y="186187"/>
                      <a:pt x="977299" y="188205"/>
                    </a:cubicBezTo>
                    <a:cubicBezTo>
                      <a:pt x="958131" y="195771"/>
                      <a:pt x="963175" y="210904"/>
                      <a:pt x="966201" y="224020"/>
                    </a:cubicBezTo>
                    <a:cubicBezTo>
                      <a:pt x="971246" y="243692"/>
                      <a:pt x="978812" y="262357"/>
                      <a:pt x="983352" y="282030"/>
                    </a:cubicBezTo>
                    <a:cubicBezTo>
                      <a:pt x="988901" y="307756"/>
                      <a:pt x="978308" y="320871"/>
                      <a:pt x="952582" y="315827"/>
                    </a:cubicBezTo>
                    <a:cubicBezTo>
                      <a:pt x="858757" y="298676"/>
                      <a:pt x="775525" y="262861"/>
                      <a:pt x="721551" y="179125"/>
                    </a:cubicBezTo>
                    <a:cubicBezTo>
                      <a:pt x="714488" y="168027"/>
                      <a:pt x="705409" y="166010"/>
                      <a:pt x="694311" y="164496"/>
                    </a:cubicBezTo>
                    <a:cubicBezTo>
                      <a:pt x="590902" y="151381"/>
                      <a:pt x="487997" y="138266"/>
                      <a:pt x="384588" y="125655"/>
                    </a:cubicBezTo>
                    <a:cubicBezTo>
                      <a:pt x="307914" y="116071"/>
                      <a:pt x="231240" y="105982"/>
                      <a:pt x="155070" y="96397"/>
                    </a:cubicBezTo>
                    <a:cubicBezTo>
                      <a:pt x="131866" y="93371"/>
                      <a:pt x="113707" y="82778"/>
                      <a:pt x="106140" y="59069"/>
                    </a:cubicBezTo>
                    <a:cubicBezTo>
                      <a:pt x="102105" y="46963"/>
                      <a:pt x="92016" y="46459"/>
                      <a:pt x="82432" y="43936"/>
                    </a:cubicBezTo>
                    <a:cubicBezTo>
                      <a:pt x="55192" y="37379"/>
                      <a:pt x="27448" y="30821"/>
                      <a:pt x="209" y="24768"/>
                    </a:cubicBezTo>
                    <a:cubicBezTo>
                      <a:pt x="-295" y="22750"/>
                      <a:pt x="209" y="19724"/>
                      <a:pt x="713" y="17201"/>
                    </a:cubicBezTo>
                    <a:close/>
                  </a:path>
                </a:pathLst>
              </a:custGeom>
              <a:solidFill>
                <a:srgbClr val="A0A0A0"/>
              </a:solidFill>
              <a:ln w="5039" cap="flat">
                <a:noFill/>
                <a:prstDash val="solid"/>
                <a:miter/>
              </a:ln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63DC1AB5-A64E-43B2-A9C5-A9B32F1963FD}"/>
                  </a:ext>
                </a:extLst>
              </p:cNvPr>
              <p:cNvSpPr/>
              <p:nvPr/>
            </p:nvSpPr>
            <p:spPr>
              <a:xfrm rot="20982175">
                <a:off x="5052888" y="4799646"/>
                <a:ext cx="880668" cy="270304"/>
              </a:xfrm>
              <a:custGeom>
                <a:avLst/>
                <a:gdLst>
                  <a:gd name="connsiteX0" fmla="*/ 713 w 1018958"/>
                  <a:gd name="connsiteY0" fmla="*/ 17201 h 312749"/>
                  <a:gd name="connsiteX1" fmla="*/ 63768 w 1018958"/>
                  <a:gd name="connsiteY1" fmla="*/ 22246 h 312749"/>
                  <a:gd name="connsiteX2" fmla="*/ 124804 w 1018958"/>
                  <a:gd name="connsiteY2" fmla="*/ 10139 h 312749"/>
                  <a:gd name="connsiteX3" fmla="*/ 175248 w 1018958"/>
                  <a:gd name="connsiteY3" fmla="*/ 2573 h 312749"/>
                  <a:gd name="connsiteX4" fmla="*/ 695320 w 1018958"/>
                  <a:gd name="connsiteY4" fmla="*/ 111531 h 312749"/>
                  <a:gd name="connsiteX5" fmla="*/ 740719 w 1018958"/>
                  <a:gd name="connsiteY5" fmla="*/ 100433 h 312749"/>
                  <a:gd name="connsiteX6" fmla="*/ 905165 w 1018958"/>
                  <a:gd name="connsiteY6" fmla="*/ 45450 h 312749"/>
                  <a:gd name="connsiteX7" fmla="*/ 995458 w 1018958"/>
                  <a:gd name="connsiteY7" fmla="*/ 50494 h 312749"/>
                  <a:gd name="connsiteX8" fmla="*/ 1013114 w 1018958"/>
                  <a:gd name="connsiteY8" fmla="*/ 94884 h 312749"/>
                  <a:gd name="connsiteX9" fmla="*/ 982343 w 1018958"/>
                  <a:gd name="connsiteY9" fmla="*/ 137761 h 312749"/>
                  <a:gd name="connsiteX10" fmla="*/ 980325 w 1018958"/>
                  <a:gd name="connsiteY10" fmla="*/ 176603 h 312749"/>
                  <a:gd name="connsiteX11" fmla="*/ 977299 w 1018958"/>
                  <a:gd name="connsiteY11" fmla="*/ 188205 h 312749"/>
                  <a:gd name="connsiteX12" fmla="*/ 966201 w 1018958"/>
                  <a:gd name="connsiteY12" fmla="*/ 224020 h 312749"/>
                  <a:gd name="connsiteX13" fmla="*/ 983352 w 1018958"/>
                  <a:gd name="connsiteY13" fmla="*/ 282030 h 312749"/>
                  <a:gd name="connsiteX14" fmla="*/ 952582 w 1018958"/>
                  <a:gd name="connsiteY14" fmla="*/ 315827 h 312749"/>
                  <a:gd name="connsiteX15" fmla="*/ 721551 w 1018958"/>
                  <a:gd name="connsiteY15" fmla="*/ 179125 h 312749"/>
                  <a:gd name="connsiteX16" fmla="*/ 694311 w 1018958"/>
                  <a:gd name="connsiteY16" fmla="*/ 164496 h 312749"/>
                  <a:gd name="connsiteX17" fmla="*/ 384588 w 1018958"/>
                  <a:gd name="connsiteY17" fmla="*/ 125655 h 312749"/>
                  <a:gd name="connsiteX18" fmla="*/ 155070 w 1018958"/>
                  <a:gd name="connsiteY18" fmla="*/ 96397 h 312749"/>
                  <a:gd name="connsiteX19" fmla="*/ 106140 w 1018958"/>
                  <a:gd name="connsiteY19" fmla="*/ 59069 h 312749"/>
                  <a:gd name="connsiteX20" fmla="*/ 82432 w 1018958"/>
                  <a:gd name="connsiteY20" fmla="*/ 43936 h 312749"/>
                  <a:gd name="connsiteX21" fmla="*/ 209 w 1018958"/>
                  <a:gd name="connsiteY21" fmla="*/ 24768 h 312749"/>
                  <a:gd name="connsiteX22" fmla="*/ 713 w 1018958"/>
                  <a:gd name="connsiteY22" fmla="*/ 17201 h 3127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018958" h="312749">
                    <a:moveTo>
                      <a:pt x="713" y="17201"/>
                    </a:moveTo>
                    <a:cubicBezTo>
                      <a:pt x="21900" y="13166"/>
                      <a:pt x="43086" y="19724"/>
                      <a:pt x="63768" y="22246"/>
                    </a:cubicBezTo>
                    <a:cubicBezTo>
                      <a:pt x="85963" y="25272"/>
                      <a:pt x="105636" y="27290"/>
                      <a:pt x="124804" y="10139"/>
                    </a:cubicBezTo>
                    <a:cubicBezTo>
                      <a:pt x="138424" y="-1967"/>
                      <a:pt x="157088" y="-1463"/>
                      <a:pt x="175248" y="2573"/>
                    </a:cubicBezTo>
                    <a:cubicBezTo>
                      <a:pt x="348773" y="38892"/>
                      <a:pt x="522299" y="74707"/>
                      <a:pt x="695320" y="111531"/>
                    </a:cubicBezTo>
                    <a:cubicBezTo>
                      <a:pt x="713480" y="115566"/>
                      <a:pt x="726091" y="113044"/>
                      <a:pt x="740719" y="100433"/>
                    </a:cubicBezTo>
                    <a:cubicBezTo>
                      <a:pt x="787631" y="60078"/>
                      <a:pt x="846146" y="50494"/>
                      <a:pt x="905165" y="45450"/>
                    </a:cubicBezTo>
                    <a:cubicBezTo>
                      <a:pt x="934926" y="42928"/>
                      <a:pt x="965697" y="42928"/>
                      <a:pt x="995458" y="50494"/>
                    </a:cubicBezTo>
                    <a:cubicBezTo>
                      <a:pt x="1024716" y="58061"/>
                      <a:pt x="1029760" y="70671"/>
                      <a:pt x="1013114" y="94884"/>
                    </a:cubicBezTo>
                    <a:cubicBezTo>
                      <a:pt x="1003025" y="109513"/>
                      <a:pt x="991927" y="123133"/>
                      <a:pt x="982343" y="137761"/>
                    </a:cubicBezTo>
                    <a:cubicBezTo>
                      <a:pt x="974272" y="149868"/>
                      <a:pt x="961661" y="162479"/>
                      <a:pt x="980325" y="176603"/>
                    </a:cubicBezTo>
                    <a:cubicBezTo>
                      <a:pt x="985874" y="180638"/>
                      <a:pt x="982848" y="186187"/>
                      <a:pt x="977299" y="188205"/>
                    </a:cubicBezTo>
                    <a:cubicBezTo>
                      <a:pt x="958131" y="195771"/>
                      <a:pt x="963175" y="210904"/>
                      <a:pt x="966201" y="224020"/>
                    </a:cubicBezTo>
                    <a:cubicBezTo>
                      <a:pt x="971246" y="243692"/>
                      <a:pt x="978812" y="262357"/>
                      <a:pt x="983352" y="282030"/>
                    </a:cubicBezTo>
                    <a:cubicBezTo>
                      <a:pt x="988901" y="307756"/>
                      <a:pt x="978308" y="320871"/>
                      <a:pt x="952582" y="315827"/>
                    </a:cubicBezTo>
                    <a:cubicBezTo>
                      <a:pt x="858757" y="298676"/>
                      <a:pt x="775525" y="262861"/>
                      <a:pt x="721551" y="179125"/>
                    </a:cubicBezTo>
                    <a:cubicBezTo>
                      <a:pt x="714488" y="168027"/>
                      <a:pt x="705409" y="166010"/>
                      <a:pt x="694311" y="164496"/>
                    </a:cubicBezTo>
                    <a:cubicBezTo>
                      <a:pt x="590902" y="151381"/>
                      <a:pt x="487997" y="138266"/>
                      <a:pt x="384588" y="125655"/>
                    </a:cubicBezTo>
                    <a:cubicBezTo>
                      <a:pt x="307914" y="116071"/>
                      <a:pt x="231240" y="105982"/>
                      <a:pt x="155070" y="96397"/>
                    </a:cubicBezTo>
                    <a:cubicBezTo>
                      <a:pt x="131866" y="93371"/>
                      <a:pt x="113707" y="82778"/>
                      <a:pt x="106140" y="59069"/>
                    </a:cubicBezTo>
                    <a:cubicBezTo>
                      <a:pt x="102105" y="46963"/>
                      <a:pt x="92016" y="46459"/>
                      <a:pt x="82432" y="43936"/>
                    </a:cubicBezTo>
                    <a:cubicBezTo>
                      <a:pt x="55192" y="37379"/>
                      <a:pt x="27448" y="30821"/>
                      <a:pt x="209" y="24768"/>
                    </a:cubicBezTo>
                    <a:cubicBezTo>
                      <a:pt x="-295" y="22750"/>
                      <a:pt x="209" y="19724"/>
                      <a:pt x="713" y="17201"/>
                    </a:cubicBezTo>
                    <a:close/>
                  </a:path>
                </a:pathLst>
              </a:custGeom>
              <a:solidFill>
                <a:srgbClr val="A0A0A0"/>
              </a:solidFill>
              <a:ln w="5039" cap="flat">
                <a:noFill/>
                <a:prstDash val="solid"/>
                <a:miter/>
              </a:ln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96F3E7A3-8FF8-4531-8530-DAEF1592A05C}"/>
              </a:ext>
            </a:extLst>
          </p:cNvPr>
          <p:cNvGrpSpPr/>
          <p:nvPr/>
        </p:nvGrpSpPr>
        <p:grpSpPr>
          <a:xfrm>
            <a:off x="1978547" y="1114726"/>
            <a:ext cx="1409144" cy="1263364"/>
            <a:chOff x="4794869" y="2803448"/>
            <a:chExt cx="2781228" cy="2493501"/>
          </a:xfrm>
        </p:grpSpPr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3F075831-DA8A-4108-80E0-30BFFB081A13}"/>
                </a:ext>
              </a:extLst>
            </p:cNvPr>
            <p:cNvSpPr/>
            <p:nvPr/>
          </p:nvSpPr>
          <p:spPr>
            <a:xfrm>
              <a:off x="5190891" y="3445703"/>
              <a:ext cx="1873170" cy="1692747"/>
            </a:xfrm>
            <a:custGeom>
              <a:avLst/>
              <a:gdLst>
                <a:gd name="connsiteX0" fmla="*/ 1663345 w 1873170"/>
                <a:gd name="connsiteY0" fmla="*/ 829592 h 1692747"/>
                <a:gd name="connsiteX1" fmla="*/ 1782942 w 1873170"/>
                <a:gd name="connsiteY1" fmla="*/ 932506 h 1692747"/>
                <a:gd name="connsiteX2" fmla="*/ 1697795 w 1873170"/>
                <a:gd name="connsiteY2" fmla="*/ 1086336 h 1692747"/>
                <a:gd name="connsiteX3" fmla="*/ 1727910 w 1873170"/>
                <a:gd name="connsiteY3" fmla="*/ 1113202 h 1692747"/>
                <a:gd name="connsiteX4" fmla="*/ 1802442 w 1873170"/>
                <a:gd name="connsiteY4" fmla="*/ 1237999 h 1692747"/>
                <a:gd name="connsiteX5" fmla="*/ 1873074 w 1873170"/>
                <a:gd name="connsiteY5" fmla="*/ 1564074 h 1692747"/>
                <a:gd name="connsiteX6" fmla="*/ 1873074 w 1873170"/>
                <a:gd name="connsiteY6" fmla="*/ 1577724 h 1692747"/>
                <a:gd name="connsiteX7" fmla="*/ 1731593 w 1873170"/>
                <a:gd name="connsiteY7" fmla="*/ 1577724 h 1692747"/>
                <a:gd name="connsiteX8" fmla="*/ 1731593 w 1873170"/>
                <a:gd name="connsiteY8" fmla="*/ 1692747 h 1692747"/>
                <a:gd name="connsiteX9" fmla="*/ 1577114 w 1873170"/>
                <a:gd name="connsiteY9" fmla="*/ 1692747 h 1692747"/>
                <a:gd name="connsiteX10" fmla="*/ 1577114 w 1873170"/>
                <a:gd name="connsiteY10" fmla="*/ 1578374 h 1692747"/>
                <a:gd name="connsiteX11" fmla="*/ 1436934 w 1873170"/>
                <a:gd name="connsiteY11" fmla="*/ 1578374 h 1692747"/>
                <a:gd name="connsiteX12" fmla="*/ 1437151 w 1873170"/>
                <a:gd name="connsiteY12" fmla="*/ 1526809 h 1692747"/>
                <a:gd name="connsiteX13" fmla="*/ 1512332 w 1873170"/>
                <a:gd name="connsiteY13" fmla="*/ 1222616 h 1692747"/>
                <a:gd name="connsiteX14" fmla="*/ 1570614 w 1873170"/>
                <a:gd name="connsiteY14" fmla="*/ 1124251 h 1692747"/>
                <a:gd name="connsiteX15" fmla="*/ 1609830 w 1873170"/>
                <a:gd name="connsiteY15" fmla="*/ 1085686 h 1692747"/>
                <a:gd name="connsiteX16" fmla="*/ 1531398 w 1873170"/>
                <a:gd name="connsiteY16" fmla="*/ 1008988 h 1692747"/>
                <a:gd name="connsiteX17" fmla="*/ 1527499 w 1873170"/>
                <a:gd name="connsiteY17" fmla="*/ 925140 h 1692747"/>
                <a:gd name="connsiteX18" fmla="*/ 1663345 w 1873170"/>
                <a:gd name="connsiteY18" fmla="*/ 829592 h 1692747"/>
                <a:gd name="connsiteX19" fmla="*/ 231945 w 1873170"/>
                <a:gd name="connsiteY19" fmla="*/ 502840 h 1692747"/>
                <a:gd name="connsiteX20" fmla="*/ 364243 w 1873170"/>
                <a:gd name="connsiteY20" fmla="*/ 561365 h 1692747"/>
                <a:gd name="connsiteX21" fmla="*/ 311378 w 1873170"/>
                <a:gd name="connsiteY21" fmla="*/ 843458 h 1692747"/>
                <a:gd name="connsiteX22" fmla="*/ 352760 w 1873170"/>
                <a:gd name="connsiteY22" fmla="*/ 859925 h 1692747"/>
                <a:gd name="connsiteX23" fmla="*/ 416892 w 1873170"/>
                <a:gd name="connsiteY23" fmla="*/ 917990 h 1692747"/>
                <a:gd name="connsiteX24" fmla="*/ 418842 w 1873170"/>
                <a:gd name="connsiteY24" fmla="*/ 931639 h 1692747"/>
                <a:gd name="connsiteX25" fmla="*/ 355360 w 1873170"/>
                <a:gd name="connsiteY25" fmla="*/ 1196400 h 1692747"/>
                <a:gd name="connsiteX26" fmla="*/ 338894 w 1873170"/>
                <a:gd name="connsiteY26" fmla="*/ 1406561 h 1692747"/>
                <a:gd name="connsiteX27" fmla="*/ 339327 w 1873170"/>
                <a:gd name="connsiteY27" fmla="*/ 1413278 h 1692747"/>
                <a:gd name="connsiteX28" fmla="*/ 407142 w 1873170"/>
                <a:gd name="connsiteY28" fmla="*/ 1413278 h 1692747"/>
                <a:gd name="connsiteX29" fmla="*/ 402376 w 1873170"/>
                <a:gd name="connsiteY29" fmla="*/ 1424328 h 1692747"/>
                <a:gd name="connsiteX30" fmla="*/ 351894 w 1873170"/>
                <a:gd name="connsiteY30" fmla="*/ 1503625 h 1692747"/>
                <a:gd name="connsiteX31" fmla="*/ 346044 w 1873170"/>
                <a:gd name="connsiteY31" fmla="*/ 1516842 h 1692747"/>
                <a:gd name="connsiteX32" fmla="*/ 345833 w 1873170"/>
                <a:gd name="connsiteY32" fmla="*/ 1692747 h 1692747"/>
                <a:gd name="connsiteX33" fmla="*/ 117464 w 1873170"/>
                <a:gd name="connsiteY33" fmla="*/ 1692747 h 1692747"/>
                <a:gd name="connsiteX34" fmla="*/ 117249 w 1873170"/>
                <a:gd name="connsiteY34" fmla="*/ 1518575 h 1692747"/>
                <a:gd name="connsiteX35" fmla="*/ 113999 w 1873170"/>
                <a:gd name="connsiteY35" fmla="*/ 1506659 h 1692747"/>
                <a:gd name="connsiteX36" fmla="*/ 23001 w 1873170"/>
                <a:gd name="connsiteY36" fmla="*/ 1317297 h 1692747"/>
                <a:gd name="connsiteX37" fmla="*/ 7402 w 1873170"/>
                <a:gd name="connsiteY37" fmla="*/ 1028270 h 1692747"/>
                <a:gd name="connsiteX38" fmla="*/ 36651 w 1873170"/>
                <a:gd name="connsiteY38" fmla="*/ 933590 h 1692747"/>
                <a:gd name="connsiteX39" fmla="*/ 143465 w 1873170"/>
                <a:gd name="connsiteY39" fmla="*/ 846708 h 1692747"/>
                <a:gd name="connsiteX40" fmla="*/ 152998 w 1873170"/>
                <a:gd name="connsiteY40" fmla="*/ 843892 h 1692747"/>
                <a:gd name="connsiteX41" fmla="*/ 99483 w 1873170"/>
                <a:gd name="connsiteY41" fmla="*/ 560498 h 1692747"/>
                <a:gd name="connsiteX42" fmla="*/ 231945 w 1873170"/>
                <a:gd name="connsiteY42" fmla="*/ 502840 h 1692747"/>
                <a:gd name="connsiteX43" fmla="*/ 715018 w 1873170"/>
                <a:gd name="connsiteY43" fmla="*/ 141258 h 1692747"/>
                <a:gd name="connsiteX44" fmla="*/ 947062 w 1873170"/>
                <a:gd name="connsiteY44" fmla="*/ 325421 h 1692747"/>
                <a:gd name="connsiteX45" fmla="*/ 795616 w 1873170"/>
                <a:gd name="connsiteY45" fmla="*/ 606647 h 1692747"/>
                <a:gd name="connsiteX46" fmla="*/ 840032 w 1873170"/>
                <a:gd name="connsiteY46" fmla="*/ 655829 h 1692747"/>
                <a:gd name="connsiteX47" fmla="*/ 951612 w 1873170"/>
                <a:gd name="connsiteY47" fmla="*/ 853858 h 1692747"/>
                <a:gd name="connsiteX48" fmla="*/ 1049327 w 1873170"/>
                <a:gd name="connsiteY48" fmla="*/ 1224133 h 1692747"/>
                <a:gd name="connsiteX49" fmla="*/ 1062543 w 1873170"/>
                <a:gd name="connsiteY49" fmla="*/ 1374929 h 1692747"/>
                <a:gd name="connsiteX50" fmla="*/ 1062543 w 1873170"/>
                <a:gd name="connsiteY50" fmla="*/ 1387062 h 1692747"/>
                <a:gd name="connsiteX51" fmla="*/ 841115 w 1873170"/>
                <a:gd name="connsiteY51" fmla="*/ 1387062 h 1692747"/>
                <a:gd name="connsiteX52" fmla="*/ 841115 w 1873170"/>
                <a:gd name="connsiteY52" fmla="*/ 1692747 h 1692747"/>
                <a:gd name="connsiteX53" fmla="*/ 586538 w 1873170"/>
                <a:gd name="connsiteY53" fmla="*/ 1692747 h 1692747"/>
                <a:gd name="connsiteX54" fmla="*/ 586538 w 1873170"/>
                <a:gd name="connsiteY54" fmla="*/ 1387712 h 1692747"/>
                <a:gd name="connsiteX55" fmla="*/ 364027 w 1873170"/>
                <a:gd name="connsiteY55" fmla="*/ 1387712 h 1692747"/>
                <a:gd name="connsiteX56" fmla="*/ 367493 w 1873170"/>
                <a:gd name="connsiteY56" fmla="*/ 1315130 h 1692747"/>
                <a:gd name="connsiteX57" fmla="*/ 423392 w 1873170"/>
                <a:gd name="connsiteY57" fmla="*/ 1008121 h 1692747"/>
                <a:gd name="connsiteX58" fmla="*/ 534106 w 1873170"/>
                <a:gd name="connsiteY58" fmla="*/ 732961 h 1692747"/>
                <a:gd name="connsiteX59" fmla="*/ 633987 w 1873170"/>
                <a:gd name="connsiteY59" fmla="*/ 610331 h 1692747"/>
                <a:gd name="connsiteX60" fmla="*/ 635720 w 1873170"/>
                <a:gd name="connsiteY60" fmla="*/ 607731 h 1692747"/>
                <a:gd name="connsiteX61" fmla="*/ 480591 w 1873170"/>
                <a:gd name="connsiteY61" fmla="*/ 326287 h 1692747"/>
                <a:gd name="connsiteX62" fmla="*/ 715018 w 1873170"/>
                <a:gd name="connsiteY62" fmla="*/ 141258 h 1692747"/>
                <a:gd name="connsiteX63" fmla="*/ 1244755 w 1873170"/>
                <a:gd name="connsiteY63" fmla="*/ 429 h 1692747"/>
                <a:gd name="connsiteX64" fmla="*/ 1466400 w 1873170"/>
                <a:gd name="connsiteY64" fmla="*/ 186758 h 1692747"/>
                <a:gd name="connsiteX65" fmla="*/ 1335103 w 1873170"/>
                <a:gd name="connsiteY65" fmla="*/ 467767 h 1692747"/>
                <a:gd name="connsiteX66" fmla="*/ 1338570 w 1873170"/>
                <a:gd name="connsiteY66" fmla="*/ 469934 h 1692747"/>
                <a:gd name="connsiteX67" fmla="*/ 1516882 w 1873170"/>
                <a:gd name="connsiteY67" fmla="*/ 643263 h 1692747"/>
                <a:gd name="connsiteX68" fmla="*/ 1545048 w 1873170"/>
                <a:gd name="connsiteY68" fmla="*/ 840642 h 1692747"/>
                <a:gd name="connsiteX69" fmla="*/ 1540931 w 1873170"/>
                <a:gd name="connsiteY69" fmla="*/ 851042 h 1692747"/>
                <a:gd name="connsiteX70" fmla="*/ 1524249 w 1873170"/>
                <a:gd name="connsiteY70" fmla="*/ 1051237 h 1692747"/>
                <a:gd name="connsiteX71" fmla="*/ 1526632 w 1873170"/>
                <a:gd name="connsiteY71" fmla="*/ 1060986 h 1692747"/>
                <a:gd name="connsiteX72" fmla="*/ 1425884 w 1873170"/>
                <a:gd name="connsiteY72" fmla="*/ 1329646 h 1692747"/>
                <a:gd name="connsiteX73" fmla="*/ 1389702 w 1873170"/>
                <a:gd name="connsiteY73" fmla="*/ 1378179 h 1692747"/>
                <a:gd name="connsiteX74" fmla="*/ 1384935 w 1873170"/>
                <a:gd name="connsiteY74" fmla="*/ 1389445 h 1692747"/>
                <a:gd name="connsiteX75" fmla="*/ 1384723 w 1873170"/>
                <a:gd name="connsiteY75" fmla="*/ 1692747 h 1692747"/>
                <a:gd name="connsiteX76" fmla="*/ 1070559 w 1873170"/>
                <a:gd name="connsiteY76" fmla="*/ 1692747 h 1692747"/>
                <a:gd name="connsiteX77" fmla="*/ 1070559 w 1873170"/>
                <a:gd name="connsiteY77" fmla="*/ 1415228 h 1692747"/>
                <a:gd name="connsiteX78" fmla="*/ 1088109 w 1873170"/>
                <a:gd name="connsiteY78" fmla="*/ 1413494 h 1692747"/>
                <a:gd name="connsiteX79" fmla="*/ 1087893 w 1873170"/>
                <a:gd name="connsiteY79" fmla="*/ 1346546 h 1692747"/>
                <a:gd name="connsiteX80" fmla="*/ 1035027 w 1873170"/>
                <a:gd name="connsiteY80" fmla="*/ 1022637 h 1692747"/>
                <a:gd name="connsiteX81" fmla="*/ 921930 w 1873170"/>
                <a:gd name="connsiteY81" fmla="*/ 729928 h 1692747"/>
                <a:gd name="connsiteX82" fmla="*/ 919546 w 1873170"/>
                <a:gd name="connsiteY82" fmla="*/ 720828 h 1692747"/>
                <a:gd name="connsiteX83" fmla="*/ 977612 w 1873170"/>
                <a:gd name="connsiteY83" fmla="*/ 562882 h 1692747"/>
                <a:gd name="connsiteX84" fmla="*/ 1112375 w 1873170"/>
                <a:gd name="connsiteY84" fmla="*/ 471017 h 1692747"/>
                <a:gd name="connsiteX85" fmla="*/ 1121475 w 1873170"/>
                <a:gd name="connsiteY85" fmla="*/ 468417 h 1692747"/>
                <a:gd name="connsiteX86" fmla="*/ 999061 w 1873170"/>
                <a:gd name="connsiteY86" fmla="*/ 337554 h 1692747"/>
                <a:gd name="connsiteX87" fmla="*/ 996895 w 1873170"/>
                <a:gd name="connsiteY87" fmla="*/ 159892 h 1692747"/>
                <a:gd name="connsiteX88" fmla="*/ 1244755 w 1873170"/>
                <a:gd name="connsiteY88" fmla="*/ 429 h 1692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873170" h="1692747">
                  <a:moveTo>
                    <a:pt x="1663345" y="829592"/>
                  </a:moveTo>
                  <a:cubicBezTo>
                    <a:pt x="1718594" y="832625"/>
                    <a:pt x="1770809" y="876391"/>
                    <a:pt x="1782942" y="932506"/>
                  </a:cubicBezTo>
                  <a:cubicBezTo>
                    <a:pt x="1795942" y="993605"/>
                    <a:pt x="1766909" y="1059253"/>
                    <a:pt x="1697795" y="1086336"/>
                  </a:cubicBezTo>
                  <a:cubicBezTo>
                    <a:pt x="1707977" y="1095219"/>
                    <a:pt x="1718811" y="1103452"/>
                    <a:pt x="1727910" y="1113202"/>
                  </a:cubicBezTo>
                  <a:cubicBezTo>
                    <a:pt x="1761926" y="1149168"/>
                    <a:pt x="1784026" y="1192716"/>
                    <a:pt x="1802442" y="1237999"/>
                  </a:cubicBezTo>
                  <a:cubicBezTo>
                    <a:pt x="1844907" y="1342429"/>
                    <a:pt x="1869173" y="1451193"/>
                    <a:pt x="1873074" y="1564074"/>
                  </a:cubicBezTo>
                  <a:cubicBezTo>
                    <a:pt x="1873290" y="1568407"/>
                    <a:pt x="1873074" y="1572524"/>
                    <a:pt x="1873074" y="1577724"/>
                  </a:cubicBezTo>
                  <a:cubicBezTo>
                    <a:pt x="1825408" y="1577724"/>
                    <a:pt x="1779043" y="1577724"/>
                    <a:pt x="1731593" y="1577724"/>
                  </a:cubicBezTo>
                  <a:lnTo>
                    <a:pt x="1731593" y="1692747"/>
                  </a:lnTo>
                  <a:lnTo>
                    <a:pt x="1577114" y="1692747"/>
                  </a:lnTo>
                  <a:lnTo>
                    <a:pt x="1577114" y="1578374"/>
                  </a:lnTo>
                  <a:cubicBezTo>
                    <a:pt x="1530532" y="1578374"/>
                    <a:pt x="1483733" y="1578374"/>
                    <a:pt x="1436934" y="1578374"/>
                  </a:cubicBezTo>
                  <a:cubicBezTo>
                    <a:pt x="1436934" y="1560391"/>
                    <a:pt x="1435634" y="1543491"/>
                    <a:pt x="1437151" y="1526809"/>
                  </a:cubicBezTo>
                  <a:cubicBezTo>
                    <a:pt x="1446034" y="1421511"/>
                    <a:pt x="1470083" y="1319680"/>
                    <a:pt x="1512332" y="1222616"/>
                  </a:cubicBezTo>
                  <a:cubicBezTo>
                    <a:pt x="1527715" y="1187517"/>
                    <a:pt x="1545481" y="1153501"/>
                    <a:pt x="1570614" y="1124251"/>
                  </a:cubicBezTo>
                  <a:cubicBezTo>
                    <a:pt x="1582531" y="1110385"/>
                    <a:pt x="1596613" y="1098469"/>
                    <a:pt x="1609830" y="1085686"/>
                  </a:cubicBezTo>
                  <a:cubicBezTo>
                    <a:pt x="1573864" y="1071603"/>
                    <a:pt x="1546348" y="1046687"/>
                    <a:pt x="1531398" y="1008988"/>
                  </a:cubicBezTo>
                  <a:cubicBezTo>
                    <a:pt x="1520565" y="981472"/>
                    <a:pt x="1519699" y="953522"/>
                    <a:pt x="1527499" y="925140"/>
                  </a:cubicBezTo>
                  <a:cubicBezTo>
                    <a:pt x="1542231" y="871408"/>
                    <a:pt x="1595097" y="825909"/>
                    <a:pt x="1663345" y="829592"/>
                  </a:cubicBezTo>
                  <a:close/>
                  <a:moveTo>
                    <a:pt x="231945" y="502840"/>
                  </a:moveTo>
                  <a:cubicBezTo>
                    <a:pt x="280125" y="502975"/>
                    <a:pt x="328278" y="522475"/>
                    <a:pt x="364243" y="561365"/>
                  </a:cubicBezTo>
                  <a:cubicBezTo>
                    <a:pt x="438125" y="641096"/>
                    <a:pt x="425342" y="787126"/>
                    <a:pt x="311378" y="843458"/>
                  </a:cubicBezTo>
                  <a:cubicBezTo>
                    <a:pt x="324811" y="848875"/>
                    <a:pt x="339327" y="853641"/>
                    <a:pt x="352760" y="859925"/>
                  </a:cubicBezTo>
                  <a:cubicBezTo>
                    <a:pt x="379843" y="872708"/>
                    <a:pt x="401076" y="892641"/>
                    <a:pt x="416892" y="917990"/>
                  </a:cubicBezTo>
                  <a:cubicBezTo>
                    <a:pt x="419059" y="921673"/>
                    <a:pt x="420142" y="927523"/>
                    <a:pt x="418842" y="931639"/>
                  </a:cubicBezTo>
                  <a:cubicBezTo>
                    <a:pt x="390892" y="1018304"/>
                    <a:pt x="369443" y="1106485"/>
                    <a:pt x="355360" y="1196400"/>
                  </a:cubicBezTo>
                  <a:cubicBezTo>
                    <a:pt x="344310" y="1265948"/>
                    <a:pt x="337377" y="1335929"/>
                    <a:pt x="338894" y="1406561"/>
                  </a:cubicBezTo>
                  <a:cubicBezTo>
                    <a:pt x="338894" y="1408295"/>
                    <a:pt x="339111" y="1410028"/>
                    <a:pt x="339327" y="1413278"/>
                  </a:cubicBezTo>
                  <a:cubicBezTo>
                    <a:pt x="361210" y="1413278"/>
                    <a:pt x="383093" y="1413278"/>
                    <a:pt x="407142" y="1413278"/>
                  </a:cubicBezTo>
                  <a:cubicBezTo>
                    <a:pt x="404975" y="1418261"/>
                    <a:pt x="404109" y="1421511"/>
                    <a:pt x="402376" y="1424328"/>
                  </a:cubicBezTo>
                  <a:cubicBezTo>
                    <a:pt x="385693" y="1450760"/>
                    <a:pt x="368576" y="1476976"/>
                    <a:pt x="351894" y="1503625"/>
                  </a:cubicBezTo>
                  <a:cubicBezTo>
                    <a:pt x="349293" y="1507742"/>
                    <a:pt x="346044" y="1512292"/>
                    <a:pt x="346044" y="1516842"/>
                  </a:cubicBezTo>
                  <a:lnTo>
                    <a:pt x="345833" y="1692747"/>
                  </a:lnTo>
                  <a:lnTo>
                    <a:pt x="117464" y="1692747"/>
                  </a:lnTo>
                  <a:lnTo>
                    <a:pt x="117249" y="1518575"/>
                  </a:lnTo>
                  <a:cubicBezTo>
                    <a:pt x="117249" y="1514459"/>
                    <a:pt x="116383" y="1509476"/>
                    <a:pt x="113999" y="1506659"/>
                  </a:cubicBezTo>
                  <a:cubicBezTo>
                    <a:pt x="66767" y="1451627"/>
                    <a:pt x="40118" y="1386412"/>
                    <a:pt x="23001" y="1317297"/>
                  </a:cubicBezTo>
                  <a:cubicBezTo>
                    <a:pt x="-615" y="1222183"/>
                    <a:pt x="-6464" y="1125551"/>
                    <a:pt x="7402" y="1028270"/>
                  </a:cubicBezTo>
                  <a:cubicBezTo>
                    <a:pt x="12168" y="995338"/>
                    <a:pt x="21051" y="963489"/>
                    <a:pt x="36651" y="933590"/>
                  </a:cubicBezTo>
                  <a:cubicBezTo>
                    <a:pt x="59834" y="889391"/>
                    <a:pt x="95367" y="860358"/>
                    <a:pt x="143465" y="846708"/>
                  </a:cubicBezTo>
                  <a:cubicBezTo>
                    <a:pt x="146499" y="845842"/>
                    <a:pt x="149532" y="844975"/>
                    <a:pt x="152998" y="843892"/>
                  </a:cubicBezTo>
                  <a:cubicBezTo>
                    <a:pt x="37518" y="787126"/>
                    <a:pt x="24518" y="640663"/>
                    <a:pt x="99483" y="560498"/>
                  </a:cubicBezTo>
                  <a:cubicBezTo>
                    <a:pt x="135557" y="521933"/>
                    <a:pt x="183764" y="502704"/>
                    <a:pt x="231945" y="502840"/>
                  </a:cubicBezTo>
                  <a:close/>
                  <a:moveTo>
                    <a:pt x="715018" y="141258"/>
                  </a:moveTo>
                  <a:cubicBezTo>
                    <a:pt x="824866" y="141475"/>
                    <a:pt x="921496" y="218173"/>
                    <a:pt x="947062" y="325421"/>
                  </a:cubicBezTo>
                  <a:cubicBezTo>
                    <a:pt x="974795" y="442635"/>
                    <a:pt x="910447" y="567648"/>
                    <a:pt x="795616" y="606647"/>
                  </a:cubicBezTo>
                  <a:cubicBezTo>
                    <a:pt x="809699" y="622247"/>
                    <a:pt x="825515" y="638496"/>
                    <a:pt x="840032" y="655829"/>
                  </a:cubicBezTo>
                  <a:cubicBezTo>
                    <a:pt x="889430" y="714978"/>
                    <a:pt x="923013" y="783010"/>
                    <a:pt x="951612" y="853858"/>
                  </a:cubicBezTo>
                  <a:cubicBezTo>
                    <a:pt x="999711" y="973022"/>
                    <a:pt x="1032210" y="1096736"/>
                    <a:pt x="1049327" y="1224133"/>
                  </a:cubicBezTo>
                  <a:cubicBezTo>
                    <a:pt x="1056043" y="1274181"/>
                    <a:pt x="1058426" y="1324663"/>
                    <a:pt x="1062543" y="1374929"/>
                  </a:cubicBezTo>
                  <a:cubicBezTo>
                    <a:pt x="1062760" y="1378395"/>
                    <a:pt x="1062543" y="1382078"/>
                    <a:pt x="1062543" y="1387062"/>
                  </a:cubicBezTo>
                  <a:cubicBezTo>
                    <a:pt x="988662" y="1387062"/>
                    <a:pt x="915430" y="1387062"/>
                    <a:pt x="841115" y="1387062"/>
                  </a:cubicBezTo>
                  <a:lnTo>
                    <a:pt x="841115" y="1692747"/>
                  </a:lnTo>
                  <a:lnTo>
                    <a:pt x="586538" y="1692747"/>
                  </a:lnTo>
                  <a:lnTo>
                    <a:pt x="586538" y="1387712"/>
                  </a:lnTo>
                  <a:cubicBezTo>
                    <a:pt x="513306" y="1387712"/>
                    <a:pt x="439425" y="1387712"/>
                    <a:pt x="364027" y="1387712"/>
                  </a:cubicBezTo>
                  <a:cubicBezTo>
                    <a:pt x="365110" y="1362362"/>
                    <a:pt x="365543" y="1338746"/>
                    <a:pt x="367493" y="1315130"/>
                  </a:cubicBezTo>
                  <a:cubicBezTo>
                    <a:pt x="375943" y="1210916"/>
                    <a:pt x="395009" y="1108652"/>
                    <a:pt x="423392" y="1008121"/>
                  </a:cubicBezTo>
                  <a:cubicBezTo>
                    <a:pt x="450475" y="912573"/>
                    <a:pt x="484057" y="819409"/>
                    <a:pt x="534106" y="732961"/>
                  </a:cubicBezTo>
                  <a:cubicBezTo>
                    <a:pt x="560755" y="686812"/>
                    <a:pt x="591304" y="643480"/>
                    <a:pt x="633987" y="610331"/>
                  </a:cubicBezTo>
                  <a:cubicBezTo>
                    <a:pt x="634853" y="609680"/>
                    <a:pt x="635070" y="608597"/>
                    <a:pt x="635720" y="607731"/>
                  </a:cubicBezTo>
                  <a:cubicBezTo>
                    <a:pt x="518073" y="568082"/>
                    <a:pt x="452858" y="443285"/>
                    <a:pt x="480591" y="326287"/>
                  </a:cubicBezTo>
                  <a:cubicBezTo>
                    <a:pt x="506373" y="216874"/>
                    <a:pt x="603221" y="141042"/>
                    <a:pt x="715018" y="141258"/>
                  </a:cubicBezTo>
                  <a:close/>
                  <a:moveTo>
                    <a:pt x="1244755" y="429"/>
                  </a:moveTo>
                  <a:cubicBezTo>
                    <a:pt x="1348753" y="6279"/>
                    <a:pt x="1440617" y="82977"/>
                    <a:pt x="1466400" y="186758"/>
                  </a:cubicBezTo>
                  <a:cubicBezTo>
                    <a:pt x="1492833" y="293355"/>
                    <a:pt x="1446251" y="411219"/>
                    <a:pt x="1335103" y="467767"/>
                  </a:cubicBezTo>
                  <a:cubicBezTo>
                    <a:pt x="1336403" y="468634"/>
                    <a:pt x="1337486" y="469717"/>
                    <a:pt x="1338570" y="469934"/>
                  </a:cubicBezTo>
                  <a:cubicBezTo>
                    <a:pt x="1431734" y="492900"/>
                    <a:pt x="1487633" y="554649"/>
                    <a:pt x="1516882" y="643263"/>
                  </a:cubicBezTo>
                  <a:cubicBezTo>
                    <a:pt x="1538115" y="707395"/>
                    <a:pt x="1543965" y="773693"/>
                    <a:pt x="1545048" y="840642"/>
                  </a:cubicBezTo>
                  <a:cubicBezTo>
                    <a:pt x="1545048" y="844108"/>
                    <a:pt x="1543315" y="848441"/>
                    <a:pt x="1540931" y="851042"/>
                  </a:cubicBezTo>
                  <a:cubicBezTo>
                    <a:pt x="1487633" y="911057"/>
                    <a:pt x="1481566" y="984505"/>
                    <a:pt x="1524249" y="1051237"/>
                  </a:cubicBezTo>
                  <a:cubicBezTo>
                    <a:pt x="1525982" y="1054053"/>
                    <a:pt x="1527282" y="1057953"/>
                    <a:pt x="1526632" y="1060986"/>
                  </a:cubicBezTo>
                  <a:cubicBezTo>
                    <a:pt x="1508432" y="1156317"/>
                    <a:pt x="1479400" y="1247532"/>
                    <a:pt x="1425884" y="1329646"/>
                  </a:cubicBezTo>
                  <a:cubicBezTo>
                    <a:pt x="1414835" y="1346546"/>
                    <a:pt x="1401618" y="1361929"/>
                    <a:pt x="1389702" y="1378179"/>
                  </a:cubicBezTo>
                  <a:cubicBezTo>
                    <a:pt x="1387319" y="1381429"/>
                    <a:pt x="1384935" y="1385545"/>
                    <a:pt x="1384935" y="1389445"/>
                  </a:cubicBezTo>
                  <a:lnTo>
                    <a:pt x="1384723" y="1692747"/>
                  </a:lnTo>
                  <a:lnTo>
                    <a:pt x="1070559" y="1692747"/>
                  </a:lnTo>
                  <a:lnTo>
                    <a:pt x="1070559" y="1415228"/>
                  </a:lnTo>
                  <a:cubicBezTo>
                    <a:pt x="1076626" y="1414578"/>
                    <a:pt x="1081826" y="1414144"/>
                    <a:pt x="1088109" y="1413494"/>
                  </a:cubicBezTo>
                  <a:cubicBezTo>
                    <a:pt x="1088109" y="1390962"/>
                    <a:pt x="1088976" y="1368862"/>
                    <a:pt x="1087893" y="1346546"/>
                  </a:cubicBezTo>
                  <a:cubicBezTo>
                    <a:pt x="1082476" y="1236699"/>
                    <a:pt x="1063626" y="1128801"/>
                    <a:pt x="1035027" y="1022637"/>
                  </a:cubicBezTo>
                  <a:cubicBezTo>
                    <a:pt x="1007728" y="921023"/>
                    <a:pt x="973062" y="822226"/>
                    <a:pt x="921930" y="729928"/>
                  </a:cubicBezTo>
                  <a:cubicBezTo>
                    <a:pt x="920413" y="727328"/>
                    <a:pt x="919113" y="723645"/>
                    <a:pt x="919546" y="720828"/>
                  </a:cubicBezTo>
                  <a:cubicBezTo>
                    <a:pt x="929079" y="664496"/>
                    <a:pt x="944463" y="610331"/>
                    <a:pt x="977612" y="562882"/>
                  </a:cubicBezTo>
                  <a:cubicBezTo>
                    <a:pt x="1010978" y="515216"/>
                    <a:pt x="1056910" y="485967"/>
                    <a:pt x="1112375" y="471017"/>
                  </a:cubicBezTo>
                  <a:cubicBezTo>
                    <a:pt x="1114759" y="470367"/>
                    <a:pt x="1116925" y="469717"/>
                    <a:pt x="1121475" y="468417"/>
                  </a:cubicBezTo>
                  <a:cubicBezTo>
                    <a:pt x="1063843" y="438735"/>
                    <a:pt x="1022461" y="396269"/>
                    <a:pt x="999061" y="337554"/>
                  </a:cubicBezTo>
                  <a:cubicBezTo>
                    <a:pt x="975662" y="278839"/>
                    <a:pt x="974795" y="219257"/>
                    <a:pt x="996895" y="159892"/>
                  </a:cubicBezTo>
                  <a:cubicBezTo>
                    <a:pt x="1035027" y="57411"/>
                    <a:pt x="1133608" y="-5855"/>
                    <a:pt x="1244755" y="429"/>
                  </a:cubicBezTo>
                  <a:close/>
                </a:path>
              </a:pathLst>
            </a:custGeom>
            <a:solidFill>
              <a:schemeClr val="accent4"/>
            </a:solidFill>
            <a:ln w="600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A0DBF54A-8A78-4550-ABDF-519F24D6CA4F}"/>
                </a:ext>
              </a:extLst>
            </p:cNvPr>
            <p:cNvSpPr/>
            <p:nvPr/>
          </p:nvSpPr>
          <p:spPr>
            <a:xfrm>
              <a:off x="4794869" y="2803448"/>
              <a:ext cx="2781228" cy="2493501"/>
            </a:xfrm>
            <a:custGeom>
              <a:avLst/>
              <a:gdLst>
                <a:gd name="connsiteX0" fmla="*/ 30116 w 2781228"/>
                <a:gd name="connsiteY0" fmla="*/ 2210662 h 2493501"/>
                <a:gd name="connsiteX1" fmla="*/ 131947 w 2781228"/>
                <a:gd name="connsiteY1" fmla="*/ 2210879 h 2493501"/>
                <a:gd name="connsiteX2" fmla="*/ 149713 w 2781228"/>
                <a:gd name="connsiteY2" fmla="*/ 2228428 h 2493501"/>
                <a:gd name="connsiteX3" fmla="*/ 150580 w 2781228"/>
                <a:gd name="connsiteY3" fmla="*/ 2322676 h 2493501"/>
                <a:gd name="connsiteX4" fmla="*/ 174413 w 2781228"/>
                <a:gd name="connsiteY4" fmla="*/ 2346942 h 2493501"/>
                <a:gd name="connsiteX5" fmla="*/ 279494 w 2781228"/>
                <a:gd name="connsiteY5" fmla="*/ 2347159 h 2493501"/>
                <a:gd name="connsiteX6" fmla="*/ 498321 w 2781228"/>
                <a:gd name="connsiteY6" fmla="*/ 2347376 h 2493501"/>
                <a:gd name="connsiteX7" fmla="*/ 513054 w 2781228"/>
                <a:gd name="connsiteY7" fmla="*/ 2346726 h 2493501"/>
                <a:gd name="connsiteX8" fmla="*/ 513488 w 2781228"/>
                <a:gd name="connsiteY8" fmla="*/ 2336326 h 2493501"/>
                <a:gd name="connsiteX9" fmla="*/ 513486 w 2781228"/>
                <a:gd name="connsiteY9" fmla="*/ 2335002 h 2493501"/>
                <a:gd name="connsiteX10" fmla="*/ 741855 w 2781228"/>
                <a:gd name="connsiteY10" fmla="*/ 2335002 h 2493501"/>
                <a:gd name="connsiteX11" fmla="*/ 741849 w 2781228"/>
                <a:gd name="connsiteY11" fmla="*/ 2340009 h 2493501"/>
                <a:gd name="connsiteX12" fmla="*/ 742499 w 2781228"/>
                <a:gd name="connsiteY12" fmla="*/ 2346076 h 2493501"/>
                <a:gd name="connsiteX13" fmla="*/ 982560 w 2781228"/>
                <a:gd name="connsiteY13" fmla="*/ 2346076 h 2493501"/>
                <a:gd name="connsiteX14" fmla="*/ 982560 w 2781228"/>
                <a:gd name="connsiteY14" fmla="*/ 2335002 h 2493501"/>
                <a:gd name="connsiteX15" fmla="*/ 1237137 w 2781228"/>
                <a:gd name="connsiteY15" fmla="*/ 2335002 h 2493501"/>
                <a:gd name="connsiteX16" fmla="*/ 1237137 w 2781228"/>
                <a:gd name="connsiteY16" fmla="*/ 2346726 h 2493501"/>
                <a:gd name="connsiteX17" fmla="*/ 1466581 w 2781228"/>
                <a:gd name="connsiteY17" fmla="*/ 2346726 h 2493501"/>
                <a:gd name="connsiteX18" fmla="*/ 1466581 w 2781228"/>
                <a:gd name="connsiteY18" fmla="*/ 2335002 h 2493501"/>
                <a:gd name="connsiteX19" fmla="*/ 1780745 w 2781228"/>
                <a:gd name="connsiteY19" fmla="*/ 2335002 h 2493501"/>
                <a:gd name="connsiteX20" fmla="*/ 1780740 w 2781228"/>
                <a:gd name="connsiteY20" fmla="*/ 2341526 h 2493501"/>
                <a:gd name="connsiteX21" fmla="*/ 1781391 w 2781228"/>
                <a:gd name="connsiteY21" fmla="*/ 2346509 h 2493501"/>
                <a:gd name="connsiteX22" fmla="*/ 1973136 w 2781228"/>
                <a:gd name="connsiteY22" fmla="*/ 2346509 h 2493501"/>
                <a:gd name="connsiteX23" fmla="*/ 1973136 w 2781228"/>
                <a:gd name="connsiteY23" fmla="*/ 2335002 h 2493501"/>
                <a:gd name="connsiteX24" fmla="*/ 2127615 w 2781228"/>
                <a:gd name="connsiteY24" fmla="*/ 2335002 h 2493501"/>
                <a:gd name="connsiteX25" fmla="*/ 2127615 w 2781228"/>
                <a:gd name="connsiteY25" fmla="*/ 2347376 h 2493501"/>
                <a:gd name="connsiteX26" fmla="*/ 2138882 w 2781228"/>
                <a:gd name="connsiteY26" fmla="*/ 2347376 h 2493501"/>
                <a:gd name="connsiteX27" fmla="*/ 2600371 w 2781228"/>
                <a:gd name="connsiteY27" fmla="*/ 2347159 h 2493501"/>
                <a:gd name="connsiteX28" fmla="*/ 2631570 w 2781228"/>
                <a:gd name="connsiteY28" fmla="*/ 2315527 h 2493501"/>
                <a:gd name="connsiteX29" fmla="*/ 2631787 w 2781228"/>
                <a:gd name="connsiteY29" fmla="*/ 2229945 h 2493501"/>
                <a:gd name="connsiteX30" fmla="*/ 2650203 w 2781228"/>
                <a:gd name="connsiteY30" fmla="*/ 2211096 h 2493501"/>
                <a:gd name="connsiteX31" fmla="*/ 2762867 w 2781228"/>
                <a:gd name="connsiteY31" fmla="*/ 2211096 h 2493501"/>
                <a:gd name="connsiteX32" fmla="*/ 2781066 w 2781228"/>
                <a:gd name="connsiteY32" fmla="*/ 2228862 h 2493501"/>
                <a:gd name="connsiteX33" fmla="*/ 2781066 w 2781228"/>
                <a:gd name="connsiteY33" fmla="*/ 2474773 h 2493501"/>
                <a:gd name="connsiteX34" fmla="*/ 2762000 w 2781228"/>
                <a:gd name="connsiteY34" fmla="*/ 2493405 h 2493501"/>
                <a:gd name="connsiteX35" fmla="*/ 2745751 w 2781228"/>
                <a:gd name="connsiteY35" fmla="*/ 2493405 h 2493501"/>
                <a:gd name="connsiteX36" fmla="*/ 35533 w 2781228"/>
                <a:gd name="connsiteY36" fmla="*/ 2493405 h 2493501"/>
                <a:gd name="connsiteX37" fmla="*/ 11700 w 2781228"/>
                <a:gd name="connsiteY37" fmla="*/ 2492756 h 2493501"/>
                <a:gd name="connsiteX38" fmla="*/ 1084 w 2781228"/>
                <a:gd name="connsiteY38" fmla="*/ 2481923 h 2493501"/>
                <a:gd name="connsiteX39" fmla="*/ 0 w 2781228"/>
                <a:gd name="connsiteY39" fmla="*/ 2463506 h 2493501"/>
                <a:gd name="connsiteX40" fmla="*/ 0 w 2781228"/>
                <a:gd name="connsiteY40" fmla="*/ 2240345 h 2493501"/>
                <a:gd name="connsiteX41" fmla="*/ 30116 w 2781228"/>
                <a:gd name="connsiteY41" fmla="*/ 2210662 h 2493501"/>
                <a:gd name="connsiteX42" fmla="*/ 556187 w 2781228"/>
                <a:gd name="connsiteY42" fmla="*/ 185109 h 2493501"/>
                <a:gd name="connsiteX43" fmla="*/ 716516 w 2781228"/>
                <a:gd name="connsiteY43" fmla="*/ 185109 h 2493501"/>
                <a:gd name="connsiteX44" fmla="*/ 757032 w 2781228"/>
                <a:gd name="connsiteY44" fmla="*/ 227142 h 2493501"/>
                <a:gd name="connsiteX45" fmla="*/ 757032 w 2781228"/>
                <a:gd name="connsiteY45" fmla="*/ 423220 h 2493501"/>
                <a:gd name="connsiteX46" fmla="*/ 737533 w 2781228"/>
                <a:gd name="connsiteY46" fmla="*/ 467852 h 2493501"/>
                <a:gd name="connsiteX47" fmla="*/ 576119 w 2781228"/>
                <a:gd name="connsiteY47" fmla="*/ 613883 h 2493501"/>
                <a:gd name="connsiteX48" fmla="*/ 516321 w 2781228"/>
                <a:gd name="connsiteY48" fmla="*/ 610633 h 2493501"/>
                <a:gd name="connsiteX49" fmla="*/ 510038 w 2781228"/>
                <a:gd name="connsiteY49" fmla="*/ 587016 h 2493501"/>
                <a:gd name="connsiteX50" fmla="*/ 515671 w 2781228"/>
                <a:gd name="connsiteY50" fmla="*/ 221292 h 2493501"/>
                <a:gd name="connsiteX51" fmla="*/ 556187 w 2781228"/>
                <a:gd name="connsiteY51" fmla="*/ 185109 h 2493501"/>
                <a:gd name="connsiteX52" fmla="*/ 1200583 w 2781228"/>
                <a:gd name="connsiteY52" fmla="*/ 84400 h 2493501"/>
                <a:gd name="connsiteX53" fmla="*/ 1231295 w 2781228"/>
                <a:gd name="connsiteY53" fmla="*/ 98862 h 2493501"/>
                <a:gd name="connsiteX54" fmla="*/ 1294127 w 2781228"/>
                <a:gd name="connsiteY54" fmla="*/ 161694 h 2493501"/>
                <a:gd name="connsiteX55" fmla="*/ 1293910 w 2781228"/>
                <a:gd name="connsiteY55" fmla="*/ 222359 h 2493501"/>
                <a:gd name="connsiteX56" fmla="*/ 248519 w 2781228"/>
                <a:gd name="connsiteY56" fmla="*/ 1247384 h 2493501"/>
                <a:gd name="connsiteX57" fmla="*/ 208653 w 2781228"/>
                <a:gd name="connsiteY57" fmla="*/ 1263417 h 2493501"/>
                <a:gd name="connsiteX58" fmla="*/ 56990 w 2781228"/>
                <a:gd name="connsiteY58" fmla="*/ 1263201 h 2493501"/>
                <a:gd name="connsiteX59" fmla="*/ 16041 w 2781228"/>
                <a:gd name="connsiteY59" fmla="*/ 1231568 h 2493501"/>
                <a:gd name="connsiteX60" fmla="*/ 27307 w 2781228"/>
                <a:gd name="connsiteY60" fmla="*/ 1199502 h 2493501"/>
                <a:gd name="connsiteX61" fmla="*/ 1169546 w 2781228"/>
                <a:gd name="connsiteY61" fmla="*/ 98862 h 2493501"/>
                <a:gd name="connsiteX62" fmla="*/ 1200583 w 2781228"/>
                <a:gd name="connsiteY62" fmla="*/ 84400 h 2493501"/>
                <a:gd name="connsiteX63" fmla="*/ 1274612 w 2781228"/>
                <a:gd name="connsiteY63" fmla="*/ 1381 h 2493501"/>
                <a:gd name="connsiteX64" fmla="*/ 1490190 w 2781228"/>
                <a:gd name="connsiteY64" fmla="*/ 68546 h 2493501"/>
                <a:gd name="connsiteX65" fmla="*/ 1514889 w 2781228"/>
                <a:gd name="connsiteY65" fmla="*/ 83062 h 2493501"/>
                <a:gd name="connsiteX66" fmla="*/ 2635895 w 2781228"/>
                <a:gd name="connsiteY66" fmla="*/ 1173736 h 2493501"/>
                <a:gd name="connsiteX67" fmla="*/ 2650628 w 2781228"/>
                <a:gd name="connsiteY67" fmla="*/ 1211435 h 2493501"/>
                <a:gd name="connsiteX68" fmla="*/ 2609029 w 2781228"/>
                <a:gd name="connsiteY68" fmla="*/ 1242634 h 2493501"/>
                <a:gd name="connsiteX69" fmla="*/ 2469282 w 2781228"/>
                <a:gd name="connsiteY69" fmla="*/ 1242634 h 2493501"/>
                <a:gd name="connsiteX70" fmla="*/ 2422050 w 2781228"/>
                <a:gd name="connsiteY70" fmla="*/ 1223568 h 2493501"/>
                <a:gd name="connsiteX71" fmla="*/ 1244062 w 2781228"/>
                <a:gd name="connsiteY71" fmla="*/ 65729 h 2493501"/>
                <a:gd name="connsiteX72" fmla="*/ 1239512 w 2781228"/>
                <a:gd name="connsiteY72" fmla="*/ 12647 h 2493501"/>
                <a:gd name="connsiteX73" fmla="*/ 1274612 w 2781228"/>
                <a:gd name="connsiteY73" fmla="*/ 1381 h 2493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2781228" h="2493501">
                  <a:moveTo>
                    <a:pt x="30116" y="2210662"/>
                  </a:moveTo>
                  <a:cubicBezTo>
                    <a:pt x="64132" y="2210662"/>
                    <a:pt x="97931" y="2210662"/>
                    <a:pt x="131947" y="2210879"/>
                  </a:cubicBezTo>
                  <a:cubicBezTo>
                    <a:pt x="147547" y="2211096"/>
                    <a:pt x="149280" y="2212829"/>
                    <a:pt x="149713" y="2228428"/>
                  </a:cubicBezTo>
                  <a:cubicBezTo>
                    <a:pt x="150363" y="2259845"/>
                    <a:pt x="150363" y="2291260"/>
                    <a:pt x="150580" y="2322676"/>
                  </a:cubicBezTo>
                  <a:cubicBezTo>
                    <a:pt x="150797" y="2343259"/>
                    <a:pt x="153830" y="2346726"/>
                    <a:pt x="174413" y="2346942"/>
                  </a:cubicBezTo>
                  <a:cubicBezTo>
                    <a:pt x="209512" y="2347376"/>
                    <a:pt x="244394" y="2347159"/>
                    <a:pt x="279494" y="2347159"/>
                  </a:cubicBezTo>
                  <a:cubicBezTo>
                    <a:pt x="352508" y="2347159"/>
                    <a:pt x="425307" y="2347376"/>
                    <a:pt x="498321" y="2347376"/>
                  </a:cubicBezTo>
                  <a:cubicBezTo>
                    <a:pt x="503521" y="2346726"/>
                    <a:pt x="507638" y="2346726"/>
                    <a:pt x="513054" y="2346726"/>
                  </a:cubicBezTo>
                  <a:cubicBezTo>
                    <a:pt x="513271" y="2342176"/>
                    <a:pt x="513488" y="2339359"/>
                    <a:pt x="513488" y="2336326"/>
                  </a:cubicBezTo>
                  <a:lnTo>
                    <a:pt x="513486" y="2335002"/>
                  </a:lnTo>
                  <a:lnTo>
                    <a:pt x="741855" y="2335002"/>
                  </a:lnTo>
                  <a:lnTo>
                    <a:pt x="741849" y="2340009"/>
                  </a:lnTo>
                  <a:cubicBezTo>
                    <a:pt x="741849" y="2341742"/>
                    <a:pt x="742282" y="2343476"/>
                    <a:pt x="742499" y="2346076"/>
                  </a:cubicBezTo>
                  <a:cubicBezTo>
                    <a:pt x="822447" y="2346076"/>
                    <a:pt x="902179" y="2346076"/>
                    <a:pt x="982560" y="2346076"/>
                  </a:cubicBezTo>
                  <a:lnTo>
                    <a:pt x="982560" y="2335002"/>
                  </a:lnTo>
                  <a:lnTo>
                    <a:pt x="1237137" y="2335002"/>
                  </a:lnTo>
                  <a:lnTo>
                    <a:pt x="1237137" y="2346726"/>
                  </a:lnTo>
                  <a:cubicBezTo>
                    <a:pt x="1313619" y="2346726"/>
                    <a:pt x="1389667" y="2346726"/>
                    <a:pt x="1466581" y="2346726"/>
                  </a:cubicBezTo>
                  <a:lnTo>
                    <a:pt x="1466581" y="2335002"/>
                  </a:lnTo>
                  <a:lnTo>
                    <a:pt x="1780745" y="2335002"/>
                  </a:lnTo>
                  <a:lnTo>
                    <a:pt x="1780740" y="2341526"/>
                  </a:lnTo>
                  <a:cubicBezTo>
                    <a:pt x="1780740" y="2342826"/>
                    <a:pt x="1781174" y="2344343"/>
                    <a:pt x="1781391" y="2346509"/>
                  </a:cubicBezTo>
                  <a:cubicBezTo>
                    <a:pt x="1845306" y="2346509"/>
                    <a:pt x="1909004" y="2346509"/>
                    <a:pt x="1973136" y="2346509"/>
                  </a:cubicBezTo>
                  <a:lnTo>
                    <a:pt x="1973136" y="2335002"/>
                  </a:lnTo>
                  <a:lnTo>
                    <a:pt x="2127615" y="2335002"/>
                  </a:lnTo>
                  <a:lnTo>
                    <a:pt x="2127615" y="2347376"/>
                  </a:lnTo>
                  <a:cubicBezTo>
                    <a:pt x="2131299" y="2347376"/>
                    <a:pt x="2135199" y="2347376"/>
                    <a:pt x="2138882" y="2347376"/>
                  </a:cubicBezTo>
                  <a:cubicBezTo>
                    <a:pt x="2292712" y="2347376"/>
                    <a:pt x="2446541" y="2347159"/>
                    <a:pt x="2600371" y="2347159"/>
                  </a:cubicBezTo>
                  <a:cubicBezTo>
                    <a:pt x="2629403" y="2347159"/>
                    <a:pt x="2631353" y="2344776"/>
                    <a:pt x="2631570" y="2315527"/>
                  </a:cubicBezTo>
                  <a:cubicBezTo>
                    <a:pt x="2631570" y="2286927"/>
                    <a:pt x="2631570" y="2258544"/>
                    <a:pt x="2631787" y="2229945"/>
                  </a:cubicBezTo>
                  <a:cubicBezTo>
                    <a:pt x="2632003" y="2213262"/>
                    <a:pt x="2633737" y="2211312"/>
                    <a:pt x="2650203" y="2211096"/>
                  </a:cubicBezTo>
                  <a:cubicBezTo>
                    <a:pt x="2687685" y="2210879"/>
                    <a:pt x="2725384" y="2210879"/>
                    <a:pt x="2762867" y="2211096"/>
                  </a:cubicBezTo>
                  <a:cubicBezTo>
                    <a:pt x="2779117" y="2211312"/>
                    <a:pt x="2781066" y="2213046"/>
                    <a:pt x="2781066" y="2228862"/>
                  </a:cubicBezTo>
                  <a:cubicBezTo>
                    <a:pt x="2781283" y="2310760"/>
                    <a:pt x="2781283" y="2392658"/>
                    <a:pt x="2781066" y="2474773"/>
                  </a:cubicBezTo>
                  <a:cubicBezTo>
                    <a:pt x="2781066" y="2490806"/>
                    <a:pt x="2778250" y="2492972"/>
                    <a:pt x="2762000" y="2493405"/>
                  </a:cubicBezTo>
                  <a:cubicBezTo>
                    <a:pt x="2756584" y="2493622"/>
                    <a:pt x="2751167" y="2493405"/>
                    <a:pt x="2745751" y="2493405"/>
                  </a:cubicBezTo>
                  <a:cubicBezTo>
                    <a:pt x="1842273" y="2493405"/>
                    <a:pt x="938794" y="2493405"/>
                    <a:pt x="35533" y="2493405"/>
                  </a:cubicBezTo>
                  <a:cubicBezTo>
                    <a:pt x="27516" y="2493405"/>
                    <a:pt x="19717" y="2493189"/>
                    <a:pt x="11700" y="2492756"/>
                  </a:cubicBezTo>
                  <a:cubicBezTo>
                    <a:pt x="5200" y="2492322"/>
                    <a:pt x="1084" y="2489289"/>
                    <a:pt x="1084" y="2481923"/>
                  </a:cubicBezTo>
                  <a:cubicBezTo>
                    <a:pt x="1084" y="2475856"/>
                    <a:pt x="0" y="2469789"/>
                    <a:pt x="0" y="2463506"/>
                  </a:cubicBezTo>
                  <a:cubicBezTo>
                    <a:pt x="0" y="2389191"/>
                    <a:pt x="0" y="2314660"/>
                    <a:pt x="0" y="2240345"/>
                  </a:cubicBezTo>
                  <a:cubicBezTo>
                    <a:pt x="0" y="2210879"/>
                    <a:pt x="0" y="2210662"/>
                    <a:pt x="30116" y="2210662"/>
                  </a:cubicBezTo>
                  <a:close/>
                  <a:moveTo>
                    <a:pt x="556187" y="185109"/>
                  </a:moveTo>
                  <a:cubicBezTo>
                    <a:pt x="609702" y="184676"/>
                    <a:pt x="663001" y="184676"/>
                    <a:pt x="716516" y="185109"/>
                  </a:cubicBezTo>
                  <a:cubicBezTo>
                    <a:pt x="742083" y="185326"/>
                    <a:pt x="756816" y="200925"/>
                    <a:pt x="757032" y="227142"/>
                  </a:cubicBezTo>
                  <a:cubicBezTo>
                    <a:pt x="757249" y="260724"/>
                    <a:pt x="756816" y="391371"/>
                    <a:pt x="757032" y="423220"/>
                  </a:cubicBezTo>
                  <a:cubicBezTo>
                    <a:pt x="757249" y="441203"/>
                    <a:pt x="751399" y="455503"/>
                    <a:pt x="737533" y="467852"/>
                  </a:cubicBezTo>
                  <a:cubicBezTo>
                    <a:pt x="683367" y="516168"/>
                    <a:pt x="629852" y="565134"/>
                    <a:pt x="576119" y="613883"/>
                  </a:cubicBezTo>
                  <a:cubicBezTo>
                    <a:pt x="555970" y="632082"/>
                    <a:pt x="528671" y="630999"/>
                    <a:pt x="516321" y="610633"/>
                  </a:cubicBezTo>
                  <a:cubicBezTo>
                    <a:pt x="512204" y="603916"/>
                    <a:pt x="510038" y="595033"/>
                    <a:pt x="510038" y="587016"/>
                  </a:cubicBezTo>
                  <a:cubicBezTo>
                    <a:pt x="510688" y="506852"/>
                    <a:pt x="515021" y="226925"/>
                    <a:pt x="515671" y="221292"/>
                  </a:cubicBezTo>
                  <a:cubicBezTo>
                    <a:pt x="518921" y="197242"/>
                    <a:pt x="531921" y="185326"/>
                    <a:pt x="556187" y="185109"/>
                  </a:cubicBezTo>
                  <a:close/>
                  <a:moveTo>
                    <a:pt x="1200583" y="84400"/>
                  </a:moveTo>
                  <a:cubicBezTo>
                    <a:pt x="1211091" y="84400"/>
                    <a:pt x="1221545" y="89221"/>
                    <a:pt x="1231295" y="98862"/>
                  </a:cubicBezTo>
                  <a:cubicBezTo>
                    <a:pt x="1252311" y="119662"/>
                    <a:pt x="1273328" y="140678"/>
                    <a:pt x="1294127" y="161694"/>
                  </a:cubicBezTo>
                  <a:cubicBezTo>
                    <a:pt x="1313410" y="181194"/>
                    <a:pt x="1313410" y="203293"/>
                    <a:pt x="1293910" y="222359"/>
                  </a:cubicBezTo>
                  <a:cubicBezTo>
                    <a:pt x="1133581" y="379655"/>
                    <a:pt x="365949" y="1132121"/>
                    <a:pt x="248519" y="1247384"/>
                  </a:cubicBezTo>
                  <a:cubicBezTo>
                    <a:pt x="237252" y="1258434"/>
                    <a:pt x="224036" y="1263417"/>
                    <a:pt x="208653" y="1263417"/>
                  </a:cubicBezTo>
                  <a:cubicBezTo>
                    <a:pt x="183737" y="1263201"/>
                    <a:pt x="82556" y="1263417"/>
                    <a:pt x="56990" y="1263201"/>
                  </a:cubicBezTo>
                  <a:cubicBezTo>
                    <a:pt x="33157" y="1262984"/>
                    <a:pt x="20157" y="1253018"/>
                    <a:pt x="16041" y="1231568"/>
                  </a:cubicBezTo>
                  <a:cubicBezTo>
                    <a:pt x="13657" y="1219002"/>
                    <a:pt x="18207" y="1208169"/>
                    <a:pt x="27307" y="1199502"/>
                  </a:cubicBezTo>
                  <a:cubicBezTo>
                    <a:pt x="157304" y="1074272"/>
                    <a:pt x="1082882" y="182277"/>
                    <a:pt x="1169546" y="98862"/>
                  </a:cubicBezTo>
                  <a:cubicBezTo>
                    <a:pt x="1179513" y="89221"/>
                    <a:pt x="1190075" y="84400"/>
                    <a:pt x="1200583" y="84400"/>
                  </a:cubicBezTo>
                  <a:close/>
                  <a:moveTo>
                    <a:pt x="1274612" y="1381"/>
                  </a:moveTo>
                  <a:cubicBezTo>
                    <a:pt x="1320327" y="14814"/>
                    <a:pt x="1464190" y="59446"/>
                    <a:pt x="1490190" y="68546"/>
                  </a:cubicBezTo>
                  <a:cubicBezTo>
                    <a:pt x="1499073" y="71579"/>
                    <a:pt x="1508172" y="76562"/>
                    <a:pt x="1514889" y="83062"/>
                  </a:cubicBezTo>
                  <a:cubicBezTo>
                    <a:pt x="1573604" y="139611"/>
                    <a:pt x="2598412" y="1137337"/>
                    <a:pt x="2635895" y="1173736"/>
                  </a:cubicBezTo>
                  <a:cubicBezTo>
                    <a:pt x="2646511" y="1184136"/>
                    <a:pt x="2653228" y="1196052"/>
                    <a:pt x="2650628" y="1211435"/>
                  </a:cubicBezTo>
                  <a:cubicBezTo>
                    <a:pt x="2646945" y="1232018"/>
                    <a:pt x="2633078" y="1242418"/>
                    <a:pt x="2609029" y="1242634"/>
                  </a:cubicBezTo>
                  <a:cubicBezTo>
                    <a:pt x="2584546" y="1242634"/>
                    <a:pt x="2491382" y="1242201"/>
                    <a:pt x="2469282" y="1242634"/>
                  </a:cubicBezTo>
                  <a:cubicBezTo>
                    <a:pt x="2450650" y="1242851"/>
                    <a:pt x="2435700" y="1237001"/>
                    <a:pt x="2422050" y="1223568"/>
                  </a:cubicBezTo>
                  <a:cubicBezTo>
                    <a:pt x="2316319" y="1118921"/>
                    <a:pt x="1302994" y="124011"/>
                    <a:pt x="1244062" y="65729"/>
                  </a:cubicBezTo>
                  <a:cubicBezTo>
                    <a:pt x="1227379" y="49263"/>
                    <a:pt x="1225645" y="28464"/>
                    <a:pt x="1239512" y="12647"/>
                  </a:cubicBezTo>
                  <a:cubicBezTo>
                    <a:pt x="1248829" y="2031"/>
                    <a:pt x="1261178" y="-2519"/>
                    <a:pt x="1274612" y="1381"/>
                  </a:cubicBezTo>
                  <a:close/>
                </a:path>
              </a:pathLst>
            </a:custGeom>
            <a:solidFill>
              <a:schemeClr val="accent1"/>
            </a:solidFill>
            <a:ln w="600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9423C0D7-6CAD-4D97-B8A5-141B079F16BA}"/>
              </a:ext>
            </a:extLst>
          </p:cNvPr>
          <p:cNvGrpSpPr/>
          <p:nvPr/>
        </p:nvGrpSpPr>
        <p:grpSpPr>
          <a:xfrm>
            <a:off x="7884100" y="1123486"/>
            <a:ext cx="2588446" cy="1748511"/>
            <a:chOff x="4344887" y="4634480"/>
            <a:chExt cx="3484138" cy="2353557"/>
          </a:xfrm>
        </p:grpSpPr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9DDD5424-3FB6-4530-B405-2101E7D1CB21}"/>
                </a:ext>
              </a:extLst>
            </p:cNvPr>
            <p:cNvSpPr/>
            <p:nvPr/>
          </p:nvSpPr>
          <p:spPr>
            <a:xfrm rot="16200000">
              <a:off x="5061365" y="5704869"/>
              <a:ext cx="2109069" cy="457267"/>
            </a:xfrm>
            <a:custGeom>
              <a:avLst/>
              <a:gdLst>
                <a:gd name="connsiteX0" fmla="*/ 2109069 w 2109069"/>
                <a:gd name="connsiteY0" fmla="*/ 182971 h 457267"/>
                <a:gd name="connsiteX1" fmla="*/ 2109069 w 2109069"/>
                <a:gd name="connsiteY1" fmla="*/ 274298 h 457267"/>
                <a:gd name="connsiteX2" fmla="*/ 573564 w 2109069"/>
                <a:gd name="connsiteY2" fmla="*/ 274298 h 457267"/>
                <a:gd name="connsiteX3" fmla="*/ 573564 w 2109069"/>
                <a:gd name="connsiteY3" fmla="*/ 281640 h 457267"/>
                <a:gd name="connsiteX4" fmla="*/ 557204 w 2109069"/>
                <a:gd name="connsiteY4" fmla="*/ 281837 h 457267"/>
                <a:gd name="connsiteX5" fmla="*/ 545699 w 2109069"/>
                <a:gd name="connsiteY5" fmla="*/ 290466 h 457267"/>
                <a:gd name="connsiteX6" fmla="*/ 394715 w 2109069"/>
                <a:gd name="connsiteY6" fmla="*/ 449358 h 457267"/>
                <a:gd name="connsiteX7" fmla="*/ 378180 w 2109069"/>
                <a:gd name="connsiteY7" fmla="*/ 457267 h 457267"/>
                <a:gd name="connsiteX8" fmla="*/ 7909 w 2109069"/>
                <a:gd name="connsiteY8" fmla="*/ 451514 h 457267"/>
                <a:gd name="connsiteX9" fmla="*/ 0 w 2109069"/>
                <a:gd name="connsiteY9" fmla="*/ 450796 h 457267"/>
                <a:gd name="connsiteX10" fmla="*/ 257391 w 2109069"/>
                <a:gd name="connsiteY10" fmla="*/ 226476 h 457267"/>
                <a:gd name="connsiteX11" fmla="*/ 30917 w 2109069"/>
                <a:gd name="connsiteY11" fmla="*/ 0 h 457267"/>
                <a:gd name="connsiteX12" fmla="*/ 73335 w 2109069"/>
                <a:gd name="connsiteY12" fmla="*/ 2158 h 457267"/>
                <a:gd name="connsiteX13" fmla="*/ 402624 w 2109069"/>
                <a:gd name="connsiteY13" fmla="*/ 22288 h 457267"/>
                <a:gd name="connsiteX14" fmla="*/ 422036 w 2109069"/>
                <a:gd name="connsiteY14" fmla="*/ 33073 h 457267"/>
                <a:gd name="connsiteX15" fmla="*/ 543383 w 2109069"/>
                <a:gd name="connsiteY15" fmla="*/ 182971 h 457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09069" h="457267">
                  <a:moveTo>
                    <a:pt x="2109069" y="182971"/>
                  </a:moveTo>
                  <a:lnTo>
                    <a:pt x="2109069" y="274298"/>
                  </a:lnTo>
                  <a:lnTo>
                    <a:pt x="573564" y="274298"/>
                  </a:lnTo>
                  <a:lnTo>
                    <a:pt x="573564" y="281640"/>
                  </a:lnTo>
                  <a:lnTo>
                    <a:pt x="557204" y="281837"/>
                  </a:lnTo>
                  <a:cubicBezTo>
                    <a:pt x="552889" y="281837"/>
                    <a:pt x="548575" y="286869"/>
                    <a:pt x="545699" y="290466"/>
                  </a:cubicBezTo>
                  <a:cubicBezTo>
                    <a:pt x="495372" y="343668"/>
                    <a:pt x="445044" y="396873"/>
                    <a:pt x="394715" y="449358"/>
                  </a:cubicBezTo>
                  <a:cubicBezTo>
                    <a:pt x="391121" y="453672"/>
                    <a:pt x="383930" y="457267"/>
                    <a:pt x="378180" y="457267"/>
                  </a:cubicBezTo>
                  <a:cubicBezTo>
                    <a:pt x="254517" y="455828"/>
                    <a:pt x="130854" y="453672"/>
                    <a:pt x="7909" y="451514"/>
                  </a:cubicBezTo>
                  <a:cubicBezTo>
                    <a:pt x="6471" y="451514"/>
                    <a:pt x="4314" y="451514"/>
                    <a:pt x="0" y="450796"/>
                  </a:cubicBezTo>
                  <a:cubicBezTo>
                    <a:pt x="86996" y="375303"/>
                    <a:pt x="171833" y="301249"/>
                    <a:pt x="257391" y="226476"/>
                  </a:cubicBezTo>
                  <a:cubicBezTo>
                    <a:pt x="181900" y="150985"/>
                    <a:pt x="107128" y="76210"/>
                    <a:pt x="30917" y="0"/>
                  </a:cubicBezTo>
                  <a:cubicBezTo>
                    <a:pt x="46014" y="720"/>
                    <a:pt x="59675" y="1438"/>
                    <a:pt x="73335" y="2158"/>
                  </a:cubicBezTo>
                  <a:cubicBezTo>
                    <a:pt x="183338" y="8628"/>
                    <a:pt x="292622" y="15099"/>
                    <a:pt x="402624" y="22288"/>
                  </a:cubicBezTo>
                  <a:cubicBezTo>
                    <a:pt x="409095" y="23008"/>
                    <a:pt x="417723" y="27322"/>
                    <a:pt x="422036" y="33073"/>
                  </a:cubicBezTo>
                  <a:lnTo>
                    <a:pt x="543383" y="182971"/>
                  </a:lnTo>
                  <a:close/>
                </a:path>
              </a:pathLst>
            </a:custGeom>
            <a:solidFill>
              <a:schemeClr val="accent1"/>
            </a:solidFill>
            <a:ln w="373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AC2082B3-695F-4FCA-ABC6-011D4289629B}"/>
                </a:ext>
              </a:extLst>
            </p:cNvPr>
            <p:cNvSpPr/>
            <p:nvPr/>
          </p:nvSpPr>
          <p:spPr>
            <a:xfrm rot="16200000">
              <a:off x="5316948" y="3662419"/>
              <a:ext cx="1540016" cy="3484138"/>
            </a:xfrm>
            <a:custGeom>
              <a:avLst/>
              <a:gdLst>
                <a:gd name="connsiteX0" fmla="*/ 868498 w 1688569"/>
                <a:gd name="connsiteY0" fmla="*/ 574460 h 3484138"/>
                <a:gd name="connsiteX1" fmla="*/ 149528 w 1688569"/>
                <a:gd name="connsiteY1" fmla="*/ 1723377 h 3484138"/>
                <a:gd name="connsiteX2" fmla="*/ 257294 w 1688569"/>
                <a:gd name="connsiteY2" fmla="*/ 1726080 h 3484138"/>
                <a:gd name="connsiteX3" fmla="*/ 257294 w 1688569"/>
                <a:gd name="connsiteY3" fmla="*/ 1808934 h 3484138"/>
                <a:gd name="connsiteX4" fmla="*/ 162469 w 1688569"/>
                <a:gd name="connsiteY4" fmla="*/ 1808934 h 3484138"/>
                <a:gd name="connsiteX5" fmla="*/ 808824 w 1688569"/>
                <a:gd name="connsiteY5" fmla="*/ 2910399 h 3484138"/>
                <a:gd name="connsiteX6" fmla="*/ 897976 w 1688569"/>
                <a:gd name="connsiteY6" fmla="*/ 2798959 h 3484138"/>
                <a:gd name="connsiteX7" fmla="*/ 1118700 w 1688569"/>
                <a:gd name="connsiteY7" fmla="*/ 2519998 h 3484138"/>
                <a:gd name="connsiteX8" fmla="*/ 1250992 w 1688569"/>
                <a:gd name="connsiteY8" fmla="*/ 2194303 h 3484138"/>
                <a:gd name="connsiteX9" fmla="*/ 1221513 w 1688569"/>
                <a:gd name="connsiteY9" fmla="*/ 2005214 h 3484138"/>
                <a:gd name="connsiteX10" fmla="*/ 1199225 w 1688569"/>
                <a:gd name="connsiteY10" fmla="*/ 1987238 h 3484138"/>
                <a:gd name="connsiteX11" fmla="*/ 1046084 w 1688569"/>
                <a:gd name="connsiteY11" fmla="*/ 1841287 h 3484138"/>
                <a:gd name="connsiteX12" fmla="*/ 1028830 w 1688569"/>
                <a:gd name="connsiteY12" fmla="*/ 1828346 h 3484138"/>
                <a:gd name="connsiteX13" fmla="*/ 941471 w 1688569"/>
                <a:gd name="connsiteY13" fmla="*/ 1826141 h 3484138"/>
                <a:gd name="connsiteX14" fmla="*/ 941471 w 1688569"/>
                <a:gd name="connsiteY14" fmla="*/ 1743239 h 3484138"/>
                <a:gd name="connsiteX15" fmla="*/ 1038175 w 1688569"/>
                <a:gd name="connsiteY15" fmla="*/ 1745665 h 3484138"/>
                <a:gd name="connsiteX16" fmla="*/ 1203539 w 1688569"/>
                <a:gd name="connsiteY16" fmla="*/ 1574549 h 3484138"/>
                <a:gd name="connsiteX17" fmla="*/ 1211448 w 1688569"/>
                <a:gd name="connsiteY17" fmla="*/ 1553699 h 3484138"/>
                <a:gd name="connsiteX18" fmla="*/ 1271842 w 1688569"/>
                <a:gd name="connsiteY18" fmla="*/ 1373237 h 3484138"/>
                <a:gd name="connsiteX19" fmla="*/ 1242363 w 1688569"/>
                <a:gd name="connsiteY19" fmla="*/ 1174081 h 3484138"/>
                <a:gd name="connsiteX20" fmla="*/ 1068373 w 1688569"/>
                <a:gd name="connsiteY20" fmla="*/ 868518 h 3484138"/>
                <a:gd name="connsiteX21" fmla="*/ 1008698 w 1688569"/>
                <a:gd name="connsiteY21" fmla="*/ 796622 h 3484138"/>
                <a:gd name="connsiteX22" fmla="*/ 880721 w 1688569"/>
                <a:gd name="connsiteY22" fmla="*/ 594589 h 3484138"/>
                <a:gd name="connsiteX23" fmla="*/ 868498 w 1688569"/>
                <a:gd name="connsiteY23" fmla="*/ 574460 h 3484138"/>
                <a:gd name="connsiteX24" fmla="*/ 979220 w 1688569"/>
                <a:gd name="connsiteY24" fmla="*/ 0 h 3484138"/>
                <a:gd name="connsiteX25" fmla="*/ 1018045 w 1688569"/>
                <a:gd name="connsiteY25" fmla="*/ 0 h 3484138"/>
                <a:gd name="connsiteX26" fmla="*/ 1206416 w 1688569"/>
                <a:gd name="connsiteY26" fmla="*/ 189089 h 3484138"/>
                <a:gd name="connsiteX27" fmla="*/ 1146022 w 1688569"/>
                <a:gd name="connsiteY27" fmla="*/ 378898 h 3484138"/>
                <a:gd name="connsiteX28" fmla="*/ 1036019 w 1688569"/>
                <a:gd name="connsiteY28" fmla="*/ 405500 h 3484138"/>
                <a:gd name="connsiteX29" fmla="*/ 998633 w 1688569"/>
                <a:gd name="connsiteY29" fmla="*/ 405500 h 3484138"/>
                <a:gd name="connsiteX30" fmla="*/ 1011574 w 1688569"/>
                <a:gd name="connsiteY30" fmla="*/ 468770 h 3484138"/>
                <a:gd name="connsiteX31" fmla="*/ 1123014 w 1688569"/>
                <a:gd name="connsiteY31" fmla="*/ 631257 h 3484138"/>
                <a:gd name="connsiteX32" fmla="*/ 1237331 w 1688569"/>
                <a:gd name="connsiteY32" fmla="*/ 741979 h 3484138"/>
                <a:gd name="connsiteX33" fmla="*/ 1432172 w 1688569"/>
                <a:gd name="connsiteY33" fmla="*/ 972051 h 3484138"/>
                <a:gd name="connsiteX34" fmla="*/ 1477468 w 1688569"/>
                <a:gd name="connsiteY34" fmla="*/ 1023098 h 3484138"/>
                <a:gd name="connsiteX35" fmla="*/ 1554397 w 1688569"/>
                <a:gd name="connsiteY35" fmla="*/ 1244542 h 3484138"/>
                <a:gd name="connsiteX36" fmla="*/ 1491127 w 1688569"/>
                <a:gd name="connsiteY36" fmla="*/ 1440101 h 3484138"/>
                <a:gd name="connsiteX37" fmla="*/ 1359555 w 1688569"/>
                <a:gd name="connsiteY37" fmla="*/ 1600432 h 3484138"/>
                <a:gd name="connsiteX38" fmla="*/ 1460212 w 1688569"/>
                <a:gd name="connsiteY38" fmla="*/ 1755730 h 3484138"/>
                <a:gd name="connsiteX39" fmla="*/ 1688569 w 1688569"/>
                <a:gd name="connsiteY39" fmla="*/ 1761392 h 3484138"/>
                <a:gd name="connsiteX40" fmla="*/ 1688569 w 1688569"/>
                <a:gd name="connsiteY40" fmla="*/ 1845005 h 3484138"/>
                <a:gd name="connsiteX41" fmla="*/ 1626295 w 1688569"/>
                <a:gd name="connsiteY41" fmla="*/ 1843445 h 3484138"/>
                <a:gd name="connsiteX42" fmla="*/ 1465963 w 1688569"/>
                <a:gd name="connsiteY42" fmla="*/ 1839131 h 3484138"/>
                <a:gd name="connsiteX43" fmla="*/ 1450145 w 1688569"/>
                <a:gd name="connsiteY43" fmla="*/ 1849196 h 3484138"/>
                <a:gd name="connsiteX44" fmla="*/ 1378249 w 1688569"/>
                <a:gd name="connsiteY44" fmla="*/ 1949853 h 3484138"/>
                <a:gd name="connsiteX45" fmla="*/ 1390472 w 1688569"/>
                <a:gd name="connsiteY45" fmla="*/ 1962794 h 3484138"/>
                <a:gd name="connsiteX46" fmla="*/ 1506945 w 1688569"/>
                <a:gd name="connsiteY46" fmla="*/ 2166982 h 3484138"/>
                <a:gd name="connsiteX47" fmla="*/ 1442957 w 1688569"/>
                <a:gd name="connsiteY47" fmla="*/ 2467513 h 3484138"/>
                <a:gd name="connsiteX48" fmla="*/ 1360275 w 1688569"/>
                <a:gd name="connsiteY48" fmla="*/ 2552351 h 3484138"/>
                <a:gd name="connsiteX49" fmla="*/ 985690 w 1688569"/>
                <a:gd name="connsiteY49" fmla="*/ 2969354 h 3484138"/>
                <a:gd name="connsiteX50" fmla="*/ 875688 w 1688569"/>
                <a:gd name="connsiteY50" fmla="*/ 3118902 h 3484138"/>
                <a:gd name="connsiteX51" fmla="*/ 868498 w 1688569"/>
                <a:gd name="connsiteY51" fmla="*/ 3130405 h 3484138"/>
                <a:gd name="connsiteX52" fmla="*/ 920264 w 1688569"/>
                <a:gd name="connsiteY52" fmla="*/ 3108835 h 3484138"/>
                <a:gd name="connsiteX53" fmla="*/ 1006540 w 1688569"/>
                <a:gd name="connsiteY53" fmla="*/ 3093017 h 3484138"/>
                <a:gd name="connsiteX54" fmla="*/ 1103603 w 1688569"/>
                <a:gd name="connsiteY54" fmla="*/ 3154849 h 3484138"/>
                <a:gd name="connsiteX55" fmla="*/ 1109353 w 1688569"/>
                <a:gd name="connsiteY55" fmla="*/ 3348972 h 3484138"/>
                <a:gd name="connsiteX56" fmla="*/ 954775 w 1688569"/>
                <a:gd name="connsiteY56" fmla="*/ 3474074 h 3484138"/>
                <a:gd name="connsiteX57" fmla="*/ 918108 w 1688569"/>
                <a:gd name="connsiteY57" fmla="*/ 3482700 h 3484138"/>
                <a:gd name="connsiteX58" fmla="*/ 877845 w 1688569"/>
                <a:gd name="connsiteY58" fmla="*/ 3484138 h 3484138"/>
                <a:gd name="connsiteX59" fmla="*/ 804510 w 1688569"/>
                <a:gd name="connsiteY59" fmla="*/ 3458974 h 3484138"/>
                <a:gd name="connsiteX60" fmla="*/ 704573 w 1688569"/>
                <a:gd name="connsiteY60" fmla="*/ 3316617 h 3484138"/>
                <a:gd name="connsiteX61" fmla="*/ 739084 w 1688569"/>
                <a:gd name="connsiteY61" fmla="*/ 3041971 h 3484138"/>
                <a:gd name="connsiteX62" fmla="*/ 737646 w 1688569"/>
                <a:gd name="connsiteY62" fmla="*/ 3011774 h 3484138"/>
                <a:gd name="connsiteX63" fmla="*/ 43118 w 1688569"/>
                <a:gd name="connsiteY63" fmla="*/ 1831222 h 3484138"/>
                <a:gd name="connsiteX64" fmla="*/ 30177 w 1688569"/>
                <a:gd name="connsiteY64" fmla="*/ 1802464 h 3484138"/>
                <a:gd name="connsiteX65" fmla="*/ 0 w 1688569"/>
                <a:gd name="connsiteY65" fmla="*/ 1802827 h 3484138"/>
                <a:gd name="connsiteX66" fmla="*/ 0 w 1688569"/>
                <a:gd name="connsiteY66" fmla="*/ 1719062 h 3484138"/>
                <a:gd name="connsiteX67" fmla="*/ 36648 w 1688569"/>
                <a:gd name="connsiteY67" fmla="*/ 1719062 h 3484138"/>
                <a:gd name="connsiteX68" fmla="*/ 38086 w 1688569"/>
                <a:gd name="connsiteY68" fmla="*/ 1716186 h 3484138"/>
                <a:gd name="connsiteX69" fmla="*/ 61812 w 1688569"/>
                <a:gd name="connsiteY69" fmla="*/ 1651478 h 3484138"/>
                <a:gd name="connsiteX70" fmla="*/ 801634 w 1688569"/>
                <a:gd name="connsiteY70" fmla="*/ 468770 h 3484138"/>
                <a:gd name="connsiteX71" fmla="*/ 803792 w 1688569"/>
                <a:gd name="connsiteY71" fmla="*/ 445044 h 3484138"/>
                <a:gd name="connsiteX72" fmla="*/ 772157 w 1688569"/>
                <a:gd name="connsiteY72" fmla="*/ 170397 h 3484138"/>
                <a:gd name="connsiteX73" fmla="*/ 915232 w 1688569"/>
                <a:gd name="connsiteY73" fmla="*/ 19412 h 3484138"/>
                <a:gd name="connsiteX74" fmla="*/ 979220 w 1688569"/>
                <a:gd name="connsiteY74" fmla="*/ 0 h 3484138"/>
                <a:gd name="connsiteX0" fmla="*/ 868498 w 1688569"/>
                <a:gd name="connsiteY0" fmla="*/ 574460 h 3484138"/>
                <a:gd name="connsiteX1" fmla="*/ 149528 w 1688569"/>
                <a:gd name="connsiteY1" fmla="*/ 1723377 h 3484138"/>
                <a:gd name="connsiteX2" fmla="*/ 257294 w 1688569"/>
                <a:gd name="connsiteY2" fmla="*/ 1726080 h 3484138"/>
                <a:gd name="connsiteX3" fmla="*/ 257294 w 1688569"/>
                <a:gd name="connsiteY3" fmla="*/ 1808934 h 3484138"/>
                <a:gd name="connsiteX4" fmla="*/ 162469 w 1688569"/>
                <a:gd name="connsiteY4" fmla="*/ 1808934 h 3484138"/>
                <a:gd name="connsiteX5" fmla="*/ 808824 w 1688569"/>
                <a:gd name="connsiteY5" fmla="*/ 2910399 h 3484138"/>
                <a:gd name="connsiteX6" fmla="*/ 897976 w 1688569"/>
                <a:gd name="connsiteY6" fmla="*/ 2798959 h 3484138"/>
                <a:gd name="connsiteX7" fmla="*/ 1118700 w 1688569"/>
                <a:gd name="connsiteY7" fmla="*/ 2519998 h 3484138"/>
                <a:gd name="connsiteX8" fmla="*/ 1250992 w 1688569"/>
                <a:gd name="connsiteY8" fmla="*/ 2194303 h 3484138"/>
                <a:gd name="connsiteX9" fmla="*/ 1221513 w 1688569"/>
                <a:gd name="connsiteY9" fmla="*/ 2005214 h 3484138"/>
                <a:gd name="connsiteX10" fmla="*/ 1199225 w 1688569"/>
                <a:gd name="connsiteY10" fmla="*/ 1987238 h 3484138"/>
                <a:gd name="connsiteX11" fmla="*/ 1046084 w 1688569"/>
                <a:gd name="connsiteY11" fmla="*/ 1841287 h 3484138"/>
                <a:gd name="connsiteX12" fmla="*/ 1028830 w 1688569"/>
                <a:gd name="connsiteY12" fmla="*/ 1828346 h 3484138"/>
                <a:gd name="connsiteX13" fmla="*/ 941471 w 1688569"/>
                <a:gd name="connsiteY13" fmla="*/ 1826141 h 3484138"/>
                <a:gd name="connsiteX14" fmla="*/ 941471 w 1688569"/>
                <a:gd name="connsiteY14" fmla="*/ 1743239 h 3484138"/>
                <a:gd name="connsiteX15" fmla="*/ 1038175 w 1688569"/>
                <a:gd name="connsiteY15" fmla="*/ 1745665 h 3484138"/>
                <a:gd name="connsiteX16" fmla="*/ 1203539 w 1688569"/>
                <a:gd name="connsiteY16" fmla="*/ 1574549 h 3484138"/>
                <a:gd name="connsiteX17" fmla="*/ 1211448 w 1688569"/>
                <a:gd name="connsiteY17" fmla="*/ 1553699 h 3484138"/>
                <a:gd name="connsiteX18" fmla="*/ 1271842 w 1688569"/>
                <a:gd name="connsiteY18" fmla="*/ 1373237 h 3484138"/>
                <a:gd name="connsiteX19" fmla="*/ 1242363 w 1688569"/>
                <a:gd name="connsiteY19" fmla="*/ 1174081 h 3484138"/>
                <a:gd name="connsiteX20" fmla="*/ 1068373 w 1688569"/>
                <a:gd name="connsiteY20" fmla="*/ 868518 h 3484138"/>
                <a:gd name="connsiteX21" fmla="*/ 1008698 w 1688569"/>
                <a:gd name="connsiteY21" fmla="*/ 796622 h 3484138"/>
                <a:gd name="connsiteX22" fmla="*/ 880721 w 1688569"/>
                <a:gd name="connsiteY22" fmla="*/ 594589 h 3484138"/>
                <a:gd name="connsiteX23" fmla="*/ 868498 w 1688569"/>
                <a:gd name="connsiteY23" fmla="*/ 574460 h 3484138"/>
                <a:gd name="connsiteX24" fmla="*/ 979220 w 1688569"/>
                <a:gd name="connsiteY24" fmla="*/ 0 h 3484138"/>
                <a:gd name="connsiteX25" fmla="*/ 1018045 w 1688569"/>
                <a:gd name="connsiteY25" fmla="*/ 0 h 3484138"/>
                <a:gd name="connsiteX26" fmla="*/ 1206416 w 1688569"/>
                <a:gd name="connsiteY26" fmla="*/ 189089 h 3484138"/>
                <a:gd name="connsiteX27" fmla="*/ 1146022 w 1688569"/>
                <a:gd name="connsiteY27" fmla="*/ 378898 h 3484138"/>
                <a:gd name="connsiteX28" fmla="*/ 1036019 w 1688569"/>
                <a:gd name="connsiteY28" fmla="*/ 405500 h 3484138"/>
                <a:gd name="connsiteX29" fmla="*/ 998633 w 1688569"/>
                <a:gd name="connsiteY29" fmla="*/ 405500 h 3484138"/>
                <a:gd name="connsiteX30" fmla="*/ 1011574 w 1688569"/>
                <a:gd name="connsiteY30" fmla="*/ 468770 h 3484138"/>
                <a:gd name="connsiteX31" fmla="*/ 1123014 w 1688569"/>
                <a:gd name="connsiteY31" fmla="*/ 631257 h 3484138"/>
                <a:gd name="connsiteX32" fmla="*/ 1237331 w 1688569"/>
                <a:gd name="connsiteY32" fmla="*/ 741979 h 3484138"/>
                <a:gd name="connsiteX33" fmla="*/ 1432172 w 1688569"/>
                <a:gd name="connsiteY33" fmla="*/ 972051 h 3484138"/>
                <a:gd name="connsiteX34" fmla="*/ 1477468 w 1688569"/>
                <a:gd name="connsiteY34" fmla="*/ 1023098 h 3484138"/>
                <a:gd name="connsiteX35" fmla="*/ 1554397 w 1688569"/>
                <a:gd name="connsiteY35" fmla="*/ 1244542 h 3484138"/>
                <a:gd name="connsiteX36" fmla="*/ 1491127 w 1688569"/>
                <a:gd name="connsiteY36" fmla="*/ 1440101 h 3484138"/>
                <a:gd name="connsiteX37" fmla="*/ 1359555 w 1688569"/>
                <a:gd name="connsiteY37" fmla="*/ 1600432 h 3484138"/>
                <a:gd name="connsiteX38" fmla="*/ 1460212 w 1688569"/>
                <a:gd name="connsiteY38" fmla="*/ 1755730 h 3484138"/>
                <a:gd name="connsiteX39" fmla="*/ 1688569 w 1688569"/>
                <a:gd name="connsiteY39" fmla="*/ 1761392 h 3484138"/>
                <a:gd name="connsiteX40" fmla="*/ 1626295 w 1688569"/>
                <a:gd name="connsiteY40" fmla="*/ 1843445 h 3484138"/>
                <a:gd name="connsiteX41" fmla="*/ 1465963 w 1688569"/>
                <a:gd name="connsiteY41" fmla="*/ 1839131 h 3484138"/>
                <a:gd name="connsiteX42" fmla="*/ 1450145 w 1688569"/>
                <a:gd name="connsiteY42" fmla="*/ 1849196 h 3484138"/>
                <a:gd name="connsiteX43" fmla="*/ 1378249 w 1688569"/>
                <a:gd name="connsiteY43" fmla="*/ 1949853 h 3484138"/>
                <a:gd name="connsiteX44" fmla="*/ 1390472 w 1688569"/>
                <a:gd name="connsiteY44" fmla="*/ 1962794 h 3484138"/>
                <a:gd name="connsiteX45" fmla="*/ 1506945 w 1688569"/>
                <a:gd name="connsiteY45" fmla="*/ 2166982 h 3484138"/>
                <a:gd name="connsiteX46" fmla="*/ 1442957 w 1688569"/>
                <a:gd name="connsiteY46" fmla="*/ 2467513 h 3484138"/>
                <a:gd name="connsiteX47" fmla="*/ 1360275 w 1688569"/>
                <a:gd name="connsiteY47" fmla="*/ 2552351 h 3484138"/>
                <a:gd name="connsiteX48" fmla="*/ 985690 w 1688569"/>
                <a:gd name="connsiteY48" fmla="*/ 2969354 h 3484138"/>
                <a:gd name="connsiteX49" fmla="*/ 875688 w 1688569"/>
                <a:gd name="connsiteY49" fmla="*/ 3118902 h 3484138"/>
                <a:gd name="connsiteX50" fmla="*/ 868498 w 1688569"/>
                <a:gd name="connsiteY50" fmla="*/ 3130405 h 3484138"/>
                <a:gd name="connsiteX51" fmla="*/ 920264 w 1688569"/>
                <a:gd name="connsiteY51" fmla="*/ 3108835 h 3484138"/>
                <a:gd name="connsiteX52" fmla="*/ 1006540 w 1688569"/>
                <a:gd name="connsiteY52" fmla="*/ 3093017 h 3484138"/>
                <a:gd name="connsiteX53" fmla="*/ 1103603 w 1688569"/>
                <a:gd name="connsiteY53" fmla="*/ 3154849 h 3484138"/>
                <a:gd name="connsiteX54" fmla="*/ 1109353 w 1688569"/>
                <a:gd name="connsiteY54" fmla="*/ 3348972 h 3484138"/>
                <a:gd name="connsiteX55" fmla="*/ 954775 w 1688569"/>
                <a:gd name="connsiteY55" fmla="*/ 3474074 h 3484138"/>
                <a:gd name="connsiteX56" fmla="*/ 918108 w 1688569"/>
                <a:gd name="connsiteY56" fmla="*/ 3482700 h 3484138"/>
                <a:gd name="connsiteX57" fmla="*/ 877845 w 1688569"/>
                <a:gd name="connsiteY57" fmla="*/ 3484138 h 3484138"/>
                <a:gd name="connsiteX58" fmla="*/ 804510 w 1688569"/>
                <a:gd name="connsiteY58" fmla="*/ 3458974 h 3484138"/>
                <a:gd name="connsiteX59" fmla="*/ 704573 w 1688569"/>
                <a:gd name="connsiteY59" fmla="*/ 3316617 h 3484138"/>
                <a:gd name="connsiteX60" fmla="*/ 739084 w 1688569"/>
                <a:gd name="connsiteY60" fmla="*/ 3041971 h 3484138"/>
                <a:gd name="connsiteX61" fmla="*/ 737646 w 1688569"/>
                <a:gd name="connsiteY61" fmla="*/ 3011774 h 3484138"/>
                <a:gd name="connsiteX62" fmla="*/ 43118 w 1688569"/>
                <a:gd name="connsiteY62" fmla="*/ 1831222 h 3484138"/>
                <a:gd name="connsiteX63" fmla="*/ 30177 w 1688569"/>
                <a:gd name="connsiteY63" fmla="*/ 1802464 h 3484138"/>
                <a:gd name="connsiteX64" fmla="*/ 0 w 1688569"/>
                <a:gd name="connsiteY64" fmla="*/ 1802827 h 3484138"/>
                <a:gd name="connsiteX65" fmla="*/ 0 w 1688569"/>
                <a:gd name="connsiteY65" fmla="*/ 1719062 h 3484138"/>
                <a:gd name="connsiteX66" fmla="*/ 36648 w 1688569"/>
                <a:gd name="connsiteY66" fmla="*/ 1719062 h 3484138"/>
                <a:gd name="connsiteX67" fmla="*/ 38086 w 1688569"/>
                <a:gd name="connsiteY67" fmla="*/ 1716186 h 3484138"/>
                <a:gd name="connsiteX68" fmla="*/ 61812 w 1688569"/>
                <a:gd name="connsiteY68" fmla="*/ 1651478 h 3484138"/>
                <a:gd name="connsiteX69" fmla="*/ 801634 w 1688569"/>
                <a:gd name="connsiteY69" fmla="*/ 468770 h 3484138"/>
                <a:gd name="connsiteX70" fmla="*/ 803792 w 1688569"/>
                <a:gd name="connsiteY70" fmla="*/ 445044 h 3484138"/>
                <a:gd name="connsiteX71" fmla="*/ 772157 w 1688569"/>
                <a:gd name="connsiteY71" fmla="*/ 170397 h 3484138"/>
                <a:gd name="connsiteX72" fmla="*/ 915232 w 1688569"/>
                <a:gd name="connsiteY72" fmla="*/ 19412 h 3484138"/>
                <a:gd name="connsiteX73" fmla="*/ 979220 w 1688569"/>
                <a:gd name="connsiteY73" fmla="*/ 0 h 3484138"/>
                <a:gd name="connsiteX0" fmla="*/ 868498 w 1626295"/>
                <a:gd name="connsiteY0" fmla="*/ 574460 h 3484138"/>
                <a:gd name="connsiteX1" fmla="*/ 149528 w 1626295"/>
                <a:gd name="connsiteY1" fmla="*/ 1723377 h 3484138"/>
                <a:gd name="connsiteX2" fmla="*/ 257294 w 1626295"/>
                <a:gd name="connsiteY2" fmla="*/ 1726080 h 3484138"/>
                <a:gd name="connsiteX3" fmla="*/ 257294 w 1626295"/>
                <a:gd name="connsiteY3" fmla="*/ 1808934 h 3484138"/>
                <a:gd name="connsiteX4" fmla="*/ 162469 w 1626295"/>
                <a:gd name="connsiteY4" fmla="*/ 1808934 h 3484138"/>
                <a:gd name="connsiteX5" fmla="*/ 808824 w 1626295"/>
                <a:gd name="connsiteY5" fmla="*/ 2910399 h 3484138"/>
                <a:gd name="connsiteX6" fmla="*/ 897976 w 1626295"/>
                <a:gd name="connsiteY6" fmla="*/ 2798959 h 3484138"/>
                <a:gd name="connsiteX7" fmla="*/ 1118700 w 1626295"/>
                <a:gd name="connsiteY7" fmla="*/ 2519998 h 3484138"/>
                <a:gd name="connsiteX8" fmla="*/ 1250992 w 1626295"/>
                <a:gd name="connsiteY8" fmla="*/ 2194303 h 3484138"/>
                <a:gd name="connsiteX9" fmla="*/ 1221513 w 1626295"/>
                <a:gd name="connsiteY9" fmla="*/ 2005214 h 3484138"/>
                <a:gd name="connsiteX10" fmla="*/ 1199225 w 1626295"/>
                <a:gd name="connsiteY10" fmla="*/ 1987238 h 3484138"/>
                <a:gd name="connsiteX11" fmla="*/ 1046084 w 1626295"/>
                <a:gd name="connsiteY11" fmla="*/ 1841287 h 3484138"/>
                <a:gd name="connsiteX12" fmla="*/ 1028830 w 1626295"/>
                <a:gd name="connsiteY12" fmla="*/ 1828346 h 3484138"/>
                <a:gd name="connsiteX13" fmla="*/ 941471 w 1626295"/>
                <a:gd name="connsiteY13" fmla="*/ 1826141 h 3484138"/>
                <a:gd name="connsiteX14" fmla="*/ 941471 w 1626295"/>
                <a:gd name="connsiteY14" fmla="*/ 1743239 h 3484138"/>
                <a:gd name="connsiteX15" fmla="*/ 1038175 w 1626295"/>
                <a:gd name="connsiteY15" fmla="*/ 1745665 h 3484138"/>
                <a:gd name="connsiteX16" fmla="*/ 1203539 w 1626295"/>
                <a:gd name="connsiteY16" fmla="*/ 1574549 h 3484138"/>
                <a:gd name="connsiteX17" fmla="*/ 1211448 w 1626295"/>
                <a:gd name="connsiteY17" fmla="*/ 1553699 h 3484138"/>
                <a:gd name="connsiteX18" fmla="*/ 1271842 w 1626295"/>
                <a:gd name="connsiteY18" fmla="*/ 1373237 h 3484138"/>
                <a:gd name="connsiteX19" fmla="*/ 1242363 w 1626295"/>
                <a:gd name="connsiteY19" fmla="*/ 1174081 h 3484138"/>
                <a:gd name="connsiteX20" fmla="*/ 1068373 w 1626295"/>
                <a:gd name="connsiteY20" fmla="*/ 868518 h 3484138"/>
                <a:gd name="connsiteX21" fmla="*/ 1008698 w 1626295"/>
                <a:gd name="connsiteY21" fmla="*/ 796622 h 3484138"/>
                <a:gd name="connsiteX22" fmla="*/ 880721 w 1626295"/>
                <a:gd name="connsiteY22" fmla="*/ 594589 h 3484138"/>
                <a:gd name="connsiteX23" fmla="*/ 868498 w 1626295"/>
                <a:gd name="connsiteY23" fmla="*/ 574460 h 3484138"/>
                <a:gd name="connsiteX24" fmla="*/ 979220 w 1626295"/>
                <a:gd name="connsiteY24" fmla="*/ 0 h 3484138"/>
                <a:gd name="connsiteX25" fmla="*/ 1018045 w 1626295"/>
                <a:gd name="connsiteY25" fmla="*/ 0 h 3484138"/>
                <a:gd name="connsiteX26" fmla="*/ 1206416 w 1626295"/>
                <a:gd name="connsiteY26" fmla="*/ 189089 h 3484138"/>
                <a:gd name="connsiteX27" fmla="*/ 1146022 w 1626295"/>
                <a:gd name="connsiteY27" fmla="*/ 378898 h 3484138"/>
                <a:gd name="connsiteX28" fmla="*/ 1036019 w 1626295"/>
                <a:gd name="connsiteY28" fmla="*/ 405500 h 3484138"/>
                <a:gd name="connsiteX29" fmla="*/ 998633 w 1626295"/>
                <a:gd name="connsiteY29" fmla="*/ 405500 h 3484138"/>
                <a:gd name="connsiteX30" fmla="*/ 1011574 w 1626295"/>
                <a:gd name="connsiteY30" fmla="*/ 468770 h 3484138"/>
                <a:gd name="connsiteX31" fmla="*/ 1123014 w 1626295"/>
                <a:gd name="connsiteY31" fmla="*/ 631257 h 3484138"/>
                <a:gd name="connsiteX32" fmla="*/ 1237331 w 1626295"/>
                <a:gd name="connsiteY32" fmla="*/ 741979 h 3484138"/>
                <a:gd name="connsiteX33" fmla="*/ 1432172 w 1626295"/>
                <a:gd name="connsiteY33" fmla="*/ 972051 h 3484138"/>
                <a:gd name="connsiteX34" fmla="*/ 1477468 w 1626295"/>
                <a:gd name="connsiteY34" fmla="*/ 1023098 h 3484138"/>
                <a:gd name="connsiteX35" fmla="*/ 1554397 w 1626295"/>
                <a:gd name="connsiteY35" fmla="*/ 1244542 h 3484138"/>
                <a:gd name="connsiteX36" fmla="*/ 1491127 w 1626295"/>
                <a:gd name="connsiteY36" fmla="*/ 1440101 h 3484138"/>
                <a:gd name="connsiteX37" fmla="*/ 1359555 w 1626295"/>
                <a:gd name="connsiteY37" fmla="*/ 1600432 h 3484138"/>
                <a:gd name="connsiteX38" fmla="*/ 1460212 w 1626295"/>
                <a:gd name="connsiteY38" fmla="*/ 1755730 h 3484138"/>
                <a:gd name="connsiteX39" fmla="*/ 1626295 w 1626295"/>
                <a:gd name="connsiteY39" fmla="*/ 1843445 h 3484138"/>
                <a:gd name="connsiteX40" fmla="*/ 1465963 w 1626295"/>
                <a:gd name="connsiteY40" fmla="*/ 1839131 h 3484138"/>
                <a:gd name="connsiteX41" fmla="*/ 1450145 w 1626295"/>
                <a:gd name="connsiteY41" fmla="*/ 1849196 h 3484138"/>
                <a:gd name="connsiteX42" fmla="*/ 1378249 w 1626295"/>
                <a:gd name="connsiteY42" fmla="*/ 1949853 h 3484138"/>
                <a:gd name="connsiteX43" fmla="*/ 1390472 w 1626295"/>
                <a:gd name="connsiteY43" fmla="*/ 1962794 h 3484138"/>
                <a:gd name="connsiteX44" fmla="*/ 1506945 w 1626295"/>
                <a:gd name="connsiteY44" fmla="*/ 2166982 h 3484138"/>
                <a:gd name="connsiteX45" fmla="*/ 1442957 w 1626295"/>
                <a:gd name="connsiteY45" fmla="*/ 2467513 h 3484138"/>
                <a:gd name="connsiteX46" fmla="*/ 1360275 w 1626295"/>
                <a:gd name="connsiteY46" fmla="*/ 2552351 h 3484138"/>
                <a:gd name="connsiteX47" fmla="*/ 985690 w 1626295"/>
                <a:gd name="connsiteY47" fmla="*/ 2969354 h 3484138"/>
                <a:gd name="connsiteX48" fmla="*/ 875688 w 1626295"/>
                <a:gd name="connsiteY48" fmla="*/ 3118902 h 3484138"/>
                <a:gd name="connsiteX49" fmla="*/ 868498 w 1626295"/>
                <a:gd name="connsiteY49" fmla="*/ 3130405 h 3484138"/>
                <a:gd name="connsiteX50" fmla="*/ 920264 w 1626295"/>
                <a:gd name="connsiteY50" fmla="*/ 3108835 h 3484138"/>
                <a:gd name="connsiteX51" fmla="*/ 1006540 w 1626295"/>
                <a:gd name="connsiteY51" fmla="*/ 3093017 h 3484138"/>
                <a:gd name="connsiteX52" fmla="*/ 1103603 w 1626295"/>
                <a:gd name="connsiteY52" fmla="*/ 3154849 h 3484138"/>
                <a:gd name="connsiteX53" fmla="*/ 1109353 w 1626295"/>
                <a:gd name="connsiteY53" fmla="*/ 3348972 h 3484138"/>
                <a:gd name="connsiteX54" fmla="*/ 954775 w 1626295"/>
                <a:gd name="connsiteY54" fmla="*/ 3474074 h 3484138"/>
                <a:gd name="connsiteX55" fmla="*/ 918108 w 1626295"/>
                <a:gd name="connsiteY55" fmla="*/ 3482700 h 3484138"/>
                <a:gd name="connsiteX56" fmla="*/ 877845 w 1626295"/>
                <a:gd name="connsiteY56" fmla="*/ 3484138 h 3484138"/>
                <a:gd name="connsiteX57" fmla="*/ 804510 w 1626295"/>
                <a:gd name="connsiteY57" fmla="*/ 3458974 h 3484138"/>
                <a:gd name="connsiteX58" fmla="*/ 704573 w 1626295"/>
                <a:gd name="connsiteY58" fmla="*/ 3316617 h 3484138"/>
                <a:gd name="connsiteX59" fmla="*/ 739084 w 1626295"/>
                <a:gd name="connsiteY59" fmla="*/ 3041971 h 3484138"/>
                <a:gd name="connsiteX60" fmla="*/ 737646 w 1626295"/>
                <a:gd name="connsiteY60" fmla="*/ 3011774 h 3484138"/>
                <a:gd name="connsiteX61" fmla="*/ 43118 w 1626295"/>
                <a:gd name="connsiteY61" fmla="*/ 1831222 h 3484138"/>
                <a:gd name="connsiteX62" fmla="*/ 30177 w 1626295"/>
                <a:gd name="connsiteY62" fmla="*/ 1802464 h 3484138"/>
                <a:gd name="connsiteX63" fmla="*/ 0 w 1626295"/>
                <a:gd name="connsiteY63" fmla="*/ 1802827 h 3484138"/>
                <a:gd name="connsiteX64" fmla="*/ 0 w 1626295"/>
                <a:gd name="connsiteY64" fmla="*/ 1719062 h 3484138"/>
                <a:gd name="connsiteX65" fmla="*/ 36648 w 1626295"/>
                <a:gd name="connsiteY65" fmla="*/ 1719062 h 3484138"/>
                <a:gd name="connsiteX66" fmla="*/ 38086 w 1626295"/>
                <a:gd name="connsiteY66" fmla="*/ 1716186 h 3484138"/>
                <a:gd name="connsiteX67" fmla="*/ 61812 w 1626295"/>
                <a:gd name="connsiteY67" fmla="*/ 1651478 h 3484138"/>
                <a:gd name="connsiteX68" fmla="*/ 801634 w 1626295"/>
                <a:gd name="connsiteY68" fmla="*/ 468770 h 3484138"/>
                <a:gd name="connsiteX69" fmla="*/ 803792 w 1626295"/>
                <a:gd name="connsiteY69" fmla="*/ 445044 h 3484138"/>
                <a:gd name="connsiteX70" fmla="*/ 772157 w 1626295"/>
                <a:gd name="connsiteY70" fmla="*/ 170397 h 3484138"/>
                <a:gd name="connsiteX71" fmla="*/ 915232 w 1626295"/>
                <a:gd name="connsiteY71" fmla="*/ 19412 h 3484138"/>
                <a:gd name="connsiteX72" fmla="*/ 979220 w 1626295"/>
                <a:gd name="connsiteY72" fmla="*/ 0 h 3484138"/>
                <a:gd name="connsiteX0" fmla="*/ 868498 w 1554821"/>
                <a:gd name="connsiteY0" fmla="*/ 574460 h 3484138"/>
                <a:gd name="connsiteX1" fmla="*/ 149528 w 1554821"/>
                <a:gd name="connsiteY1" fmla="*/ 1723377 h 3484138"/>
                <a:gd name="connsiteX2" fmla="*/ 257294 w 1554821"/>
                <a:gd name="connsiteY2" fmla="*/ 1726080 h 3484138"/>
                <a:gd name="connsiteX3" fmla="*/ 257294 w 1554821"/>
                <a:gd name="connsiteY3" fmla="*/ 1808934 h 3484138"/>
                <a:gd name="connsiteX4" fmla="*/ 162469 w 1554821"/>
                <a:gd name="connsiteY4" fmla="*/ 1808934 h 3484138"/>
                <a:gd name="connsiteX5" fmla="*/ 808824 w 1554821"/>
                <a:gd name="connsiteY5" fmla="*/ 2910399 h 3484138"/>
                <a:gd name="connsiteX6" fmla="*/ 897976 w 1554821"/>
                <a:gd name="connsiteY6" fmla="*/ 2798959 h 3484138"/>
                <a:gd name="connsiteX7" fmla="*/ 1118700 w 1554821"/>
                <a:gd name="connsiteY7" fmla="*/ 2519998 h 3484138"/>
                <a:gd name="connsiteX8" fmla="*/ 1250992 w 1554821"/>
                <a:gd name="connsiteY8" fmla="*/ 2194303 h 3484138"/>
                <a:gd name="connsiteX9" fmla="*/ 1221513 w 1554821"/>
                <a:gd name="connsiteY9" fmla="*/ 2005214 h 3484138"/>
                <a:gd name="connsiteX10" fmla="*/ 1199225 w 1554821"/>
                <a:gd name="connsiteY10" fmla="*/ 1987238 h 3484138"/>
                <a:gd name="connsiteX11" fmla="*/ 1046084 w 1554821"/>
                <a:gd name="connsiteY11" fmla="*/ 1841287 h 3484138"/>
                <a:gd name="connsiteX12" fmla="*/ 1028830 w 1554821"/>
                <a:gd name="connsiteY12" fmla="*/ 1828346 h 3484138"/>
                <a:gd name="connsiteX13" fmla="*/ 941471 w 1554821"/>
                <a:gd name="connsiteY13" fmla="*/ 1826141 h 3484138"/>
                <a:gd name="connsiteX14" fmla="*/ 941471 w 1554821"/>
                <a:gd name="connsiteY14" fmla="*/ 1743239 h 3484138"/>
                <a:gd name="connsiteX15" fmla="*/ 1038175 w 1554821"/>
                <a:gd name="connsiteY15" fmla="*/ 1745665 h 3484138"/>
                <a:gd name="connsiteX16" fmla="*/ 1203539 w 1554821"/>
                <a:gd name="connsiteY16" fmla="*/ 1574549 h 3484138"/>
                <a:gd name="connsiteX17" fmla="*/ 1211448 w 1554821"/>
                <a:gd name="connsiteY17" fmla="*/ 1553699 h 3484138"/>
                <a:gd name="connsiteX18" fmla="*/ 1271842 w 1554821"/>
                <a:gd name="connsiteY18" fmla="*/ 1373237 h 3484138"/>
                <a:gd name="connsiteX19" fmla="*/ 1242363 w 1554821"/>
                <a:gd name="connsiteY19" fmla="*/ 1174081 h 3484138"/>
                <a:gd name="connsiteX20" fmla="*/ 1068373 w 1554821"/>
                <a:gd name="connsiteY20" fmla="*/ 868518 h 3484138"/>
                <a:gd name="connsiteX21" fmla="*/ 1008698 w 1554821"/>
                <a:gd name="connsiteY21" fmla="*/ 796622 h 3484138"/>
                <a:gd name="connsiteX22" fmla="*/ 880721 w 1554821"/>
                <a:gd name="connsiteY22" fmla="*/ 594589 h 3484138"/>
                <a:gd name="connsiteX23" fmla="*/ 868498 w 1554821"/>
                <a:gd name="connsiteY23" fmla="*/ 574460 h 3484138"/>
                <a:gd name="connsiteX24" fmla="*/ 979220 w 1554821"/>
                <a:gd name="connsiteY24" fmla="*/ 0 h 3484138"/>
                <a:gd name="connsiteX25" fmla="*/ 1018045 w 1554821"/>
                <a:gd name="connsiteY25" fmla="*/ 0 h 3484138"/>
                <a:gd name="connsiteX26" fmla="*/ 1206416 w 1554821"/>
                <a:gd name="connsiteY26" fmla="*/ 189089 h 3484138"/>
                <a:gd name="connsiteX27" fmla="*/ 1146022 w 1554821"/>
                <a:gd name="connsiteY27" fmla="*/ 378898 h 3484138"/>
                <a:gd name="connsiteX28" fmla="*/ 1036019 w 1554821"/>
                <a:gd name="connsiteY28" fmla="*/ 405500 h 3484138"/>
                <a:gd name="connsiteX29" fmla="*/ 998633 w 1554821"/>
                <a:gd name="connsiteY29" fmla="*/ 405500 h 3484138"/>
                <a:gd name="connsiteX30" fmla="*/ 1011574 w 1554821"/>
                <a:gd name="connsiteY30" fmla="*/ 468770 h 3484138"/>
                <a:gd name="connsiteX31" fmla="*/ 1123014 w 1554821"/>
                <a:gd name="connsiteY31" fmla="*/ 631257 h 3484138"/>
                <a:gd name="connsiteX32" fmla="*/ 1237331 w 1554821"/>
                <a:gd name="connsiteY32" fmla="*/ 741979 h 3484138"/>
                <a:gd name="connsiteX33" fmla="*/ 1432172 w 1554821"/>
                <a:gd name="connsiteY33" fmla="*/ 972051 h 3484138"/>
                <a:gd name="connsiteX34" fmla="*/ 1477468 w 1554821"/>
                <a:gd name="connsiteY34" fmla="*/ 1023098 h 3484138"/>
                <a:gd name="connsiteX35" fmla="*/ 1554397 w 1554821"/>
                <a:gd name="connsiteY35" fmla="*/ 1244542 h 3484138"/>
                <a:gd name="connsiteX36" fmla="*/ 1491127 w 1554821"/>
                <a:gd name="connsiteY36" fmla="*/ 1440101 h 3484138"/>
                <a:gd name="connsiteX37" fmla="*/ 1359555 w 1554821"/>
                <a:gd name="connsiteY37" fmla="*/ 1600432 h 3484138"/>
                <a:gd name="connsiteX38" fmla="*/ 1460212 w 1554821"/>
                <a:gd name="connsiteY38" fmla="*/ 1755730 h 3484138"/>
                <a:gd name="connsiteX39" fmla="*/ 1465963 w 1554821"/>
                <a:gd name="connsiteY39" fmla="*/ 1839131 h 3484138"/>
                <a:gd name="connsiteX40" fmla="*/ 1450145 w 1554821"/>
                <a:gd name="connsiteY40" fmla="*/ 1849196 h 3484138"/>
                <a:gd name="connsiteX41" fmla="*/ 1378249 w 1554821"/>
                <a:gd name="connsiteY41" fmla="*/ 1949853 h 3484138"/>
                <a:gd name="connsiteX42" fmla="*/ 1390472 w 1554821"/>
                <a:gd name="connsiteY42" fmla="*/ 1962794 h 3484138"/>
                <a:gd name="connsiteX43" fmla="*/ 1506945 w 1554821"/>
                <a:gd name="connsiteY43" fmla="*/ 2166982 h 3484138"/>
                <a:gd name="connsiteX44" fmla="*/ 1442957 w 1554821"/>
                <a:gd name="connsiteY44" fmla="*/ 2467513 h 3484138"/>
                <a:gd name="connsiteX45" fmla="*/ 1360275 w 1554821"/>
                <a:gd name="connsiteY45" fmla="*/ 2552351 h 3484138"/>
                <a:gd name="connsiteX46" fmla="*/ 985690 w 1554821"/>
                <a:gd name="connsiteY46" fmla="*/ 2969354 h 3484138"/>
                <a:gd name="connsiteX47" fmla="*/ 875688 w 1554821"/>
                <a:gd name="connsiteY47" fmla="*/ 3118902 h 3484138"/>
                <a:gd name="connsiteX48" fmla="*/ 868498 w 1554821"/>
                <a:gd name="connsiteY48" fmla="*/ 3130405 h 3484138"/>
                <a:gd name="connsiteX49" fmla="*/ 920264 w 1554821"/>
                <a:gd name="connsiteY49" fmla="*/ 3108835 h 3484138"/>
                <a:gd name="connsiteX50" fmla="*/ 1006540 w 1554821"/>
                <a:gd name="connsiteY50" fmla="*/ 3093017 h 3484138"/>
                <a:gd name="connsiteX51" fmla="*/ 1103603 w 1554821"/>
                <a:gd name="connsiteY51" fmla="*/ 3154849 h 3484138"/>
                <a:gd name="connsiteX52" fmla="*/ 1109353 w 1554821"/>
                <a:gd name="connsiteY52" fmla="*/ 3348972 h 3484138"/>
                <a:gd name="connsiteX53" fmla="*/ 954775 w 1554821"/>
                <a:gd name="connsiteY53" fmla="*/ 3474074 h 3484138"/>
                <a:gd name="connsiteX54" fmla="*/ 918108 w 1554821"/>
                <a:gd name="connsiteY54" fmla="*/ 3482700 h 3484138"/>
                <a:gd name="connsiteX55" fmla="*/ 877845 w 1554821"/>
                <a:gd name="connsiteY55" fmla="*/ 3484138 h 3484138"/>
                <a:gd name="connsiteX56" fmla="*/ 804510 w 1554821"/>
                <a:gd name="connsiteY56" fmla="*/ 3458974 h 3484138"/>
                <a:gd name="connsiteX57" fmla="*/ 704573 w 1554821"/>
                <a:gd name="connsiteY57" fmla="*/ 3316617 h 3484138"/>
                <a:gd name="connsiteX58" fmla="*/ 739084 w 1554821"/>
                <a:gd name="connsiteY58" fmla="*/ 3041971 h 3484138"/>
                <a:gd name="connsiteX59" fmla="*/ 737646 w 1554821"/>
                <a:gd name="connsiteY59" fmla="*/ 3011774 h 3484138"/>
                <a:gd name="connsiteX60" fmla="*/ 43118 w 1554821"/>
                <a:gd name="connsiteY60" fmla="*/ 1831222 h 3484138"/>
                <a:gd name="connsiteX61" fmla="*/ 30177 w 1554821"/>
                <a:gd name="connsiteY61" fmla="*/ 1802464 h 3484138"/>
                <a:gd name="connsiteX62" fmla="*/ 0 w 1554821"/>
                <a:gd name="connsiteY62" fmla="*/ 1802827 h 3484138"/>
                <a:gd name="connsiteX63" fmla="*/ 0 w 1554821"/>
                <a:gd name="connsiteY63" fmla="*/ 1719062 h 3484138"/>
                <a:gd name="connsiteX64" fmla="*/ 36648 w 1554821"/>
                <a:gd name="connsiteY64" fmla="*/ 1719062 h 3484138"/>
                <a:gd name="connsiteX65" fmla="*/ 38086 w 1554821"/>
                <a:gd name="connsiteY65" fmla="*/ 1716186 h 3484138"/>
                <a:gd name="connsiteX66" fmla="*/ 61812 w 1554821"/>
                <a:gd name="connsiteY66" fmla="*/ 1651478 h 3484138"/>
                <a:gd name="connsiteX67" fmla="*/ 801634 w 1554821"/>
                <a:gd name="connsiteY67" fmla="*/ 468770 h 3484138"/>
                <a:gd name="connsiteX68" fmla="*/ 803792 w 1554821"/>
                <a:gd name="connsiteY68" fmla="*/ 445044 h 3484138"/>
                <a:gd name="connsiteX69" fmla="*/ 772157 w 1554821"/>
                <a:gd name="connsiteY69" fmla="*/ 170397 h 3484138"/>
                <a:gd name="connsiteX70" fmla="*/ 915232 w 1554821"/>
                <a:gd name="connsiteY70" fmla="*/ 19412 h 3484138"/>
                <a:gd name="connsiteX71" fmla="*/ 979220 w 1554821"/>
                <a:gd name="connsiteY71" fmla="*/ 0 h 3484138"/>
                <a:gd name="connsiteX0" fmla="*/ 868498 w 1554821"/>
                <a:gd name="connsiteY0" fmla="*/ 574460 h 3484138"/>
                <a:gd name="connsiteX1" fmla="*/ 149528 w 1554821"/>
                <a:gd name="connsiteY1" fmla="*/ 1723377 h 3484138"/>
                <a:gd name="connsiteX2" fmla="*/ 257294 w 1554821"/>
                <a:gd name="connsiteY2" fmla="*/ 1726080 h 3484138"/>
                <a:gd name="connsiteX3" fmla="*/ 257294 w 1554821"/>
                <a:gd name="connsiteY3" fmla="*/ 1808934 h 3484138"/>
                <a:gd name="connsiteX4" fmla="*/ 162469 w 1554821"/>
                <a:gd name="connsiteY4" fmla="*/ 1808934 h 3484138"/>
                <a:gd name="connsiteX5" fmla="*/ 808824 w 1554821"/>
                <a:gd name="connsiteY5" fmla="*/ 2910399 h 3484138"/>
                <a:gd name="connsiteX6" fmla="*/ 897976 w 1554821"/>
                <a:gd name="connsiteY6" fmla="*/ 2798959 h 3484138"/>
                <a:gd name="connsiteX7" fmla="*/ 1118700 w 1554821"/>
                <a:gd name="connsiteY7" fmla="*/ 2519998 h 3484138"/>
                <a:gd name="connsiteX8" fmla="*/ 1250992 w 1554821"/>
                <a:gd name="connsiteY8" fmla="*/ 2194303 h 3484138"/>
                <a:gd name="connsiteX9" fmla="*/ 1221513 w 1554821"/>
                <a:gd name="connsiteY9" fmla="*/ 2005214 h 3484138"/>
                <a:gd name="connsiteX10" fmla="*/ 1199225 w 1554821"/>
                <a:gd name="connsiteY10" fmla="*/ 1987238 h 3484138"/>
                <a:gd name="connsiteX11" fmla="*/ 1046084 w 1554821"/>
                <a:gd name="connsiteY11" fmla="*/ 1841287 h 3484138"/>
                <a:gd name="connsiteX12" fmla="*/ 1028830 w 1554821"/>
                <a:gd name="connsiteY12" fmla="*/ 1828346 h 3484138"/>
                <a:gd name="connsiteX13" fmla="*/ 941471 w 1554821"/>
                <a:gd name="connsiteY13" fmla="*/ 1826141 h 3484138"/>
                <a:gd name="connsiteX14" fmla="*/ 941471 w 1554821"/>
                <a:gd name="connsiteY14" fmla="*/ 1743239 h 3484138"/>
                <a:gd name="connsiteX15" fmla="*/ 1038175 w 1554821"/>
                <a:gd name="connsiteY15" fmla="*/ 1745665 h 3484138"/>
                <a:gd name="connsiteX16" fmla="*/ 1203539 w 1554821"/>
                <a:gd name="connsiteY16" fmla="*/ 1574549 h 3484138"/>
                <a:gd name="connsiteX17" fmla="*/ 1211448 w 1554821"/>
                <a:gd name="connsiteY17" fmla="*/ 1553699 h 3484138"/>
                <a:gd name="connsiteX18" fmla="*/ 1271842 w 1554821"/>
                <a:gd name="connsiteY18" fmla="*/ 1373237 h 3484138"/>
                <a:gd name="connsiteX19" fmla="*/ 1242363 w 1554821"/>
                <a:gd name="connsiteY19" fmla="*/ 1174081 h 3484138"/>
                <a:gd name="connsiteX20" fmla="*/ 1068373 w 1554821"/>
                <a:gd name="connsiteY20" fmla="*/ 868518 h 3484138"/>
                <a:gd name="connsiteX21" fmla="*/ 1008698 w 1554821"/>
                <a:gd name="connsiteY21" fmla="*/ 796622 h 3484138"/>
                <a:gd name="connsiteX22" fmla="*/ 880721 w 1554821"/>
                <a:gd name="connsiteY22" fmla="*/ 594589 h 3484138"/>
                <a:gd name="connsiteX23" fmla="*/ 868498 w 1554821"/>
                <a:gd name="connsiteY23" fmla="*/ 574460 h 3484138"/>
                <a:gd name="connsiteX24" fmla="*/ 979220 w 1554821"/>
                <a:gd name="connsiteY24" fmla="*/ 0 h 3484138"/>
                <a:gd name="connsiteX25" fmla="*/ 1018045 w 1554821"/>
                <a:gd name="connsiteY25" fmla="*/ 0 h 3484138"/>
                <a:gd name="connsiteX26" fmla="*/ 1206416 w 1554821"/>
                <a:gd name="connsiteY26" fmla="*/ 189089 h 3484138"/>
                <a:gd name="connsiteX27" fmla="*/ 1146022 w 1554821"/>
                <a:gd name="connsiteY27" fmla="*/ 378898 h 3484138"/>
                <a:gd name="connsiteX28" fmla="*/ 1036019 w 1554821"/>
                <a:gd name="connsiteY28" fmla="*/ 405500 h 3484138"/>
                <a:gd name="connsiteX29" fmla="*/ 998633 w 1554821"/>
                <a:gd name="connsiteY29" fmla="*/ 405500 h 3484138"/>
                <a:gd name="connsiteX30" fmla="*/ 1011574 w 1554821"/>
                <a:gd name="connsiteY30" fmla="*/ 468770 h 3484138"/>
                <a:gd name="connsiteX31" fmla="*/ 1123014 w 1554821"/>
                <a:gd name="connsiteY31" fmla="*/ 631257 h 3484138"/>
                <a:gd name="connsiteX32" fmla="*/ 1237331 w 1554821"/>
                <a:gd name="connsiteY32" fmla="*/ 741979 h 3484138"/>
                <a:gd name="connsiteX33" fmla="*/ 1432172 w 1554821"/>
                <a:gd name="connsiteY33" fmla="*/ 972051 h 3484138"/>
                <a:gd name="connsiteX34" fmla="*/ 1477468 w 1554821"/>
                <a:gd name="connsiteY34" fmla="*/ 1023098 h 3484138"/>
                <a:gd name="connsiteX35" fmla="*/ 1554397 w 1554821"/>
                <a:gd name="connsiteY35" fmla="*/ 1244542 h 3484138"/>
                <a:gd name="connsiteX36" fmla="*/ 1491127 w 1554821"/>
                <a:gd name="connsiteY36" fmla="*/ 1440101 h 3484138"/>
                <a:gd name="connsiteX37" fmla="*/ 1359555 w 1554821"/>
                <a:gd name="connsiteY37" fmla="*/ 1600432 h 3484138"/>
                <a:gd name="connsiteX38" fmla="*/ 1460212 w 1554821"/>
                <a:gd name="connsiteY38" fmla="*/ 1755730 h 3484138"/>
                <a:gd name="connsiteX39" fmla="*/ 1450145 w 1554821"/>
                <a:gd name="connsiteY39" fmla="*/ 1849196 h 3484138"/>
                <a:gd name="connsiteX40" fmla="*/ 1378249 w 1554821"/>
                <a:gd name="connsiteY40" fmla="*/ 1949853 h 3484138"/>
                <a:gd name="connsiteX41" fmla="*/ 1390472 w 1554821"/>
                <a:gd name="connsiteY41" fmla="*/ 1962794 h 3484138"/>
                <a:gd name="connsiteX42" fmla="*/ 1506945 w 1554821"/>
                <a:gd name="connsiteY42" fmla="*/ 2166982 h 3484138"/>
                <a:gd name="connsiteX43" fmla="*/ 1442957 w 1554821"/>
                <a:gd name="connsiteY43" fmla="*/ 2467513 h 3484138"/>
                <a:gd name="connsiteX44" fmla="*/ 1360275 w 1554821"/>
                <a:gd name="connsiteY44" fmla="*/ 2552351 h 3484138"/>
                <a:gd name="connsiteX45" fmla="*/ 985690 w 1554821"/>
                <a:gd name="connsiteY45" fmla="*/ 2969354 h 3484138"/>
                <a:gd name="connsiteX46" fmla="*/ 875688 w 1554821"/>
                <a:gd name="connsiteY46" fmla="*/ 3118902 h 3484138"/>
                <a:gd name="connsiteX47" fmla="*/ 868498 w 1554821"/>
                <a:gd name="connsiteY47" fmla="*/ 3130405 h 3484138"/>
                <a:gd name="connsiteX48" fmla="*/ 920264 w 1554821"/>
                <a:gd name="connsiteY48" fmla="*/ 3108835 h 3484138"/>
                <a:gd name="connsiteX49" fmla="*/ 1006540 w 1554821"/>
                <a:gd name="connsiteY49" fmla="*/ 3093017 h 3484138"/>
                <a:gd name="connsiteX50" fmla="*/ 1103603 w 1554821"/>
                <a:gd name="connsiteY50" fmla="*/ 3154849 h 3484138"/>
                <a:gd name="connsiteX51" fmla="*/ 1109353 w 1554821"/>
                <a:gd name="connsiteY51" fmla="*/ 3348972 h 3484138"/>
                <a:gd name="connsiteX52" fmla="*/ 954775 w 1554821"/>
                <a:gd name="connsiteY52" fmla="*/ 3474074 h 3484138"/>
                <a:gd name="connsiteX53" fmla="*/ 918108 w 1554821"/>
                <a:gd name="connsiteY53" fmla="*/ 3482700 h 3484138"/>
                <a:gd name="connsiteX54" fmla="*/ 877845 w 1554821"/>
                <a:gd name="connsiteY54" fmla="*/ 3484138 h 3484138"/>
                <a:gd name="connsiteX55" fmla="*/ 804510 w 1554821"/>
                <a:gd name="connsiteY55" fmla="*/ 3458974 h 3484138"/>
                <a:gd name="connsiteX56" fmla="*/ 704573 w 1554821"/>
                <a:gd name="connsiteY56" fmla="*/ 3316617 h 3484138"/>
                <a:gd name="connsiteX57" fmla="*/ 739084 w 1554821"/>
                <a:gd name="connsiteY57" fmla="*/ 3041971 h 3484138"/>
                <a:gd name="connsiteX58" fmla="*/ 737646 w 1554821"/>
                <a:gd name="connsiteY58" fmla="*/ 3011774 h 3484138"/>
                <a:gd name="connsiteX59" fmla="*/ 43118 w 1554821"/>
                <a:gd name="connsiteY59" fmla="*/ 1831222 h 3484138"/>
                <a:gd name="connsiteX60" fmla="*/ 30177 w 1554821"/>
                <a:gd name="connsiteY60" fmla="*/ 1802464 h 3484138"/>
                <a:gd name="connsiteX61" fmla="*/ 0 w 1554821"/>
                <a:gd name="connsiteY61" fmla="*/ 1802827 h 3484138"/>
                <a:gd name="connsiteX62" fmla="*/ 0 w 1554821"/>
                <a:gd name="connsiteY62" fmla="*/ 1719062 h 3484138"/>
                <a:gd name="connsiteX63" fmla="*/ 36648 w 1554821"/>
                <a:gd name="connsiteY63" fmla="*/ 1719062 h 3484138"/>
                <a:gd name="connsiteX64" fmla="*/ 38086 w 1554821"/>
                <a:gd name="connsiteY64" fmla="*/ 1716186 h 3484138"/>
                <a:gd name="connsiteX65" fmla="*/ 61812 w 1554821"/>
                <a:gd name="connsiteY65" fmla="*/ 1651478 h 3484138"/>
                <a:gd name="connsiteX66" fmla="*/ 801634 w 1554821"/>
                <a:gd name="connsiteY66" fmla="*/ 468770 h 3484138"/>
                <a:gd name="connsiteX67" fmla="*/ 803792 w 1554821"/>
                <a:gd name="connsiteY67" fmla="*/ 445044 h 3484138"/>
                <a:gd name="connsiteX68" fmla="*/ 772157 w 1554821"/>
                <a:gd name="connsiteY68" fmla="*/ 170397 h 3484138"/>
                <a:gd name="connsiteX69" fmla="*/ 915232 w 1554821"/>
                <a:gd name="connsiteY69" fmla="*/ 19412 h 3484138"/>
                <a:gd name="connsiteX70" fmla="*/ 979220 w 1554821"/>
                <a:gd name="connsiteY70" fmla="*/ 0 h 3484138"/>
                <a:gd name="connsiteX0" fmla="*/ 868498 w 1554821"/>
                <a:gd name="connsiteY0" fmla="*/ 574460 h 3484138"/>
                <a:gd name="connsiteX1" fmla="*/ 149528 w 1554821"/>
                <a:gd name="connsiteY1" fmla="*/ 1723377 h 3484138"/>
                <a:gd name="connsiteX2" fmla="*/ 257294 w 1554821"/>
                <a:gd name="connsiteY2" fmla="*/ 1726080 h 3484138"/>
                <a:gd name="connsiteX3" fmla="*/ 257294 w 1554821"/>
                <a:gd name="connsiteY3" fmla="*/ 1808934 h 3484138"/>
                <a:gd name="connsiteX4" fmla="*/ 162469 w 1554821"/>
                <a:gd name="connsiteY4" fmla="*/ 1808934 h 3484138"/>
                <a:gd name="connsiteX5" fmla="*/ 808824 w 1554821"/>
                <a:gd name="connsiteY5" fmla="*/ 2910399 h 3484138"/>
                <a:gd name="connsiteX6" fmla="*/ 897976 w 1554821"/>
                <a:gd name="connsiteY6" fmla="*/ 2798959 h 3484138"/>
                <a:gd name="connsiteX7" fmla="*/ 1118700 w 1554821"/>
                <a:gd name="connsiteY7" fmla="*/ 2519998 h 3484138"/>
                <a:gd name="connsiteX8" fmla="*/ 1250992 w 1554821"/>
                <a:gd name="connsiteY8" fmla="*/ 2194303 h 3484138"/>
                <a:gd name="connsiteX9" fmla="*/ 1221513 w 1554821"/>
                <a:gd name="connsiteY9" fmla="*/ 2005214 h 3484138"/>
                <a:gd name="connsiteX10" fmla="*/ 1199225 w 1554821"/>
                <a:gd name="connsiteY10" fmla="*/ 1987238 h 3484138"/>
                <a:gd name="connsiteX11" fmla="*/ 1046084 w 1554821"/>
                <a:gd name="connsiteY11" fmla="*/ 1841287 h 3484138"/>
                <a:gd name="connsiteX12" fmla="*/ 1028830 w 1554821"/>
                <a:gd name="connsiteY12" fmla="*/ 1828346 h 3484138"/>
                <a:gd name="connsiteX13" fmla="*/ 941471 w 1554821"/>
                <a:gd name="connsiteY13" fmla="*/ 1826141 h 3484138"/>
                <a:gd name="connsiteX14" fmla="*/ 941471 w 1554821"/>
                <a:gd name="connsiteY14" fmla="*/ 1743239 h 3484138"/>
                <a:gd name="connsiteX15" fmla="*/ 1038175 w 1554821"/>
                <a:gd name="connsiteY15" fmla="*/ 1745665 h 3484138"/>
                <a:gd name="connsiteX16" fmla="*/ 1203539 w 1554821"/>
                <a:gd name="connsiteY16" fmla="*/ 1574549 h 3484138"/>
                <a:gd name="connsiteX17" fmla="*/ 1211448 w 1554821"/>
                <a:gd name="connsiteY17" fmla="*/ 1553699 h 3484138"/>
                <a:gd name="connsiteX18" fmla="*/ 1271842 w 1554821"/>
                <a:gd name="connsiteY18" fmla="*/ 1373237 h 3484138"/>
                <a:gd name="connsiteX19" fmla="*/ 1242363 w 1554821"/>
                <a:gd name="connsiteY19" fmla="*/ 1174081 h 3484138"/>
                <a:gd name="connsiteX20" fmla="*/ 1068373 w 1554821"/>
                <a:gd name="connsiteY20" fmla="*/ 868518 h 3484138"/>
                <a:gd name="connsiteX21" fmla="*/ 1008698 w 1554821"/>
                <a:gd name="connsiteY21" fmla="*/ 796622 h 3484138"/>
                <a:gd name="connsiteX22" fmla="*/ 880721 w 1554821"/>
                <a:gd name="connsiteY22" fmla="*/ 594589 h 3484138"/>
                <a:gd name="connsiteX23" fmla="*/ 868498 w 1554821"/>
                <a:gd name="connsiteY23" fmla="*/ 574460 h 3484138"/>
                <a:gd name="connsiteX24" fmla="*/ 979220 w 1554821"/>
                <a:gd name="connsiteY24" fmla="*/ 0 h 3484138"/>
                <a:gd name="connsiteX25" fmla="*/ 1018045 w 1554821"/>
                <a:gd name="connsiteY25" fmla="*/ 0 h 3484138"/>
                <a:gd name="connsiteX26" fmla="*/ 1206416 w 1554821"/>
                <a:gd name="connsiteY26" fmla="*/ 189089 h 3484138"/>
                <a:gd name="connsiteX27" fmla="*/ 1146022 w 1554821"/>
                <a:gd name="connsiteY27" fmla="*/ 378898 h 3484138"/>
                <a:gd name="connsiteX28" fmla="*/ 1036019 w 1554821"/>
                <a:gd name="connsiteY28" fmla="*/ 405500 h 3484138"/>
                <a:gd name="connsiteX29" fmla="*/ 998633 w 1554821"/>
                <a:gd name="connsiteY29" fmla="*/ 405500 h 3484138"/>
                <a:gd name="connsiteX30" fmla="*/ 1011574 w 1554821"/>
                <a:gd name="connsiteY30" fmla="*/ 468770 h 3484138"/>
                <a:gd name="connsiteX31" fmla="*/ 1123014 w 1554821"/>
                <a:gd name="connsiteY31" fmla="*/ 631257 h 3484138"/>
                <a:gd name="connsiteX32" fmla="*/ 1237331 w 1554821"/>
                <a:gd name="connsiteY32" fmla="*/ 741979 h 3484138"/>
                <a:gd name="connsiteX33" fmla="*/ 1432172 w 1554821"/>
                <a:gd name="connsiteY33" fmla="*/ 972051 h 3484138"/>
                <a:gd name="connsiteX34" fmla="*/ 1477468 w 1554821"/>
                <a:gd name="connsiteY34" fmla="*/ 1023098 h 3484138"/>
                <a:gd name="connsiteX35" fmla="*/ 1554397 w 1554821"/>
                <a:gd name="connsiteY35" fmla="*/ 1244542 h 3484138"/>
                <a:gd name="connsiteX36" fmla="*/ 1491127 w 1554821"/>
                <a:gd name="connsiteY36" fmla="*/ 1440101 h 3484138"/>
                <a:gd name="connsiteX37" fmla="*/ 1359555 w 1554821"/>
                <a:gd name="connsiteY37" fmla="*/ 1600432 h 3484138"/>
                <a:gd name="connsiteX38" fmla="*/ 1460212 w 1554821"/>
                <a:gd name="connsiteY38" fmla="*/ 1755730 h 3484138"/>
                <a:gd name="connsiteX39" fmla="*/ 1450145 w 1554821"/>
                <a:gd name="connsiteY39" fmla="*/ 1849196 h 3484138"/>
                <a:gd name="connsiteX40" fmla="*/ 1378249 w 1554821"/>
                <a:gd name="connsiteY40" fmla="*/ 1949853 h 3484138"/>
                <a:gd name="connsiteX41" fmla="*/ 1390472 w 1554821"/>
                <a:gd name="connsiteY41" fmla="*/ 1962794 h 3484138"/>
                <a:gd name="connsiteX42" fmla="*/ 1506945 w 1554821"/>
                <a:gd name="connsiteY42" fmla="*/ 2166982 h 3484138"/>
                <a:gd name="connsiteX43" fmla="*/ 1442957 w 1554821"/>
                <a:gd name="connsiteY43" fmla="*/ 2467513 h 3484138"/>
                <a:gd name="connsiteX44" fmla="*/ 1360275 w 1554821"/>
                <a:gd name="connsiteY44" fmla="*/ 2552351 h 3484138"/>
                <a:gd name="connsiteX45" fmla="*/ 985690 w 1554821"/>
                <a:gd name="connsiteY45" fmla="*/ 2969354 h 3484138"/>
                <a:gd name="connsiteX46" fmla="*/ 875688 w 1554821"/>
                <a:gd name="connsiteY46" fmla="*/ 3118902 h 3484138"/>
                <a:gd name="connsiteX47" fmla="*/ 868498 w 1554821"/>
                <a:gd name="connsiteY47" fmla="*/ 3130405 h 3484138"/>
                <a:gd name="connsiteX48" fmla="*/ 920264 w 1554821"/>
                <a:gd name="connsiteY48" fmla="*/ 3108835 h 3484138"/>
                <a:gd name="connsiteX49" fmla="*/ 1006540 w 1554821"/>
                <a:gd name="connsiteY49" fmla="*/ 3093017 h 3484138"/>
                <a:gd name="connsiteX50" fmla="*/ 1103603 w 1554821"/>
                <a:gd name="connsiteY50" fmla="*/ 3154849 h 3484138"/>
                <a:gd name="connsiteX51" fmla="*/ 1109353 w 1554821"/>
                <a:gd name="connsiteY51" fmla="*/ 3348972 h 3484138"/>
                <a:gd name="connsiteX52" fmla="*/ 954775 w 1554821"/>
                <a:gd name="connsiteY52" fmla="*/ 3474074 h 3484138"/>
                <a:gd name="connsiteX53" fmla="*/ 918108 w 1554821"/>
                <a:gd name="connsiteY53" fmla="*/ 3482700 h 3484138"/>
                <a:gd name="connsiteX54" fmla="*/ 877845 w 1554821"/>
                <a:gd name="connsiteY54" fmla="*/ 3484138 h 3484138"/>
                <a:gd name="connsiteX55" fmla="*/ 804510 w 1554821"/>
                <a:gd name="connsiteY55" fmla="*/ 3458974 h 3484138"/>
                <a:gd name="connsiteX56" fmla="*/ 704573 w 1554821"/>
                <a:gd name="connsiteY56" fmla="*/ 3316617 h 3484138"/>
                <a:gd name="connsiteX57" fmla="*/ 739084 w 1554821"/>
                <a:gd name="connsiteY57" fmla="*/ 3041971 h 3484138"/>
                <a:gd name="connsiteX58" fmla="*/ 737646 w 1554821"/>
                <a:gd name="connsiteY58" fmla="*/ 3011774 h 3484138"/>
                <a:gd name="connsiteX59" fmla="*/ 43118 w 1554821"/>
                <a:gd name="connsiteY59" fmla="*/ 1831222 h 3484138"/>
                <a:gd name="connsiteX60" fmla="*/ 30177 w 1554821"/>
                <a:gd name="connsiteY60" fmla="*/ 1802464 h 3484138"/>
                <a:gd name="connsiteX61" fmla="*/ 0 w 1554821"/>
                <a:gd name="connsiteY61" fmla="*/ 1802827 h 3484138"/>
                <a:gd name="connsiteX62" fmla="*/ 0 w 1554821"/>
                <a:gd name="connsiteY62" fmla="*/ 1719062 h 3484138"/>
                <a:gd name="connsiteX63" fmla="*/ 36648 w 1554821"/>
                <a:gd name="connsiteY63" fmla="*/ 1719062 h 3484138"/>
                <a:gd name="connsiteX64" fmla="*/ 38086 w 1554821"/>
                <a:gd name="connsiteY64" fmla="*/ 1716186 h 3484138"/>
                <a:gd name="connsiteX65" fmla="*/ 61812 w 1554821"/>
                <a:gd name="connsiteY65" fmla="*/ 1651478 h 3484138"/>
                <a:gd name="connsiteX66" fmla="*/ 801634 w 1554821"/>
                <a:gd name="connsiteY66" fmla="*/ 468770 h 3484138"/>
                <a:gd name="connsiteX67" fmla="*/ 803792 w 1554821"/>
                <a:gd name="connsiteY67" fmla="*/ 445044 h 3484138"/>
                <a:gd name="connsiteX68" fmla="*/ 772157 w 1554821"/>
                <a:gd name="connsiteY68" fmla="*/ 170397 h 3484138"/>
                <a:gd name="connsiteX69" fmla="*/ 915232 w 1554821"/>
                <a:gd name="connsiteY69" fmla="*/ 19412 h 3484138"/>
                <a:gd name="connsiteX70" fmla="*/ 979220 w 1554821"/>
                <a:gd name="connsiteY70" fmla="*/ 0 h 3484138"/>
                <a:gd name="connsiteX0" fmla="*/ 868498 w 1554821"/>
                <a:gd name="connsiteY0" fmla="*/ 574460 h 3484138"/>
                <a:gd name="connsiteX1" fmla="*/ 149528 w 1554821"/>
                <a:gd name="connsiteY1" fmla="*/ 1723377 h 3484138"/>
                <a:gd name="connsiteX2" fmla="*/ 257294 w 1554821"/>
                <a:gd name="connsiteY2" fmla="*/ 1726080 h 3484138"/>
                <a:gd name="connsiteX3" fmla="*/ 257294 w 1554821"/>
                <a:gd name="connsiteY3" fmla="*/ 1808934 h 3484138"/>
                <a:gd name="connsiteX4" fmla="*/ 162469 w 1554821"/>
                <a:gd name="connsiteY4" fmla="*/ 1808934 h 3484138"/>
                <a:gd name="connsiteX5" fmla="*/ 808824 w 1554821"/>
                <a:gd name="connsiteY5" fmla="*/ 2910399 h 3484138"/>
                <a:gd name="connsiteX6" fmla="*/ 897976 w 1554821"/>
                <a:gd name="connsiteY6" fmla="*/ 2798959 h 3484138"/>
                <a:gd name="connsiteX7" fmla="*/ 1118700 w 1554821"/>
                <a:gd name="connsiteY7" fmla="*/ 2519998 h 3484138"/>
                <a:gd name="connsiteX8" fmla="*/ 1250992 w 1554821"/>
                <a:gd name="connsiteY8" fmla="*/ 2194303 h 3484138"/>
                <a:gd name="connsiteX9" fmla="*/ 1221513 w 1554821"/>
                <a:gd name="connsiteY9" fmla="*/ 2005214 h 3484138"/>
                <a:gd name="connsiteX10" fmla="*/ 1199225 w 1554821"/>
                <a:gd name="connsiteY10" fmla="*/ 1987238 h 3484138"/>
                <a:gd name="connsiteX11" fmla="*/ 1046084 w 1554821"/>
                <a:gd name="connsiteY11" fmla="*/ 1841287 h 3484138"/>
                <a:gd name="connsiteX12" fmla="*/ 1028830 w 1554821"/>
                <a:gd name="connsiteY12" fmla="*/ 1828346 h 3484138"/>
                <a:gd name="connsiteX13" fmla="*/ 941471 w 1554821"/>
                <a:gd name="connsiteY13" fmla="*/ 1826141 h 3484138"/>
                <a:gd name="connsiteX14" fmla="*/ 941471 w 1554821"/>
                <a:gd name="connsiteY14" fmla="*/ 1743239 h 3484138"/>
                <a:gd name="connsiteX15" fmla="*/ 1038175 w 1554821"/>
                <a:gd name="connsiteY15" fmla="*/ 1745665 h 3484138"/>
                <a:gd name="connsiteX16" fmla="*/ 1203539 w 1554821"/>
                <a:gd name="connsiteY16" fmla="*/ 1574549 h 3484138"/>
                <a:gd name="connsiteX17" fmla="*/ 1211448 w 1554821"/>
                <a:gd name="connsiteY17" fmla="*/ 1553699 h 3484138"/>
                <a:gd name="connsiteX18" fmla="*/ 1271842 w 1554821"/>
                <a:gd name="connsiteY18" fmla="*/ 1373237 h 3484138"/>
                <a:gd name="connsiteX19" fmla="*/ 1242363 w 1554821"/>
                <a:gd name="connsiteY19" fmla="*/ 1174081 h 3484138"/>
                <a:gd name="connsiteX20" fmla="*/ 1068373 w 1554821"/>
                <a:gd name="connsiteY20" fmla="*/ 868518 h 3484138"/>
                <a:gd name="connsiteX21" fmla="*/ 1008698 w 1554821"/>
                <a:gd name="connsiteY21" fmla="*/ 796622 h 3484138"/>
                <a:gd name="connsiteX22" fmla="*/ 880721 w 1554821"/>
                <a:gd name="connsiteY22" fmla="*/ 594589 h 3484138"/>
                <a:gd name="connsiteX23" fmla="*/ 868498 w 1554821"/>
                <a:gd name="connsiteY23" fmla="*/ 574460 h 3484138"/>
                <a:gd name="connsiteX24" fmla="*/ 979220 w 1554821"/>
                <a:gd name="connsiteY24" fmla="*/ 0 h 3484138"/>
                <a:gd name="connsiteX25" fmla="*/ 1018045 w 1554821"/>
                <a:gd name="connsiteY25" fmla="*/ 0 h 3484138"/>
                <a:gd name="connsiteX26" fmla="*/ 1206416 w 1554821"/>
                <a:gd name="connsiteY26" fmla="*/ 189089 h 3484138"/>
                <a:gd name="connsiteX27" fmla="*/ 1146022 w 1554821"/>
                <a:gd name="connsiteY27" fmla="*/ 378898 h 3484138"/>
                <a:gd name="connsiteX28" fmla="*/ 1036019 w 1554821"/>
                <a:gd name="connsiteY28" fmla="*/ 405500 h 3484138"/>
                <a:gd name="connsiteX29" fmla="*/ 998633 w 1554821"/>
                <a:gd name="connsiteY29" fmla="*/ 405500 h 3484138"/>
                <a:gd name="connsiteX30" fmla="*/ 1011574 w 1554821"/>
                <a:gd name="connsiteY30" fmla="*/ 468770 h 3484138"/>
                <a:gd name="connsiteX31" fmla="*/ 1123014 w 1554821"/>
                <a:gd name="connsiteY31" fmla="*/ 631257 h 3484138"/>
                <a:gd name="connsiteX32" fmla="*/ 1237331 w 1554821"/>
                <a:gd name="connsiteY32" fmla="*/ 741979 h 3484138"/>
                <a:gd name="connsiteX33" fmla="*/ 1432172 w 1554821"/>
                <a:gd name="connsiteY33" fmla="*/ 972051 h 3484138"/>
                <a:gd name="connsiteX34" fmla="*/ 1477468 w 1554821"/>
                <a:gd name="connsiteY34" fmla="*/ 1023098 h 3484138"/>
                <a:gd name="connsiteX35" fmla="*/ 1554397 w 1554821"/>
                <a:gd name="connsiteY35" fmla="*/ 1244542 h 3484138"/>
                <a:gd name="connsiteX36" fmla="*/ 1491127 w 1554821"/>
                <a:gd name="connsiteY36" fmla="*/ 1440101 h 3484138"/>
                <a:gd name="connsiteX37" fmla="*/ 1359555 w 1554821"/>
                <a:gd name="connsiteY37" fmla="*/ 1600432 h 3484138"/>
                <a:gd name="connsiteX38" fmla="*/ 1460212 w 1554821"/>
                <a:gd name="connsiteY38" fmla="*/ 1755730 h 3484138"/>
                <a:gd name="connsiteX39" fmla="*/ 1450145 w 1554821"/>
                <a:gd name="connsiteY39" fmla="*/ 1849196 h 3484138"/>
                <a:gd name="connsiteX40" fmla="*/ 1378249 w 1554821"/>
                <a:gd name="connsiteY40" fmla="*/ 1949853 h 3484138"/>
                <a:gd name="connsiteX41" fmla="*/ 1390472 w 1554821"/>
                <a:gd name="connsiteY41" fmla="*/ 1962794 h 3484138"/>
                <a:gd name="connsiteX42" fmla="*/ 1506945 w 1554821"/>
                <a:gd name="connsiteY42" fmla="*/ 2166982 h 3484138"/>
                <a:gd name="connsiteX43" fmla="*/ 1442957 w 1554821"/>
                <a:gd name="connsiteY43" fmla="*/ 2467513 h 3484138"/>
                <a:gd name="connsiteX44" fmla="*/ 1360275 w 1554821"/>
                <a:gd name="connsiteY44" fmla="*/ 2552351 h 3484138"/>
                <a:gd name="connsiteX45" fmla="*/ 985690 w 1554821"/>
                <a:gd name="connsiteY45" fmla="*/ 2969354 h 3484138"/>
                <a:gd name="connsiteX46" fmla="*/ 875688 w 1554821"/>
                <a:gd name="connsiteY46" fmla="*/ 3118902 h 3484138"/>
                <a:gd name="connsiteX47" fmla="*/ 868498 w 1554821"/>
                <a:gd name="connsiteY47" fmla="*/ 3130405 h 3484138"/>
                <a:gd name="connsiteX48" fmla="*/ 920264 w 1554821"/>
                <a:gd name="connsiteY48" fmla="*/ 3108835 h 3484138"/>
                <a:gd name="connsiteX49" fmla="*/ 1006540 w 1554821"/>
                <a:gd name="connsiteY49" fmla="*/ 3093017 h 3484138"/>
                <a:gd name="connsiteX50" fmla="*/ 1103603 w 1554821"/>
                <a:gd name="connsiteY50" fmla="*/ 3154849 h 3484138"/>
                <a:gd name="connsiteX51" fmla="*/ 1109353 w 1554821"/>
                <a:gd name="connsiteY51" fmla="*/ 3348972 h 3484138"/>
                <a:gd name="connsiteX52" fmla="*/ 954775 w 1554821"/>
                <a:gd name="connsiteY52" fmla="*/ 3474074 h 3484138"/>
                <a:gd name="connsiteX53" fmla="*/ 918108 w 1554821"/>
                <a:gd name="connsiteY53" fmla="*/ 3482700 h 3484138"/>
                <a:gd name="connsiteX54" fmla="*/ 877845 w 1554821"/>
                <a:gd name="connsiteY54" fmla="*/ 3484138 h 3484138"/>
                <a:gd name="connsiteX55" fmla="*/ 804510 w 1554821"/>
                <a:gd name="connsiteY55" fmla="*/ 3458974 h 3484138"/>
                <a:gd name="connsiteX56" fmla="*/ 704573 w 1554821"/>
                <a:gd name="connsiteY56" fmla="*/ 3316617 h 3484138"/>
                <a:gd name="connsiteX57" fmla="*/ 739084 w 1554821"/>
                <a:gd name="connsiteY57" fmla="*/ 3041971 h 3484138"/>
                <a:gd name="connsiteX58" fmla="*/ 737646 w 1554821"/>
                <a:gd name="connsiteY58" fmla="*/ 3011774 h 3484138"/>
                <a:gd name="connsiteX59" fmla="*/ 43118 w 1554821"/>
                <a:gd name="connsiteY59" fmla="*/ 1831222 h 3484138"/>
                <a:gd name="connsiteX60" fmla="*/ 30177 w 1554821"/>
                <a:gd name="connsiteY60" fmla="*/ 1802464 h 3484138"/>
                <a:gd name="connsiteX61" fmla="*/ 0 w 1554821"/>
                <a:gd name="connsiteY61" fmla="*/ 1802827 h 3484138"/>
                <a:gd name="connsiteX62" fmla="*/ 0 w 1554821"/>
                <a:gd name="connsiteY62" fmla="*/ 1719062 h 3484138"/>
                <a:gd name="connsiteX63" fmla="*/ 36648 w 1554821"/>
                <a:gd name="connsiteY63" fmla="*/ 1719062 h 3484138"/>
                <a:gd name="connsiteX64" fmla="*/ 38086 w 1554821"/>
                <a:gd name="connsiteY64" fmla="*/ 1716186 h 3484138"/>
                <a:gd name="connsiteX65" fmla="*/ 61812 w 1554821"/>
                <a:gd name="connsiteY65" fmla="*/ 1651478 h 3484138"/>
                <a:gd name="connsiteX66" fmla="*/ 801634 w 1554821"/>
                <a:gd name="connsiteY66" fmla="*/ 468770 h 3484138"/>
                <a:gd name="connsiteX67" fmla="*/ 803792 w 1554821"/>
                <a:gd name="connsiteY67" fmla="*/ 445044 h 3484138"/>
                <a:gd name="connsiteX68" fmla="*/ 772157 w 1554821"/>
                <a:gd name="connsiteY68" fmla="*/ 170397 h 3484138"/>
                <a:gd name="connsiteX69" fmla="*/ 915232 w 1554821"/>
                <a:gd name="connsiteY69" fmla="*/ 19412 h 3484138"/>
                <a:gd name="connsiteX70" fmla="*/ 979220 w 1554821"/>
                <a:gd name="connsiteY70" fmla="*/ 0 h 3484138"/>
                <a:gd name="connsiteX0" fmla="*/ 868498 w 1554821"/>
                <a:gd name="connsiteY0" fmla="*/ 574460 h 3484138"/>
                <a:gd name="connsiteX1" fmla="*/ 149528 w 1554821"/>
                <a:gd name="connsiteY1" fmla="*/ 1723377 h 3484138"/>
                <a:gd name="connsiteX2" fmla="*/ 257294 w 1554821"/>
                <a:gd name="connsiteY2" fmla="*/ 1726080 h 3484138"/>
                <a:gd name="connsiteX3" fmla="*/ 257294 w 1554821"/>
                <a:gd name="connsiteY3" fmla="*/ 1808934 h 3484138"/>
                <a:gd name="connsiteX4" fmla="*/ 162469 w 1554821"/>
                <a:gd name="connsiteY4" fmla="*/ 1808934 h 3484138"/>
                <a:gd name="connsiteX5" fmla="*/ 808824 w 1554821"/>
                <a:gd name="connsiteY5" fmla="*/ 2910399 h 3484138"/>
                <a:gd name="connsiteX6" fmla="*/ 897976 w 1554821"/>
                <a:gd name="connsiteY6" fmla="*/ 2798959 h 3484138"/>
                <a:gd name="connsiteX7" fmla="*/ 1118700 w 1554821"/>
                <a:gd name="connsiteY7" fmla="*/ 2519998 h 3484138"/>
                <a:gd name="connsiteX8" fmla="*/ 1250992 w 1554821"/>
                <a:gd name="connsiteY8" fmla="*/ 2194303 h 3484138"/>
                <a:gd name="connsiteX9" fmla="*/ 1221513 w 1554821"/>
                <a:gd name="connsiteY9" fmla="*/ 2005214 h 3484138"/>
                <a:gd name="connsiteX10" fmla="*/ 1199225 w 1554821"/>
                <a:gd name="connsiteY10" fmla="*/ 1987238 h 3484138"/>
                <a:gd name="connsiteX11" fmla="*/ 1046084 w 1554821"/>
                <a:gd name="connsiteY11" fmla="*/ 1841287 h 3484138"/>
                <a:gd name="connsiteX12" fmla="*/ 1028830 w 1554821"/>
                <a:gd name="connsiteY12" fmla="*/ 1828346 h 3484138"/>
                <a:gd name="connsiteX13" fmla="*/ 941471 w 1554821"/>
                <a:gd name="connsiteY13" fmla="*/ 1743239 h 3484138"/>
                <a:gd name="connsiteX14" fmla="*/ 1038175 w 1554821"/>
                <a:gd name="connsiteY14" fmla="*/ 1745665 h 3484138"/>
                <a:gd name="connsiteX15" fmla="*/ 1203539 w 1554821"/>
                <a:gd name="connsiteY15" fmla="*/ 1574549 h 3484138"/>
                <a:gd name="connsiteX16" fmla="*/ 1211448 w 1554821"/>
                <a:gd name="connsiteY16" fmla="*/ 1553699 h 3484138"/>
                <a:gd name="connsiteX17" fmla="*/ 1271842 w 1554821"/>
                <a:gd name="connsiteY17" fmla="*/ 1373237 h 3484138"/>
                <a:gd name="connsiteX18" fmla="*/ 1242363 w 1554821"/>
                <a:gd name="connsiteY18" fmla="*/ 1174081 h 3484138"/>
                <a:gd name="connsiteX19" fmla="*/ 1068373 w 1554821"/>
                <a:gd name="connsiteY19" fmla="*/ 868518 h 3484138"/>
                <a:gd name="connsiteX20" fmla="*/ 1008698 w 1554821"/>
                <a:gd name="connsiteY20" fmla="*/ 796622 h 3484138"/>
                <a:gd name="connsiteX21" fmla="*/ 880721 w 1554821"/>
                <a:gd name="connsiteY21" fmla="*/ 594589 h 3484138"/>
                <a:gd name="connsiteX22" fmla="*/ 868498 w 1554821"/>
                <a:gd name="connsiteY22" fmla="*/ 574460 h 3484138"/>
                <a:gd name="connsiteX23" fmla="*/ 979220 w 1554821"/>
                <a:gd name="connsiteY23" fmla="*/ 0 h 3484138"/>
                <a:gd name="connsiteX24" fmla="*/ 1018045 w 1554821"/>
                <a:gd name="connsiteY24" fmla="*/ 0 h 3484138"/>
                <a:gd name="connsiteX25" fmla="*/ 1206416 w 1554821"/>
                <a:gd name="connsiteY25" fmla="*/ 189089 h 3484138"/>
                <a:gd name="connsiteX26" fmla="*/ 1146022 w 1554821"/>
                <a:gd name="connsiteY26" fmla="*/ 378898 h 3484138"/>
                <a:gd name="connsiteX27" fmla="*/ 1036019 w 1554821"/>
                <a:gd name="connsiteY27" fmla="*/ 405500 h 3484138"/>
                <a:gd name="connsiteX28" fmla="*/ 998633 w 1554821"/>
                <a:gd name="connsiteY28" fmla="*/ 405500 h 3484138"/>
                <a:gd name="connsiteX29" fmla="*/ 1011574 w 1554821"/>
                <a:gd name="connsiteY29" fmla="*/ 468770 h 3484138"/>
                <a:gd name="connsiteX30" fmla="*/ 1123014 w 1554821"/>
                <a:gd name="connsiteY30" fmla="*/ 631257 h 3484138"/>
                <a:gd name="connsiteX31" fmla="*/ 1237331 w 1554821"/>
                <a:gd name="connsiteY31" fmla="*/ 741979 h 3484138"/>
                <a:gd name="connsiteX32" fmla="*/ 1432172 w 1554821"/>
                <a:gd name="connsiteY32" fmla="*/ 972051 h 3484138"/>
                <a:gd name="connsiteX33" fmla="*/ 1477468 w 1554821"/>
                <a:gd name="connsiteY33" fmla="*/ 1023098 h 3484138"/>
                <a:gd name="connsiteX34" fmla="*/ 1554397 w 1554821"/>
                <a:gd name="connsiteY34" fmla="*/ 1244542 h 3484138"/>
                <a:gd name="connsiteX35" fmla="*/ 1491127 w 1554821"/>
                <a:gd name="connsiteY35" fmla="*/ 1440101 h 3484138"/>
                <a:gd name="connsiteX36" fmla="*/ 1359555 w 1554821"/>
                <a:gd name="connsiteY36" fmla="*/ 1600432 h 3484138"/>
                <a:gd name="connsiteX37" fmla="*/ 1460212 w 1554821"/>
                <a:gd name="connsiteY37" fmla="*/ 1755730 h 3484138"/>
                <a:gd name="connsiteX38" fmla="*/ 1450145 w 1554821"/>
                <a:gd name="connsiteY38" fmla="*/ 1849196 h 3484138"/>
                <a:gd name="connsiteX39" fmla="*/ 1378249 w 1554821"/>
                <a:gd name="connsiteY39" fmla="*/ 1949853 h 3484138"/>
                <a:gd name="connsiteX40" fmla="*/ 1390472 w 1554821"/>
                <a:gd name="connsiteY40" fmla="*/ 1962794 h 3484138"/>
                <a:gd name="connsiteX41" fmla="*/ 1506945 w 1554821"/>
                <a:gd name="connsiteY41" fmla="*/ 2166982 h 3484138"/>
                <a:gd name="connsiteX42" fmla="*/ 1442957 w 1554821"/>
                <a:gd name="connsiteY42" fmla="*/ 2467513 h 3484138"/>
                <a:gd name="connsiteX43" fmla="*/ 1360275 w 1554821"/>
                <a:gd name="connsiteY43" fmla="*/ 2552351 h 3484138"/>
                <a:gd name="connsiteX44" fmla="*/ 985690 w 1554821"/>
                <a:gd name="connsiteY44" fmla="*/ 2969354 h 3484138"/>
                <a:gd name="connsiteX45" fmla="*/ 875688 w 1554821"/>
                <a:gd name="connsiteY45" fmla="*/ 3118902 h 3484138"/>
                <a:gd name="connsiteX46" fmla="*/ 868498 w 1554821"/>
                <a:gd name="connsiteY46" fmla="*/ 3130405 h 3484138"/>
                <a:gd name="connsiteX47" fmla="*/ 920264 w 1554821"/>
                <a:gd name="connsiteY47" fmla="*/ 3108835 h 3484138"/>
                <a:gd name="connsiteX48" fmla="*/ 1006540 w 1554821"/>
                <a:gd name="connsiteY48" fmla="*/ 3093017 h 3484138"/>
                <a:gd name="connsiteX49" fmla="*/ 1103603 w 1554821"/>
                <a:gd name="connsiteY49" fmla="*/ 3154849 h 3484138"/>
                <a:gd name="connsiteX50" fmla="*/ 1109353 w 1554821"/>
                <a:gd name="connsiteY50" fmla="*/ 3348972 h 3484138"/>
                <a:gd name="connsiteX51" fmla="*/ 954775 w 1554821"/>
                <a:gd name="connsiteY51" fmla="*/ 3474074 h 3484138"/>
                <a:gd name="connsiteX52" fmla="*/ 918108 w 1554821"/>
                <a:gd name="connsiteY52" fmla="*/ 3482700 h 3484138"/>
                <a:gd name="connsiteX53" fmla="*/ 877845 w 1554821"/>
                <a:gd name="connsiteY53" fmla="*/ 3484138 h 3484138"/>
                <a:gd name="connsiteX54" fmla="*/ 804510 w 1554821"/>
                <a:gd name="connsiteY54" fmla="*/ 3458974 h 3484138"/>
                <a:gd name="connsiteX55" fmla="*/ 704573 w 1554821"/>
                <a:gd name="connsiteY55" fmla="*/ 3316617 h 3484138"/>
                <a:gd name="connsiteX56" fmla="*/ 739084 w 1554821"/>
                <a:gd name="connsiteY56" fmla="*/ 3041971 h 3484138"/>
                <a:gd name="connsiteX57" fmla="*/ 737646 w 1554821"/>
                <a:gd name="connsiteY57" fmla="*/ 3011774 h 3484138"/>
                <a:gd name="connsiteX58" fmla="*/ 43118 w 1554821"/>
                <a:gd name="connsiteY58" fmla="*/ 1831222 h 3484138"/>
                <a:gd name="connsiteX59" fmla="*/ 30177 w 1554821"/>
                <a:gd name="connsiteY59" fmla="*/ 1802464 h 3484138"/>
                <a:gd name="connsiteX60" fmla="*/ 0 w 1554821"/>
                <a:gd name="connsiteY60" fmla="*/ 1802827 h 3484138"/>
                <a:gd name="connsiteX61" fmla="*/ 0 w 1554821"/>
                <a:gd name="connsiteY61" fmla="*/ 1719062 h 3484138"/>
                <a:gd name="connsiteX62" fmla="*/ 36648 w 1554821"/>
                <a:gd name="connsiteY62" fmla="*/ 1719062 h 3484138"/>
                <a:gd name="connsiteX63" fmla="*/ 38086 w 1554821"/>
                <a:gd name="connsiteY63" fmla="*/ 1716186 h 3484138"/>
                <a:gd name="connsiteX64" fmla="*/ 61812 w 1554821"/>
                <a:gd name="connsiteY64" fmla="*/ 1651478 h 3484138"/>
                <a:gd name="connsiteX65" fmla="*/ 801634 w 1554821"/>
                <a:gd name="connsiteY65" fmla="*/ 468770 h 3484138"/>
                <a:gd name="connsiteX66" fmla="*/ 803792 w 1554821"/>
                <a:gd name="connsiteY66" fmla="*/ 445044 h 3484138"/>
                <a:gd name="connsiteX67" fmla="*/ 772157 w 1554821"/>
                <a:gd name="connsiteY67" fmla="*/ 170397 h 3484138"/>
                <a:gd name="connsiteX68" fmla="*/ 915232 w 1554821"/>
                <a:gd name="connsiteY68" fmla="*/ 19412 h 3484138"/>
                <a:gd name="connsiteX69" fmla="*/ 979220 w 1554821"/>
                <a:gd name="connsiteY69" fmla="*/ 0 h 3484138"/>
                <a:gd name="connsiteX0" fmla="*/ 868498 w 1554821"/>
                <a:gd name="connsiteY0" fmla="*/ 574460 h 3484138"/>
                <a:gd name="connsiteX1" fmla="*/ 149528 w 1554821"/>
                <a:gd name="connsiteY1" fmla="*/ 1723377 h 3484138"/>
                <a:gd name="connsiteX2" fmla="*/ 257294 w 1554821"/>
                <a:gd name="connsiteY2" fmla="*/ 1726080 h 3484138"/>
                <a:gd name="connsiteX3" fmla="*/ 257294 w 1554821"/>
                <a:gd name="connsiteY3" fmla="*/ 1808934 h 3484138"/>
                <a:gd name="connsiteX4" fmla="*/ 162469 w 1554821"/>
                <a:gd name="connsiteY4" fmla="*/ 1808934 h 3484138"/>
                <a:gd name="connsiteX5" fmla="*/ 808824 w 1554821"/>
                <a:gd name="connsiteY5" fmla="*/ 2910399 h 3484138"/>
                <a:gd name="connsiteX6" fmla="*/ 897976 w 1554821"/>
                <a:gd name="connsiteY6" fmla="*/ 2798959 h 3484138"/>
                <a:gd name="connsiteX7" fmla="*/ 1118700 w 1554821"/>
                <a:gd name="connsiteY7" fmla="*/ 2519998 h 3484138"/>
                <a:gd name="connsiteX8" fmla="*/ 1250992 w 1554821"/>
                <a:gd name="connsiteY8" fmla="*/ 2194303 h 3484138"/>
                <a:gd name="connsiteX9" fmla="*/ 1221513 w 1554821"/>
                <a:gd name="connsiteY9" fmla="*/ 2005214 h 3484138"/>
                <a:gd name="connsiteX10" fmla="*/ 1199225 w 1554821"/>
                <a:gd name="connsiteY10" fmla="*/ 1987238 h 3484138"/>
                <a:gd name="connsiteX11" fmla="*/ 1046084 w 1554821"/>
                <a:gd name="connsiteY11" fmla="*/ 1841287 h 3484138"/>
                <a:gd name="connsiteX12" fmla="*/ 1028830 w 1554821"/>
                <a:gd name="connsiteY12" fmla="*/ 1828346 h 3484138"/>
                <a:gd name="connsiteX13" fmla="*/ 1038175 w 1554821"/>
                <a:gd name="connsiteY13" fmla="*/ 1745665 h 3484138"/>
                <a:gd name="connsiteX14" fmla="*/ 1203539 w 1554821"/>
                <a:gd name="connsiteY14" fmla="*/ 1574549 h 3484138"/>
                <a:gd name="connsiteX15" fmla="*/ 1211448 w 1554821"/>
                <a:gd name="connsiteY15" fmla="*/ 1553699 h 3484138"/>
                <a:gd name="connsiteX16" fmla="*/ 1271842 w 1554821"/>
                <a:gd name="connsiteY16" fmla="*/ 1373237 h 3484138"/>
                <a:gd name="connsiteX17" fmla="*/ 1242363 w 1554821"/>
                <a:gd name="connsiteY17" fmla="*/ 1174081 h 3484138"/>
                <a:gd name="connsiteX18" fmla="*/ 1068373 w 1554821"/>
                <a:gd name="connsiteY18" fmla="*/ 868518 h 3484138"/>
                <a:gd name="connsiteX19" fmla="*/ 1008698 w 1554821"/>
                <a:gd name="connsiteY19" fmla="*/ 796622 h 3484138"/>
                <a:gd name="connsiteX20" fmla="*/ 880721 w 1554821"/>
                <a:gd name="connsiteY20" fmla="*/ 594589 h 3484138"/>
                <a:gd name="connsiteX21" fmla="*/ 868498 w 1554821"/>
                <a:gd name="connsiteY21" fmla="*/ 574460 h 3484138"/>
                <a:gd name="connsiteX22" fmla="*/ 979220 w 1554821"/>
                <a:gd name="connsiteY22" fmla="*/ 0 h 3484138"/>
                <a:gd name="connsiteX23" fmla="*/ 1018045 w 1554821"/>
                <a:gd name="connsiteY23" fmla="*/ 0 h 3484138"/>
                <a:gd name="connsiteX24" fmla="*/ 1206416 w 1554821"/>
                <a:gd name="connsiteY24" fmla="*/ 189089 h 3484138"/>
                <a:gd name="connsiteX25" fmla="*/ 1146022 w 1554821"/>
                <a:gd name="connsiteY25" fmla="*/ 378898 h 3484138"/>
                <a:gd name="connsiteX26" fmla="*/ 1036019 w 1554821"/>
                <a:gd name="connsiteY26" fmla="*/ 405500 h 3484138"/>
                <a:gd name="connsiteX27" fmla="*/ 998633 w 1554821"/>
                <a:gd name="connsiteY27" fmla="*/ 405500 h 3484138"/>
                <a:gd name="connsiteX28" fmla="*/ 1011574 w 1554821"/>
                <a:gd name="connsiteY28" fmla="*/ 468770 h 3484138"/>
                <a:gd name="connsiteX29" fmla="*/ 1123014 w 1554821"/>
                <a:gd name="connsiteY29" fmla="*/ 631257 h 3484138"/>
                <a:gd name="connsiteX30" fmla="*/ 1237331 w 1554821"/>
                <a:gd name="connsiteY30" fmla="*/ 741979 h 3484138"/>
                <a:gd name="connsiteX31" fmla="*/ 1432172 w 1554821"/>
                <a:gd name="connsiteY31" fmla="*/ 972051 h 3484138"/>
                <a:gd name="connsiteX32" fmla="*/ 1477468 w 1554821"/>
                <a:gd name="connsiteY32" fmla="*/ 1023098 h 3484138"/>
                <a:gd name="connsiteX33" fmla="*/ 1554397 w 1554821"/>
                <a:gd name="connsiteY33" fmla="*/ 1244542 h 3484138"/>
                <a:gd name="connsiteX34" fmla="*/ 1491127 w 1554821"/>
                <a:gd name="connsiteY34" fmla="*/ 1440101 h 3484138"/>
                <a:gd name="connsiteX35" fmla="*/ 1359555 w 1554821"/>
                <a:gd name="connsiteY35" fmla="*/ 1600432 h 3484138"/>
                <a:gd name="connsiteX36" fmla="*/ 1460212 w 1554821"/>
                <a:gd name="connsiteY36" fmla="*/ 1755730 h 3484138"/>
                <a:gd name="connsiteX37" fmla="*/ 1450145 w 1554821"/>
                <a:gd name="connsiteY37" fmla="*/ 1849196 h 3484138"/>
                <a:gd name="connsiteX38" fmla="*/ 1378249 w 1554821"/>
                <a:gd name="connsiteY38" fmla="*/ 1949853 h 3484138"/>
                <a:gd name="connsiteX39" fmla="*/ 1390472 w 1554821"/>
                <a:gd name="connsiteY39" fmla="*/ 1962794 h 3484138"/>
                <a:gd name="connsiteX40" fmla="*/ 1506945 w 1554821"/>
                <a:gd name="connsiteY40" fmla="*/ 2166982 h 3484138"/>
                <a:gd name="connsiteX41" fmla="*/ 1442957 w 1554821"/>
                <a:gd name="connsiteY41" fmla="*/ 2467513 h 3484138"/>
                <a:gd name="connsiteX42" fmla="*/ 1360275 w 1554821"/>
                <a:gd name="connsiteY42" fmla="*/ 2552351 h 3484138"/>
                <a:gd name="connsiteX43" fmla="*/ 985690 w 1554821"/>
                <a:gd name="connsiteY43" fmla="*/ 2969354 h 3484138"/>
                <a:gd name="connsiteX44" fmla="*/ 875688 w 1554821"/>
                <a:gd name="connsiteY44" fmla="*/ 3118902 h 3484138"/>
                <a:gd name="connsiteX45" fmla="*/ 868498 w 1554821"/>
                <a:gd name="connsiteY45" fmla="*/ 3130405 h 3484138"/>
                <a:gd name="connsiteX46" fmla="*/ 920264 w 1554821"/>
                <a:gd name="connsiteY46" fmla="*/ 3108835 h 3484138"/>
                <a:gd name="connsiteX47" fmla="*/ 1006540 w 1554821"/>
                <a:gd name="connsiteY47" fmla="*/ 3093017 h 3484138"/>
                <a:gd name="connsiteX48" fmla="*/ 1103603 w 1554821"/>
                <a:gd name="connsiteY48" fmla="*/ 3154849 h 3484138"/>
                <a:gd name="connsiteX49" fmla="*/ 1109353 w 1554821"/>
                <a:gd name="connsiteY49" fmla="*/ 3348972 h 3484138"/>
                <a:gd name="connsiteX50" fmla="*/ 954775 w 1554821"/>
                <a:gd name="connsiteY50" fmla="*/ 3474074 h 3484138"/>
                <a:gd name="connsiteX51" fmla="*/ 918108 w 1554821"/>
                <a:gd name="connsiteY51" fmla="*/ 3482700 h 3484138"/>
                <a:gd name="connsiteX52" fmla="*/ 877845 w 1554821"/>
                <a:gd name="connsiteY52" fmla="*/ 3484138 h 3484138"/>
                <a:gd name="connsiteX53" fmla="*/ 804510 w 1554821"/>
                <a:gd name="connsiteY53" fmla="*/ 3458974 h 3484138"/>
                <a:gd name="connsiteX54" fmla="*/ 704573 w 1554821"/>
                <a:gd name="connsiteY54" fmla="*/ 3316617 h 3484138"/>
                <a:gd name="connsiteX55" fmla="*/ 739084 w 1554821"/>
                <a:gd name="connsiteY55" fmla="*/ 3041971 h 3484138"/>
                <a:gd name="connsiteX56" fmla="*/ 737646 w 1554821"/>
                <a:gd name="connsiteY56" fmla="*/ 3011774 h 3484138"/>
                <a:gd name="connsiteX57" fmla="*/ 43118 w 1554821"/>
                <a:gd name="connsiteY57" fmla="*/ 1831222 h 3484138"/>
                <a:gd name="connsiteX58" fmla="*/ 30177 w 1554821"/>
                <a:gd name="connsiteY58" fmla="*/ 1802464 h 3484138"/>
                <a:gd name="connsiteX59" fmla="*/ 0 w 1554821"/>
                <a:gd name="connsiteY59" fmla="*/ 1802827 h 3484138"/>
                <a:gd name="connsiteX60" fmla="*/ 0 w 1554821"/>
                <a:gd name="connsiteY60" fmla="*/ 1719062 h 3484138"/>
                <a:gd name="connsiteX61" fmla="*/ 36648 w 1554821"/>
                <a:gd name="connsiteY61" fmla="*/ 1719062 h 3484138"/>
                <a:gd name="connsiteX62" fmla="*/ 38086 w 1554821"/>
                <a:gd name="connsiteY62" fmla="*/ 1716186 h 3484138"/>
                <a:gd name="connsiteX63" fmla="*/ 61812 w 1554821"/>
                <a:gd name="connsiteY63" fmla="*/ 1651478 h 3484138"/>
                <a:gd name="connsiteX64" fmla="*/ 801634 w 1554821"/>
                <a:gd name="connsiteY64" fmla="*/ 468770 h 3484138"/>
                <a:gd name="connsiteX65" fmla="*/ 803792 w 1554821"/>
                <a:gd name="connsiteY65" fmla="*/ 445044 h 3484138"/>
                <a:gd name="connsiteX66" fmla="*/ 772157 w 1554821"/>
                <a:gd name="connsiteY66" fmla="*/ 170397 h 3484138"/>
                <a:gd name="connsiteX67" fmla="*/ 915232 w 1554821"/>
                <a:gd name="connsiteY67" fmla="*/ 19412 h 3484138"/>
                <a:gd name="connsiteX68" fmla="*/ 979220 w 1554821"/>
                <a:gd name="connsiteY68" fmla="*/ 0 h 3484138"/>
                <a:gd name="connsiteX0" fmla="*/ 868498 w 1554821"/>
                <a:gd name="connsiteY0" fmla="*/ 574460 h 3484138"/>
                <a:gd name="connsiteX1" fmla="*/ 149528 w 1554821"/>
                <a:gd name="connsiteY1" fmla="*/ 1723377 h 3484138"/>
                <a:gd name="connsiteX2" fmla="*/ 257294 w 1554821"/>
                <a:gd name="connsiteY2" fmla="*/ 1726080 h 3484138"/>
                <a:gd name="connsiteX3" fmla="*/ 257294 w 1554821"/>
                <a:gd name="connsiteY3" fmla="*/ 1808934 h 3484138"/>
                <a:gd name="connsiteX4" fmla="*/ 162469 w 1554821"/>
                <a:gd name="connsiteY4" fmla="*/ 1808934 h 3484138"/>
                <a:gd name="connsiteX5" fmla="*/ 808824 w 1554821"/>
                <a:gd name="connsiteY5" fmla="*/ 2910399 h 3484138"/>
                <a:gd name="connsiteX6" fmla="*/ 897976 w 1554821"/>
                <a:gd name="connsiteY6" fmla="*/ 2798959 h 3484138"/>
                <a:gd name="connsiteX7" fmla="*/ 1118700 w 1554821"/>
                <a:gd name="connsiteY7" fmla="*/ 2519998 h 3484138"/>
                <a:gd name="connsiteX8" fmla="*/ 1250992 w 1554821"/>
                <a:gd name="connsiteY8" fmla="*/ 2194303 h 3484138"/>
                <a:gd name="connsiteX9" fmla="*/ 1221513 w 1554821"/>
                <a:gd name="connsiteY9" fmla="*/ 2005214 h 3484138"/>
                <a:gd name="connsiteX10" fmla="*/ 1199225 w 1554821"/>
                <a:gd name="connsiteY10" fmla="*/ 1987238 h 3484138"/>
                <a:gd name="connsiteX11" fmla="*/ 1046084 w 1554821"/>
                <a:gd name="connsiteY11" fmla="*/ 1841287 h 3484138"/>
                <a:gd name="connsiteX12" fmla="*/ 1038175 w 1554821"/>
                <a:gd name="connsiteY12" fmla="*/ 1745665 h 3484138"/>
                <a:gd name="connsiteX13" fmla="*/ 1203539 w 1554821"/>
                <a:gd name="connsiteY13" fmla="*/ 1574549 h 3484138"/>
                <a:gd name="connsiteX14" fmla="*/ 1211448 w 1554821"/>
                <a:gd name="connsiteY14" fmla="*/ 1553699 h 3484138"/>
                <a:gd name="connsiteX15" fmla="*/ 1271842 w 1554821"/>
                <a:gd name="connsiteY15" fmla="*/ 1373237 h 3484138"/>
                <a:gd name="connsiteX16" fmla="*/ 1242363 w 1554821"/>
                <a:gd name="connsiteY16" fmla="*/ 1174081 h 3484138"/>
                <a:gd name="connsiteX17" fmla="*/ 1068373 w 1554821"/>
                <a:gd name="connsiteY17" fmla="*/ 868518 h 3484138"/>
                <a:gd name="connsiteX18" fmla="*/ 1008698 w 1554821"/>
                <a:gd name="connsiteY18" fmla="*/ 796622 h 3484138"/>
                <a:gd name="connsiteX19" fmla="*/ 880721 w 1554821"/>
                <a:gd name="connsiteY19" fmla="*/ 594589 h 3484138"/>
                <a:gd name="connsiteX20" fmla="*/ 868498 w 1554821"/>
                <a:gd name="connsiteY20" fmla="*/ 574460 h 3484138"/>
                <a:gd name="connsiteX21" fmla="*/ 979220 w 1554821"/>
                <a:gd name="connsiteY21" fmla="*/ 0 h 3484138"/>
                <a:gd name="connsiteX22" fmla="*/ 1018045 w 1554821"/>
                <a:gd name="connsiteY22" fmla="*/ 0 h 3484138"/>
                <a:gd name="connsiteX23" fmla="*/ 1206416 w 1554821"/>
                <a:gd name="connsiteY23" fmla="*/ 189089 h 3484138"/>
                <a:gd name="connsiteX24" fmla="*/ 1146022 w 1554821"/>
                <a:gd name="connsiteY24" fmla="*/ 378898 h 3484138"/>
                <a:gd name="connsiteX25" fmla="*/ 1036019 w 1554821"/>
                <a:gd name="connsiteY25" fmla="*/ 405500 h 3484138"/>
                <a:gd name="connsiteX26" fmla="*/ 998633 w 1554821"/>
                <a:gd name="connsiteY26" fmla="*/ 405500 h 3484138"/>
                <a:gd name="connsiteX27" fmla="*/ 1011574 w 1554821"/>
                <a:gd name="connsiteY27" fmla="*/ 468770 h 3484138"/>
                <a:gd name="connsiteX28" fmla="*/ 1123014 w 1554821"/>
                <a:gd name="connsiteY28" fmla="*/ 631257 h 3484138"/>
                <a:gd name="connsiteX29" fmla="*/ 1237331 w 1554821"/>
                <a:gd name="connsiteY29" fmla="*/ 741979 h 3484138"/>
                <a:gd name="connsiteX30" fmla="*/ 1432172 w 1554821"/>
                <a:gd name="connsiteY30" fmla="*/ 972051 h 3484138"/>
                <a:gd name="connsiteX31" fmla="*/ 1477468 w 1554821"/>
                <a:gd name="connsiteY31" fmla="*/ 1023098 h 3484138"/>
                <a:gd name="connsiteX32" fmla="*/ 1554397 w 1554821"/>
                <a:gd name="connsiteY32" fmla="*/ 1244542 h 3484138"/>
                <a:gd name="connsiteX33" fmla="*/ 1491127 w 1554821"/>
                <a:gd name="connsiteY33" fmla="*/ 1440101 h 3484138"/>
                <a:gd name="connsiteX34" fmla="*/ 1359555 w 1554821"/>
                <a:gd name="connsiteY34" fmla="*/ 1600432 h 3484138"/>
                <a:gd name="connsiteX35" fmla="*/ 1460212 w 1554821"/>
                <a:gd name="connsiteY35" fmla="*/ 1755730 h 3484138"/>
                <a:gd name="connsiteX36" fmla="*/ 1450145 w 1554821"/>
                <a:gd name="connsiteY36" fmla="*/ 1849196 h 3484138"/>
                <a:gd name="connsiteX37" fmla="*/ 1378249 w 1554821"/>
                <a:gd name="connsiteY37" fmla="*/ 1949853 h 3484138"/>
                <a:gd name="connsiteX38" fmla="*/ 1390472 w 1554821"/>
                <a:gd name="connsiteY38" fmla="*/ 1962794 h 3484138"/>
                <a:gd name="connsiteX39" fmla="*/ 1506945 w 1554821"/>
                <a:gd name="connsiteY39" fmla="*/ 2166982 h 3484138"/>
                <a:gd name="connsiteX40" fmla="*/ 1442957 w 1554821"/>
                <a:gd name="connsiteY40" fmla="*/ 2467513 h 3484138"/>
                <a:gd name="connsiteX41" fmla="*/ 1360275 w 1554821"/>
                <a:gd name="connsiteY41" fmla="*/ 2552351 h 3484138"/>
                <a:gd name="connsiteX42" fmla="*/ 985690 w 1554821"/>
                <a:gd name="connsiteY42" fmla="*/ 2969354 h 3484138"/>
                <a:gd name="connsiteX43" fmla="*/ 875688 w 1554821"/>
                <a:gd name="connsiteY43" fmla="*/ 3118902 h 3484138"/>
                <a:gd name="connsiteX44" fmla="*/ 868498 w 1554821"/>
                <a:gd name="connsiteY44" fmla="*/ 3130405 h 3484138"/>
                <a:gd name="connsiteX45" fmla="*/ 920264 w 1554821"/>
                <a:gd name="connsiteY45" fmla="*/ 3108835 h 3484138"/>
                <a:gd name="connsiteX46" fmla="*/ 1006540 w 1554821"/>
                <a:gd name="connsiteY46" fmla="*/ 3093017 h 3484138"/>
                <a:gd name="connsiteX47" fmla="*/ 1103603 w 1554821"/>
                <a:gd name="connsiteY47" fmla="*/ 3154849 h 3484138"/>
                <a:gd name="connsiteX48" fmla="*/ 1109353 w 1554821"/>
                <a:gd name="connsiteY48" fmla="*/ 3348972 h 3484138"/>
                <a:gd name="connsiteX49" fmla="*/ 954775 w 1554821"/>
                <a:gd name="connsiteY49" fmla="*/ 3474074 h 3484138"/>
                <a:gd name="connsiteX50" fmla="*/ 918108 w 1554821"/>
                <a:gd name="connsiteY50" fmla="*/ 3482700 h 3484138"/>
                <a:gd name="connsiteX51" fmla="*/ 877845 w 1554821"/>
                <a:gd name="connsiteY51" fmla="*/ 3484138 h 3484138"/>
                <a:gd name="connsiteX52" fmla="*/ 804510 w 1554821"/>
                <a:gd name="connsiteY52" fmla="*/ 3458974 h 3484138"/>
                <a:gd name="connsiteX53" fmla="*/ 704573 w 1554821"/>
                <a:gd name="connsiteY53" fmla="*/ 3316617 h 3484138"/>
                <a:gd name="connsiteX54" fmla="*/ 739084 w 1554821"/>
                <a:gd name="connsiteY54" fmla="*/ 3041971 h 3484138"/>
                <a:gd name="connsiteX55" fmla="*/ 737646 w 1554821"/>
                <a:gd name="connsiteY55" fmla="*/ 3011774 h 3484138"/>
                <a:gd name="connsiteX56" fmla="*/ 43118 w 1554821"/>
                <a:gd name="connsiteY56" fmla="*/ 1831222 h 3484138"/>
                <a:gd name="connsiteX57" fmla="*/ 30177 w 1554821"/>
                <a:gd name="connsiteY57" fmla="*/ 1802464 h 3484138"/>
                <a:gd name="connsiteX58" fmla="*/ 0 w 1554821"/>
                <a:gd name="connsiteY58" fmla="*/ 1802827 h 3484138"/>
                <a:gd name="connsiteX59" fmla="*/ 0 w 1554821"/>
                <a:gd name="connsiteY59" fmla="*/ 1719062 h 3484138"/>
                <a:gd name="connsiteX60" fmla="*/ 36648 w 1554821"/>
                <a:gd name="connsiteY60" fmla="*/ 1719062 h 3484138"/>
                <a:gd name="connsiteX61" fmla="*/ 38086 w 1554821"/>
                <a:gd name="connsiteY61" fmla="*/ 1716186 h 3484138"/>
                <a:gd name="connsiteX62" fmla="*/ 61812 w 1554821"/>
                <a:gd name="connsiteY62" fmla="*/ 1651478 h 3484138"/>
                <a:gd name="connsiteX63" fmla="*/ 801634 w 1554821"/>
                <a:gd name="connsiteY63" fmla="*/ 468770 h 3484138"/>
                <a:gd name="connsiteX64" fmla="*/ 803792 w 1554821"/>
                <a:gd name="connsiteY64" fmla="*/ 445044 h 3484138"/>
                <a:gd name="connsiteX65" fmla="*/ 772157 w 1554821"/>
                <a:gd name="connsiteY65" fmla="*/ 170397 h 3484138"/>
                <a:gd name="connsiteX66" fmla="*/ 915232 w 1554821"/>
                <a:gd name="connsiteY66" fmla="*/ 19412 h 3484138"/>
                <a:gd name="connsiteX67" fmla="*/ 979220 w 1554821"/>
                <a:gd name="connsiteY67" fmla="*/ 0 h 3484138"/>
                <a:gd name="connsiteX0" fmla="*/ 868498 w 1554821"/>
                <a:gd name="connsiteY0" fmla="*/ 574460 h 3484138"/>
                <a:gd name="connsiteX1" fmla="*/ 149528 w 1554821"/>
                <a:gd name="connsiteY1" fmla="*/ 1723377 h 3484138"/>
                <a:gd name="connsiteX2" fmla="*/ 257294 w 1554821"/>
                <a:gd name="connsiteY2" fmla="*/ 1726080 h 3484138"/>
                <a:gd name="connsiteX3" fmla="*/ 257294 w 1554821"/>
                <a:gd name="connsiteY3" fmla="*/ 1808934 h 3484138"/>
                <a:gd name="connsiteX4" fmla="*/ 162469 w 1554821"/>
                <a:gd name="connsiteY4" fmla="*/ 1808934 h 3484138"/>
                <a:gd name="connsiteX5" fmla="*/ 808824 w 1554821"/>
                <a:gd name="connsiteY5" fmla="*/ 2910399 h 3484138"/>
                <a:gd name="connsiteX6" fmla="*/ 897976 w 1554821"/>
                <a:gd name="connsiteY6" fmla="*/ 2798959 h 3484138"/>
                <a:gd name="connsiteX7" fmla="*/ 1118700 w 1554821"/>
                <a:gd name="connsiteY7" fmla="*/ 2519998 h 3484138"/>
                <a:gd name="connsiteX8" fmla="*/ 1250992 w 1554821"/>
                <a:gd name="connsiteY8" fmla="*/ 2194303 h 3484138"/>
                <a:gd name="connsiteX9" fmla="*/ 1221513 w 1554821"/>
                <a:gd name="connsiteY9" fmla="*/ 2005214 h 3484138"/>
                <a:gd name="connsiteX10" fmla="*/ 1199225 w 1554821"/>
                <a:gd name="connsiteY10" fmla="*/ 1987238 h 3484138"/>
                <a:gd name="connsiteX11" fmla="*/ 1046084 w 1554821"/>
                <a:gd name="connsiteY11" fmla="*/ 1841287 h 3484138"/>
                <a:gd name="connsiteX12" fmla="*/ 1038175 w 1554821"/>
                <a:gd name="connsiteY12" fmla="*/ 1745665 h 3484138"/>
                <a:gd name="connsiteX13" fmla="*/ 1203539 w 1554821"/>
                <a:gd name="connsiteY13" fmla="*/ 1574549 h 3484138"/>
                <a:gd name="connsiteX14" fmla="*/ 1211448 w 1554821"/>
                <a:gd name="connsiteY14" fmla="*/ 1553699 h 3484138"/>
                <a:gd name="connsiteX15" fmla="*/ 1271842 w 1554821"/>
                <a:gd name="connsiteY15" fmla="*/ 1373237 h 3484138"/>
                <a:gd name="connsiteX16" fmla="*/ 1242363 w 1554821"/>
                <a:gd name="connsiteY16" fmla="*/ 1174081 h 3484138"/>
                <a:gd name="connsiteX17" fmla="*/ 1068373 w 1554821"/>
                <a:gd name="connsiteY17" fmla="*/ 868518 h 3484138"/>
                <a:gd name="connsiteX18" fmla="*/ 1008698 w 1554821"/>
                <a:gd name="connsiteY18" fmla="*/ 796622 h 3484138"/>
                <a:gd name="connsiteX19" fmla="*/ 880721 w 1554821"/>
                <a:gd name="connsiteY19" fmla="*/ 594589 h 3484138"/>
                <a:gd name="connsiteX20" fmla="*/ 868498 w 1554821"/>
                <a:gd name="connsiteY20" fmla="*/ 574460 h 3484138"/>
                <a:gd name="connsiteX21" fmla="*/ 979220 w 1554821"/>
                <a:gd name="connsiteY21" fmla="*/ 0 h 3484138"/>
                <a:gd name="connsiteX22" fmla="*/ 1018045 w 1554821"/>
                <a:gd name="connsiteY22" fmla="*/ 0 h 3484138"/>
                <a:gd name="connsiteX23" fmla="*/ 1206416 w 1554821"/>
                <a:gd name="connsiteY23" fmla="*/ 189089 h 3484138"/>
                <a:gd name="connsiteX24" fmla="*/ 1146022 w 1554821"/>
                <a:gd name="connsiteY24" fmla="*/ 378898 h 3484138"/>
                <a:gd name="connsiteX25" fmla="*/ 1036019 w 1554821"/>
                <a:gd name="connsiteY25" fmla="*/ 405500 h 3484138"/>
                <a:gd name="connsiteX26" fmla="*/ 998633 w 1554821"/>
                <a:gd name="connsiteY26" fmla="*/ 405500 h 3484138"/>
                <a:gd name="connsiteX27" fmla="*/ 1011574 w 1554821"/>
                <a:gd name="connsiteY27" fmla="*/ 468770 h 3484138"/>
                <a:gd name="connsiteX28" fmla="*/ 1123014 w 1554821"/>
                <a:gd name="connsiteY28" fmla="*/ 631257 h 3484138"/>
                <a:gd name="connsiteX29" fmla="*/ 1237331 w 1554821"/>
                <a:gd name="connsiteY29" fmla="*/ 741979 h 3484138"/>
                <a:gd name="connsiteX30" fmla="*/ 1432172 w 1554821"/>
                <a:gd name="connsiteY30" fmla="*/ 972051 h 3484138"/>
                <a:gd name="connsiteX31" fmla="*/ 1477468 w 1554821"/>
                <a:gd name="connsiteY31" fmla="*/ 1023098 h 3484138"/>
                <a:gd name="connsiteX32" fmla="*/ 1554397 w 1554821"/>
                <a:gd name="connsiteY32" fmla="*/ 1244542 h 3484138"/>
                <a:gd name="connsiteX33" fmla="*/ 1491127 w 1554821"/>
                <a:gd name="connsiteY33" fmla="*/ 1440101 h 3484138"/>
                <a:gd name="connsiteX34" fmla="*/ 1359555 w 1554821"/>
                <a:gd name="connsiteY34" fmla="*/ 1600432 h 3484138"/>
                <a:gd name="connsiteX35" fmla="*/ 1460212 w 1554821"/>
                <a:gd name="connsiteY35" fmla="*/ 1755730 h 3484138"/>
                <a:gd name="connsiteX36" fmla="*/ 1450145 w 1554821"/>
                <a:gd name="connsiteY36" fmla="*/ 1849196 h 3484138"/>
                <a:gd name="connsiteX37" fmla="*/ 1378249 w 1554821"/>
                <a:gd name="connsiteY37" fmla="*/ 1949853 h 3484138"/>
                <a:gd name="connsiteX38" fmla="*/ 1390472 w 1554821"/>
                <a:gd name="connsiteY38" fmla="*/ 1962794 h 3484138"/>
                <a:gd name="connsiteX39" fmla="*/ 1506945 w 1554821"/>
                <a:gd name="connsiteY39" fmla="*/ 2166982 h 3484138"/>
                <a:gd name="connsiteX40" fmla="*/ 1442957 w 1554821"/>
                <a:gd name="connsiteY40" fmla="*/ 2467513 h 3484138"/>
                <a:gd name="connsiteX41" fmla="*/ 1360275 w 1554821"/>
                <a:gd name="connsiteY41" fmla="*/ 2552351 h 3484138"/>
                <a:gd name="connsiteX42" fmla="*/ 985690 w 1554821"/>
                <a:gd name="connsiteY42" fmla="*/ 2969354 h 3484138"/>
                <a:gd name="connsiteX43" fmla="*/ 875688 w 1554821"/>
                <a:gd name="connsiteY43" fmla="*/ 3118902 h 3484138"/>
                <a:gd name="connsiteX44" fmla="*/ 868498 w 1554821"/>
                <a:gd name="connsiteY44" fmla="*/ 3130405 h 3484138"/>
                <a:gd name="connsiteX45" fmla="*/ 920264 w 1554821"/>
                <a:gd name="connsiteY45" fmla="*/ 3108835 h 3484138"/>
                <a:gd name="connsiteX46" fmla="*/ 1006540 w 1554821"/>
                <a:gd name="connsiteY46" fmla="*/ 3093017 h 3484138"/>
                <a:gd name="connsiteX47" fmla="*/ 1103603 w 1554821"/>
                <a:gd name="connsiteY47" fmla="*/ 3154849 h 3484138"/>
                <a:gd name="connsiteX48" fmla="*/ 1109353 w 1554821"/>
                <a:gd name="connsiteY48" fmla="*/ 3348972 h 3484138"/>
                <a:gd name="connsiteX49" fmla="*/ 954775 w 1554821"/>
                <a:gd name="connsiteY49" fmla="*/ 3474074 h 3484138"/>
                <a:gd name="connsiteX50" fmla="*/ 918108 w 1554821"/>
                <a:gd name="connsiteY50" fmla="*/ 3482700 h 3484138"/>
                <a:gd name="connsiteX51" fmla="*/ 877845 w 1554821"/>
                <a:gd name="connsiteY51" fmla="*/ 3484138 h 3484138"/>
                <a:gd name="connsiteX52" fmla="*/ 804510 w 1554821"/>
                <a:gd name="connsiteY52" fmla="*/ 3458974 h 3484138"/>
                <a:gd name="connsiteX53" fmla="*/ 704573 w 1554821"/>
                <a:gd name="connsiteY53" fmla="*/ 3316617 h 3484138"/>
                <a:gd name="connsiteX54" fmla="*/ 739084 w 1554821"/>
                <a:gd name="connsiteY54" fmla="*/ 3041971 h 3484138"/>
                <a:gd name="connsiteX55" fmla="*/ 737646 w 1554821"/>
                <a:gd name="connsiteY55" fmla="*/ 3011774 h 3484138"/>
                <a:gd name="connsiteX56" fmla="*/ 43118 w 1554821"/>
                <a:gd name="connsiteY56" fmla="*/ 1831222 h 3484138"/>
                <a:gd name="connsiteX57" fmla="*/ 30177 w 1554821"/>
                <a:gd name="connsiteY57" fmla="*/ 1802464 h 3484138"/>
                <a:gd name="connsiteX58" fmla="*/ 0 w 1554821"/>
                <a:gd name="connsiteY58" fmla="*/ 1802827 h 3484138"/>
                <a:gd name="connsiteX59" fmla="*/ 0 w 1554821"/>
                <a:gd name="connsiteY59" fmla="*/ 1719062 h 3484138"/>
                <a:gd name="connsiteX60" fmla="*/ 36648 w 1554821"/>
                <a:gd name="connsiteY60" fmla="*/ 1719062 h 3484138"/>
                <a:gd name="connsiteX61" fmla="*/ 38086 w 1554821"/>
                <a:gd name="connsiteY61" fmla="*/ 1716186 h 3484138"/>
                <a:gd name="connsiteX62" fmla="*/ 61812 w 1554821"/>
                <a:gd name="connsiteY62" fmla="*/ 1651478 h 3484138"/>
                <a:gd name="connsiteX63" fmla="*/ 801634 w 1554821"/>
                <a:gd name="connsiteY63" fmla="*/ 468770 h 3484138"/>
                <a:gd name="connsiteX64" fmla="*/ 803792 w 1554821"/>
                <a:gd name="connsiteY64" fmla="*/ 445044 h 3484138"/>
                <a:gd name="connsiteX65" fmla="*/ 772157 w 1554821"/>
                <a:gd name="connsiteY65" fmla="*/ 170397 h 3484138"/>
                <a:gd name="connsiteX66" fmla="*/ 915232 w 1554821"/>
                <a:gd name="connsiteY66" fmla="*/ 19412 h 3484138"/>
                <a:gd name="connsiteX67" fmla="*/ 979220 w 1554821"/>
                <a:gd name="connsiteY67" fmla="*/ 0 h 3484138"/>
                <a:gd name="connsiteX0" fmla="*/ 868498 w 1554821"/>
                <a:gd name="connsiteY0" fmla="*/ 574460 h 3484138"/>
                <a:gd name="connsiteX1" fmla="*/ 149528 w 1554821"/>
                <a:gd name="connsiteY1" fmla="*/ 1723377 h 3484138"/>
                <a:gd name="connsiteX2" fmla="*/ 257294 w 1554821"/>
                <a:gd name="connsiteY2" fmla="*/ 1726080 h 3484138"/>
                <a:gd name="connsiteX3" fmla="*/ 257294 w 1554821"/>
                <a:gd name="connsiteY3" fmla="*/ 1808934 h 3484138"/>
                <a:gd name="connsiteX4" fmla="*/ 162469 w 1554821"/>
                <a:gd name="connsiteY4" fmla="*/ 1808934 h 3484138"/>
                <a:gd name="connsiteX5" fmla="*/ 808824 w 1554821"/>
                <a:gd name="connsiteY5" fmla="*/ 2910399 h 3484138"/>
                <a:gd name="connsiteX6" fmla="*/ 897976 w 1554821"/>
                <a:gd name="connsiteY6" fmla="*/ 2798959 h 3484138"/>
                <a:gd name="connsiteX7" fmla="*/ 1118700 w 1554821"/>
                <a:gd name="connsiteY7" fmla="*/ 2519998 h 3484138"/>
                <a:gd name="connsiteX8" fmla="*/ 1250992 w 1554821"/>
                <a:gd name="connsiteY8" fmla="*/ 2194303 h 3484138"/>
                <a:gd name="connsiteX9" fmla="*/ 1221513 w 1554821"/>
                <a:gd name="connsiteY9" fmla="*/ 2005214 h 3484138"/>
                <a:gd name="connsiteX10" fmla="*/ 1199225 w 1554821"/>
                <a:gd name="connsiteY10" fmla="*/ 1987238 h 3484138"/>
                <a:gd name="connsiteX11" fmla="*/ 1046084 w 1554821"/>
                <a:gd name="connsiteY11" fmla="*/ 1841287 h 3484138"/>
                <a:gd name="connsiteX12" fmla="*/ 1038175 w 1554821"/>
                <a:gd name="connsiteY12" fmla="*/ 1745665 h 3484138"/>
                <a:gd name="connsiteX13" fmla="*/ 1203539 w 1554821"/>
                <a:gd name="connsiteY13" fmla="*/ 1574549 h 3484138"/>
                <a:gd name="connsiteX14" fmla="*/ 1211448 w 1554821"/>
                <a:gd name="connsiteY14" fmla="*/ 1553699 h 3484138"/>
                <a:gd name="connsiteX15" fmla="*/ 1271842 w 1554821"/>
                <a:gd name="connsiteY15" fmla="*/ 1373237 h 3484138"/>
                <a:gd name="connsiteX16" fmla="*/ 1242363 w 1554821"/>
                <a:gd name="connsiteY16" fmla="*/ 1174081 h 3484138"/>
                <a:gd name="connsiteX17" fmla="*/ 1068373 w 1554821"/>
                <a:gd name="connsiteY17" fmla="*/ 868518 h 3484138"/>
                <a:gd name="connsiteX18" fmla="*/ 1008698 w 1554821"/>
                <a:gd name="connsiteY18" fmla="*/ 796622 h 3484138"/>
                <a:gd name="connsiteX19" fmla="*/ 880721 w 1554821"/>
                <a:gd name="connsiteY19" fmla="*/ 594589 h 3484138"/>
                <a:gd name="connsiteX20" fmla="*/ 868498 w 1554821"/>
                <a:gd name="connsiteY20" fmla="*/ 574460 h 3484138"/>
                <a:gd name="connsiteX21" fmla="*/ 979220 w 1554821"/>
                <a:gd name="connsiteY21" fmla="*/ 0 h 3484138"/>
                <a:gd name="connsiteX22" fmla="*/ 1018045 w 1554821"/>
                <a:gd name="connsiteY22" fmla="*/ 0 h 3484138"/>
                <a:gd name="connsiteX23" fmla="*/ 1206416 w 1554821"/>
                <a:gd name="connsiteY23" fmla="*/ 189089 h 3484138"/>
                <a:gd name="connsiteX24" fmla="*/ 1146022 w 1554821"/>
                <a:gd name="connsiteY24" fmla="*/ 378898 h 3484138"/>
                <a:gd name="connsiteX25" fmla="*/ 1036019 w 1554821"/>
                <a:gd name="connsiteY25" fmla="*/ 405500 h 3484138"/>
                <a:gd name="connsiteX26" fmla="*/ 998633 w 1554821"/>
                <a:gd name="connsiteY26" fmla="*/ 405500 h 3484138"/>
                <a:gd name="connsiteX27" fmla="*/ 1011574 w 1554821"/>
                <a:gd name="connsiteY27" fmla="*/ 468770 h 3484138"/>
                <a:gd name="connsiteX28" fmla="*/ 1123014 w 1554821"/>
                <a:gd name="connsiteY28" fmla="*/ 631257 h 3484138"/>
                <a:gd name="connsiteX29" fmla="*/ 1237331 w 1554821"/>
                <a:gd name="connsiteY29" fmla="*/ 741979 h 3484138"/>
                <a:gd name="connsiteX30" fmla="*/ 1432172 w 1554821"/>
                <a:gd name="connsiteY30" fmla="*/ 972051 h 3484138"/>
                <a:gd name="connsiteX31" fmla="*/ 1477468 w 1554821"/>
                <a:gd name="connsiteY31" fmla="*/ 1023098 h 3484138"/>
                <a:gd name="connsiteX32" fmla="*/ 1554397 w 1554821"/>
                <a:gd name="connsiteY32" fmla="*/ 1244542 h 3484138"/>
                <a:gd name="connsiteX33" fmla="*/ 1491127 w 1554821"/>
                <a:gd name="connsiteY33" fmla="*/ 1440101 h 3484138"/>
                <a:gd name="connsiteX34" fmla="*/ 1359555 w 1554821"/>
                <a:gd name="connsiteY34" fmla="*/ 1600432 h 3484138"/>
                <a:gd name="connsiteX35" fmla="*/ 1460212 w 1554821"/>
                <a:gd name="connsiteY35" fmla="*/ 1755730 h 3484138"/>
                <a:gd name="connsiteX36" fmla="*/ 1450145 w 1554821"/>
                <a:gd name="connsiteY36" fmla="*/ 1849196 h 3484138"/>
                <a:gd name="connsiteX37" fmla="*/ 1378249 w 1554821"/>
                <a:gd name="connsiteY37" fmla="*/ 1949853 h 3484138"/>
                <a:gd name="connsiteX38" fmla="*/ 1390472 w 1554821"/>
                <a:gd name="connsiteY38" fmla="*/ 1962794 h 3484138"/>
                <a:gd name="connsiteX39" fmla="*/ 1506945 w 1554821"/>
                <a:gd name="connsiteY39" fmla="*/ 2166982 h 3484138"/>
                <a:gd name="connsiteX40" fmla="*/ 1442957 w 1554821"/>
                <a:gd name="connsiteY40" fmla="*/ 2467513 h 3484138"/>
                <a:gd name="connsiteX41" fmla="*/ 1360275 w 1554821"/>
                <a:gd name="connsiteY41" fmla="*/ 2552351 h 3484138"/>
                <a:gd name="connsiteX42" fmla="*/ 985690 w 1554821"/>
                <a:gd name="connsiteY42" fmla="*/ 2969354 h 3484138"/>
                <a:gd name="connsiteX43" fmla="*/ 875688 w 1554821"/>
                <a:gd name="connsiteY43" fmla="*/ 3118902 h 3484138"/>
                <a:gd name="connsiteX44" fmla="*/ 868498 w 1554821"/>
                <a:gd name="connsiteY44" fmla="*/ 3130405 h 3484138"/>
                <a:gd name="connsiteX45" fmla="*/ 920264 w 1554821"/>
                <a:gd name="connsiteY45" fmla="*/ 3108835 h 3484138"/>
                <a:gd name="connsiteX46" fmla="*/ 1006540 w 1554821"/>
                <a:gd name="connsiteY46" fmla="*/ 3093017 h 3484138"/>
                <a:gd name="connsiteX47" fmla="*/ 1103603 w 1554821"/>
                <a:gd name="connsiteY47" fmla="*/ 3154849 h 3484138"/>
                <a:gd name="connsiteX48" fmla="*/ 1109353 w 1554821"/>
                <a:gd name="connsiteY48" fmla="*/ 3348972 h 3484138"/>
                <a:gd name="connsiteX49" fmla="*/ 954775 w 1554821"/>
                <a:gd name="connsiteY49" fmla="*/ 3474074 h 3484138"/>
                <a:gd name="connsiteX50" fmla="*/ 918108 w 1554821"/>
                <a:gd name="connsiteY50" fmla="*/ 3482700 h 3484138"/>
                <a:gd name="connsiteX51" fmla="*/ 877845 w 1554821"/>
                <a:gd name="connsiteY51" fmla="*/ 3484138 h 3484138"/>
                <a:gd name="connsiteX52" fmla="*/ 804510 w 1554821"/>
                <a:gd name="connsiteY52" fmla="*/ 3458974 h 3484138"/>
                <a:gd name="connsiteX53" fmla="*/ 704573 w 1554821"/>
                <a:gd name="connsiteY53" fmla="*/ 3316617 h 3484138"/>
                <a:gd name="connsiteX54" fmla="*/ 739084 w 1554821"/>
                <a:gd name="connsiteY54" fmla="*/ 3041971 h 3484138"/>
                <a:gd name="connsiteX55" fmla="*/ 737646 w 1554821"/>
                <a:gd name="connsiteY55" fmla="*/ 3011774 h 3484138"/>
                <a:gd name="connsiteX56" fmla="*/ 43118 w 1554821"/>
                <a:gd name="connsiteY56" fmla="*/ 1831222 h 3484138"/>
                <a:gd name="connsiteX57" fmla="*/ 30177 w 1554821"/>
                <a:gd name="connsiteY57" fmla="*/ 1802464 h 3484138"/>
                <a:gd name="connsiteX58" fmla="*/ 0 w 1554821"/>
                <a:gd name="connsiteY58" fmla="*/ 1802827 h 3484138"/>
                <a:gd name="connsiteX59" fmla="*/ 0 w 1554821"/>
                <a:gd name="connsiteY59" fmla="*/ 1719062 h 3484138"/>
                <a:gd name="connsiteX60" fmla="*/ 36648 w 1554821"/>
                <a:gd name="connsiteY60" fmla="*/ 1719062 h 3484138"/>
                <a:gd name="connsiteX61" fmla="*/ 38086 w 1554821"/>
                <a:gd name="connsiteY61" fmla="*/ 1716186 h 3484138"/>
                <a:gd name="connsiteX62" fmla="*/ 61812 w 1554821"/>
                <a:gd name="connsiteY62" fmla="*/ 1651478 h 3484138"/>
                <a:gd name="connsiteX63" fmla="*/ 801634 w 1554821"/>
                <a:gd name="connsiteY63" fmla="*/ 468770 h 3484138"/>
                <a:gd name="connsiteX64" fmla="*/ 803792 w 1554821"/>
                <a:gd name="connsiteY64" fmla="*/ 445044 h 3484138"/>
                <a:gd name="connsiteX65" fmla="*/ 772157 w 1554821"/>
                <a:gd name="connsiteY65" fmla="*/ 170397 h 3484138"/>
                <a:gd name="connsiteX66" fmla="*/ 915232 w 1554821"/>
                <a:gd name="connsiteY66" fmla="*/ 19412 h 3484138"/>
                <a:gd name="connsiteX67" fmla="*/ 979220 w 1554821"/>
                <a:gd name="connsiteY67" fmla="*/ 0 h 3484138"/>
                <a:gd name="connsiteX0" fmla="*/ 868498 w 1554821"/>
                <a:gd name="connsiteY0" fmla="*/ 574460 h 3484138"/>
                <a:gd name="connsiteX1" fmla="*/ 149528 w 1554821"/>
                <a:gd name="connsiteY1" fmla="*/ 1723377 h 3484138"/>
                <a:gd name="connsiteX2" fmla="*/ 257294 w 1554821"/>
                <a:gd name="connsiteY2" fmla="*/ 1726080 h 3484138"/>
                <a:gd name="connsiteX3" fmla="*/ 257294 w 1554821"/>
                <a:gd name="connsiteY3" fmla="*/ 1808934 h 3484138"/>
                <a:gd name="connsiteX4" fmla="*/ 162469 w 1554821"/>
                <a:gd name="connsiteY4" fmla="*/ 1808934 h 3484138"/>
                <a:gd name="connsiteX5" fmla="*/ 808824 w 1554821"/>
                <a:gd name="connsiteY5" fmla="*/ 2910399 h 3484138"/>
                <a:gd name="connsiteX6" fmla="*/ 897976 w 1554821"/>
                <a:gd name="connsiteY6" fmla="*/ 2798959 h 3484138"/>
                <a:gd name="connsiteX7" fmla="*/ 1118700 w 1554821"/>
                <a:gd name="connsiteY7" fmla="*/ 2519998 h 3484138"/>
                <a:gd name="connsiteX8" fmla="*/ 1250992 w 1554821"/>
                <a:gd name="connsiteY8" fmla="*/ 2194303 h 3484138"/>
                <a:gd name="connsiteX9" fmla="*/ 1221513 w 1554821"/>
                <a:gd name="connsiteY9" fmla="*/ 2005214 h 3484138"/>
                <a:gd name="connsiteX10" fmla="*/ 1199225 w 1554821"/>
                <a:gd name="connsiteY10" fmla="*/ 1987238 h 3484138"/>
                <a:gd name="connsiteX11" fmla="*/ 1046084 w 1554821"/>
                <a:gd name="connsiteY11" fmla="*/ 1841287 h 3484138"/>
                <a:gd name="connsiteX12" fmla="*/ 1038175 w 1554821"/>
                <a:gd name="connsiteY12" fmla="*/ 1745665 h 3484138"/>
                <a:gd name="connsiteX13" fmla="*/ 1203539 w 1554821"/>
                <a:gd name="connsiteY13" fmla="*/ 1574549 h 3484138"/>
                <a:gd name="connsiteX14" fmla="*/ 1211448 w 1554821"/>
                <a:gd name="connsiteY14" fmla="*/ 1553699 h 3484138"/>
                <a:gd name="connsiteX15" fmla="*/ 1271842 w 1554821"/>
                <a:gd name="connsiteY15" fmla="*/ 1373237 h 3484138"/>
                <a:gd name="connsiteX16" fmla="*/ 1242363 w 1554821"/>
                <a:gd name="connsiteY16" fmla="*/ 1174081 h 3484138"/>
                <a:gd name="connsiteX17" fmla="*/ 1068373 w 1554821"/>
                <a:gd name="connsiteY17" fmla="*/ 868518 h 3484138"/>
                <a:gd name="connsiteX18" fmla="*/ 1008698 w 1554821"/>
                <a:gd name="connsiteY18" fmla="*/ 796622 h 3484138"/>
                <a:gd name="connsiteX19" fmla="*/ 880721 w 1554821"/>
                <a:gd name="connsiteY19" fmla="*/ 594589 h 3484138"/>
                <a:gd name="connsiteX20" fmla="*/ 868498 w 1554821"/>
                <a:gd name="connsiteY20" fmla="*/ 574460 h 3484138"/>
                <a:gd name="connsiteX21" fmla="*/ 979220 w 1554821"/>
                <a:gd name="connsiteY21" fmla="*/ 0 h 3484138"/>
                <a:gd name="connsiteX22" fmla="*/ 1018045 w 1554821"/>
                <a:gd name="connsiteY22" fmla="*/ 0 h 3484138"/>
                <a:gd name="connsiteX23" fmla="*/ 1206416 w 1554821"/>
                <a:gd name="connsiteY23" fmla="*/ 189089 h 3484138"/>
                <a:gd name="connsiteX24" fmla="*/ 1146022 w 1554821"/>
                <a:gd name="connsiteY24" fmla="*/ 378898 h 3484138"/>
                <a:gd name="connsiteX25" fmla="*/ 1036019 w 1554821"/>
                <a:gd name="connsiteY25" fmla="*/ 405500 h 3484138"/>
                <a:gd name="connsiteX26" fmla="*/ 998633 w 1554821"/>
                <a:gd name="connsiteY26" fmla="*/ 405500 h 3484138"/>
                <a:gd name="connsiteX27" fmla="*/ 1011574 w 1554821"/>
                <a:gd name="connsiteY27" fmla="*/ 468770 h 3484138"/>
                <a:gd name="connsiteX28" fmla="*/ 1123014 w 1554821"/>
                <a:gd name="connsiteY28" fmla="*/ 631257 h 3484138"/>
                <a:gd name="connsiteX29" fmla="*/ 1237331 w 1554821"/>
                <a:gd name="connsiteY29" fmla="*/ 741979 h 3484138"/>
                <a:gd name="connsiteX30" fmla="*/ 1432172 w 1554821"/>
                <a:gd name="connsiteY30" fmla="*/ 972051 h 3484138"/>
                <a:gd name="connsiteX31" fmla="*/ 1477468 w 1554821"/>
                <a:gd name="connsiteY31" fmla="*/ 1023098 h 3484138"/>
                <a:gd name="connsiteX32" fmla="*/ 1554397 w 1554821"/>
                <a:gd name="connsiteY32" fmla="*/ 1244542 h 3484138"/>
                <a:gd name="connsiteX33" fmla="*/ 1491127 w 1554821"/>
                <a:gd name="connsiteY33" fmla="*/ 1440101 h 3484138"/>
                <a:gd name="connsiteX34" fmla="*/ 1359555 w 1554821"/>
                <a:gd name="connsiteY34" fmla="*/ 1600432 h 3484138"/>
                <a:gd name="connsiteX35" fmla="*/ 1460212 w 1554821"/>
                <a:gd name="connsiteY35" fmla="*/ 1755730 h 3484138"/>
                <a:gd name="connsiteX36" fmla="*/ 1450145 w 1554821"/>
                <a:gd name="connsiteY36" fmla="*/ 1849196 h 3484138"/>
                <a:gd name="connsiteX37" fmla="*/ 1378249 w 1554821"/>
                <a:gd name="connsiteY37" fmla="*/ 1949853 h 3484138"/>
                <a:gd name="connsiteX38" fmla="*/ 1390472 w 1554821"/>
                <a:gd name="connsiteY38" fmla="*/ 1962794 h 3484138"/>
                <a:gd name="connsiteX39" fmla="*/ 1506945 w 1554821"/>
                <a:gd name="connsiteY39" fmla="*/ 2166982 h 3484138"/>
                <a:gd name="connsiteX40" fmla="*/ 1442957 w 1554821"/>
                <a:gd name="connsiteY40" fmla="*/ 2467513 h 3484138"/>
                <a:gd name="connsiteX41" fmla="*/ 1360275 w 1554821"/>
                <a:gd name="connsiteY41" fmla="*/ 2552351 h 3484138"/>
                <a:gd name="connsiteX42" fmla="*/ 985690 w 1554821"/>
                <a:gd name="connsiteY42" fmla="*/ 2969354 h 3484138"/>
                <a:gd name="connsiteX43" fmla="*/ 875688 w 1554821"/>
                <a:gd name="connsiteY43" fmla="*/ 3118902 h 3484138"/>
                <a:gd name="connsiteX44" fmla="*/ 868498 w 1554821"/>
                <a:gd name="connsiteY44" fmla="*/ 3130405 h 3484138"/>
                <a:gd name="connsiteX45" fmla="*/ 920264 w 1554821"/>
                <a:gd name="connsiteY45" fmla="*/ 3108835 h 3484138"/>
                <a:gd name="connsiteX46" fmla="*/ 1006540 w 1554821"/>
                <a:gd name="connsiteY46" fmla="*/ 3093017 h 3484138"/>
                <a:gd name="connsiteX47" fmla="*/ 1103603 w 1554821"/>
                <a:gd name="connsiteY47" fmla="*/ 3154849 h 3484138"/>
                <a:gd name="connsiteX48" fmla="*/ 1109353 w 1554821"/>
                <a:gd name="connsiteY48" fmla="*/ 3348972 h 3484138"/>
                <a:gd name="connsiteX49" fmla="*/ 954775 w 1554821"/>
                <a:gd name="connsiteY49" fmla="*/ 3474074 h 3484138"/>
                <a:gd name="connsiteX50" fmla="*/ 918108 w 1554821"/>
                <a:gd name="connsiteY50" fmla="*/ 3482700 h 3484138"/>
                <a:gd name="connsiteX51" fmla="*/ 877845 w 1554821"/>
                <a:gd name="connsiteY51" fmla="*/ 3484138 h 3484138"/>
                <a:gd name="connsiteX52" fmla="*/ 804510 w 1554821"/>
                <a:gd name="connsiteY52" fmla="*/ 3458974 h 3484138"/>
                <a:gd name="connsiteX53" fmla="*/ 704573 w 1554821"/>
                <a:gd name="connsiteY53" fmla="*/ 3316617 h 3484138"/>
                <a:gd name="connsiteX54" fmla="*/ 739084 w 1554821"/>
                <a:gd name="connsiteY54" fmla="*/ 3041971 h 3484138"/>
                <a:gd name="connsiteX55" fmla="*/ 737646 w 1554821"/>
                <a:gd name="connsiteY55" fmla="*/ 3011774 h 3484138"/>
                <a:gd name="connsiteX56" fmla="*/ 43118 w 1554821"/>
                <a:gd name="connsiteY56" fmla="*/ 1831222 h 3484138"/>
                <a:gd name="connsiteX57" fmla="*/ 30177 w 1554821"/>
                <a:gd name="connsiteY57" fmla="*/ 1802464 h 3484138"/>
                <a:gd name="connsiteX58" fmla="*/ 0 w 1554821"/>
                <a:gd name="connsiteY58" fmla="*/ 1719062 h 3484138"/>
                <a:gd name="connsiteX59" fmla="*/ 36648 w 1554821"/>
                <a:gd name="connsiteY59" fmla="*/ 1719062 h 3484138"/>
                <a:gd name="connsiteX60" fmla="*/ 38086 w 1554821"/>
                <a:gd name="connsiteY60" fmla="*/ 1716186 h 3484138"/>
                <a:gd name="connsiteX61" fmla="*/ 61812 w 1554821"/>
                <a:gd name="connsiteY61" fmla="*/ 1651478 h 3484138"/>
                <a:gd name="connsiteX62" fmla="*/ 801634 w 1554821"/>
                <a:gd name="connsiteY62" fmla="*/ 468770 h 3484138"/>
                <a:gd name="connsiteX63" fmla="*/ 803792 w 1554821"/>
                <a:gd name="connsiteY63" fmla="*/ 445044 h 3484138"/>
                <a:gd name="connsiteX64" fmla="*/ 772157 w 1554821"/>
                <a:gd name="connsiteY64" fmla="*/ 170397 h 3484138"/>
                <a:gd name="connsiteX65" fmla="*/ 915232 w 1554821"/>
                <a:gd name="connsiteY65" fmla="*/ 19412 h 3484138"/>
                <a:gd name="connsiteX66" fmla="*/ 979220 w 1554821"/>
                <a:gd name="connsiteY66" fmla="*/ 0 h 3484138"/>
                <a:gd name="connsiteX0" fmla="*/ 868498 w 1554821"/>
                <a:gd name="connsiteY0" fmla="*/ 574460 h 3484138"/>
                <a:gd name="connsiteX1" fmla="*/ 149528 w 1554821"/>
                <a:gd name="connsiteY1" fmla="*/ 1723377 h 3484138"/>
                <a:gd name="connsiteX2" fmla="*/ 257294 w 1554821"/>
                <a:gd name="connsiteY2" fmla="*/ 1726080 h 3484138"/>
                <a:gd name="connsiteX3" fmla="*/ 257294 w 1554821"/>
                <a:gd name="connsiteY3" fmla="*/ 1808934 h 3484138"/>
                <a:gd name="connsiteX4" fmla="*/ 162469 w 1554821"/>
                <a:gd name="connsiteY4" fmla="*/ 1808934 h 3484138"/>
                <a:gd name="connsiteX5" fmla="*/ 808824 w 1554821"/>
                <a:gd name="connsiteY5" fmla="*/ 2910399 h 3484138"/>
                <a:gd name="connsiteX6" fmla="*/ 897976 w 1554821"/>
                <a:gd name="connsiteY6" fmla="*/ 2798959 h 3484138"/>
                <a:gd name="connsiteX7" fmla="*/ 1118700 w 1554821"/>
                <a:gd name="connsiteY7" fmla="*/ 2519998 h 3484138"/>
                <a:gd name="connsiteX8" fmla="*/ 1250992 w 1554821"/>
                <a:gd name="connsiteY8" fmla="*/ 2194303 h 3484138"/>
                <a:gd name="connsiteX9" fmla="*/ 1221513 w 1554821"/>
                <a:gd name="connsiteY9" fmla="*/ 2005214 h 3484138"/>
                <a:gd name="connsiteX10" fmla="*/ 1199225 w 1554821"/>
                <a:gd name="connsiteY10" fmla="*/ 1987238 h 3484138"/>
                <a:gd name="connsiteX11" fmla="*/ 1046084 w 1554821"/>
                <a:gd name="connsiteY11" fmla="*/ 1841287 h 3484138"/>
                <a:gd name="connsiteX12" fmla="*/ 1038175 w 1554821"/>
                <a:gd name="connsiteY12" fmla="*/ 1745665 h 3484138"/>
                <a:gd name="connsiteX13" fmla="*/ 1203539 w 1554821"/>
                <a:gd name="connsiteY13" fmla="*/ 1574549 h 3484138"/>
                <a:gd name="connsiteX14" fmla="*/ 1211448 w 1554821"/>
                <a:gd name="connsiteY14" fmla="*/ 1553699 h 3484138"/>
                <a:gd name="connsiteX15" fmla="*/ 1271842 w 1554821"/>
                <a:gd name="connsiteY15" fmla="*/ 1373237 h 3484138"/>
                <a:gd name="connsiteX16" fmla="*/ 1242363 w 1554821"/>
                <a:gd name="connsiteY16" fmla="*/ 1174081 h 3484138"/>
                <a:gd name="connsiteX17" fmla="*/ 1068373 w 1554821"/>
                <a:gd name="connsiteY17" fmla="*/ 868518 h 3484138"/>
                <a:gd name="connsiteX18" fmla="*/ 1008698 w 1554821"/>
                <a:gd name="connsiteY18" fmla="*/ 796622 h 3484138"/>
                <a:gd name="connsiteX19" fmla="*/ 880721 w 1554821"/>
                <a:gd name="connsiteY19" fmla="*/ 594589 h 3484138"/>
                <a:gd name="connsiteX20" fmla="*/ 868498 w 1554821"/>
                <a:gd name="connsiteY20" fmla="*/ 574460 h 3484138"/>
                <a:gd name="connsiteX21" fmla="*/ 979220 w 1554821"/>
                <a:gd name="connsiteY21" fmla="*/ 0 h 3484138"/>
                <a:gd name="connsiteX22" fmla="*/ 1018045 w 1554821"/>
                <a:gd name="connsiteY22" fmla="*/ 0 h 3484138"/>
                <a:gd name="connsiteX23" fmla="*/ 1206416 w 1554821"/>
                <a:gd name="connsiteY23" fmla="*/ 189089 h 3484138"/>
                <a:gd name="connsiteX24" fmla="*/ 1146022 w 1554821"/>
                <a:gd name="connsiteY24" fmla="*/ 378898 h 3484138"/>
                <a:gd name="connsiteX25" fmla="*/ 1036019 w 1554821"/>
                <a:gd name="connsiteY25" fmla="*/ 405500 h 3484138"/>
                <a:gd name="connsiteX26" fmla="*/ 998633 w 1554821"/>
                <a:gd name="connsiteY26" fmla="*/ 405500 h 3484138"/>
                <a:gd name="connsiteX27" fmla="*/ 1011574 w 1554821"/>
                <a:gd name="connsiteY27" fmla="*/ 468770 h 3484138"/>
                <a:gd name="connsiteX28" fmla="*/ 1123014 w 1554821"/>
                <a:gd name="connsiteY28" fmla="*/ 631257 h 3484138"/>
                <a:gd name="connsiteX29" fmla="*/ 1237331 w 1554821"/>
                <a:gd name="connsiteY29" fmla="*/ 741979 h 3484138"/>
                <a:gd name="connsiteX30" fmla="*/ 1432172 w 1554821"/>
                <a:gd name="connsiteY30" fmla="*/ 972051 h 3484138"/>
                <a:gd name="connsiteX31" fmla="*/ 1477468 w 1554821"/>
                <a:gd name="connsiteY31" fmla="*/ 1023098 h 3484138"/>
                <a:gd name="connsiteX32" fmla="*/ 1554397 w 1554821"/>
                <a:gd name="connsiteY32" fmla="*/ 1244542 h 3484138"/>
                <a:gd name="connsiteX33" fmla="*/ 1491127 w 1554821"/>
                <a:gd name="connsiteY33" fmla="*/ 1440101 h 3484138"/>
                <a:gd name="connsiteX34" fmla="*/ 1359555 w 1554821"/>
                <a:gd name="connsiteY34" fmla="*/ 1600432 h 3484138"/>
                <a:gd name="connsiteX35" fmla="*/ 1460212 w 1554821"/>
                <a:gd name="connsiteY35" fmla="*/ 1755730 h 3484138"/>
                <a:gd name="connsiteX36" fmla="*/ 1450145 w 1554821"/>
                <a:gd name="connsiteY36" fmla="*/ 1849196 h 3484138"/>
                <a:gd name="connsiteX37" fmla="*/ 1378249 w 1554821"/>
                <a:gd name="connsiteY37" fmla="*/ 1949853 h 3484138"/>
                <a:gd name="connsiteX38" fmla="*/ 1390472 w 1554821"/>
                <a:gd name="connsiteY38" fmla="*/ 1962794 h 3484138"/>
                <a:gd name="connsiteX39" fmla="*/ 1506945 w 1554821"/>
                <a:gd name="connsiteY39" fmla="*/ 2166982 h 3484138"/>
                <a:gd name="connsiteX40" fmla="*/ 1442957 w 1554821"/>
                <a:gd name="connsiteY40" fmla="*/ 2467513 h 3484138"/>
                <a:gd name="connsiteX41" fmla="*/ 1360275 w 1554821"/>
                <a:gd name="connsiteY41" fmla="*/ 2552351 h 3484138"/>
                <a:gd name="connsiteX42" fmla="*/ 985690 w 1554821"/>
                <a:gd name="connsiteY42" fmla="*/ 2969354 h 3484138"/>
                <a:gd name="connsiteX43" fmla="*/ 875688 w 1554821"/>
                <a:gd name="connsiteY43" fmla="*/ 3118902 h 3484138"/>
                <a:gd name="connsiteX44" fmla="*/ 868498 w 1554821"/>
                <a:gd name="connsiteY44" fmla="*/ 3130405 h 3484138"/>
                <a:gd name="connsiteX45" fmla="*/ 920264 w 1554821"/>
                <a:gd name="connsiteY45" fmla="*/ 3108835 h 3484138"/>
                <a:gd name="connsiteX46" fmla="*/ 1006540 w 1554821"/>
                <a:gd name="connsiteY46" fmla="*/ 3093017 h 3484138"/>
                <a:gd name="connsiteX47" fmla="*/ 1103603 w 1554821"/>
                <a:gd name="connsiteY47" fmla="*/ 3154849 h 3484138"/>
                <a:gd name="connsiteX48" fmla="*/ 1109353 w 1554821"/>
                <a:gd name="connsiteY48" fmla="*/ 3348972 h 3484138"/>
                <a:gd name="connsiteX49" fmla="*/ 954775 w 1554821"/>
                <a:gd name="connsiteY49" fmla="*/ 3474074 h 3484138"/>
                <a:gd name="connsiteX50" fmla="*/ 918108 w 1554821"/>
                <a:gd name="connsiteY50" fmla="*/ 3482700 h 3484138"/>
                <a:gd name="connsiteX51" fmla="*/ 877845 w 1554821"/>
                <a:gd name="connsiteY51" fmla="*/ 3484138 h 3484138"/>
                <a:gd name="connsiteX52" fmla="*/ 804510 w 1554821"/>
                <a:gd name="connsiteY52" fmla="*/ 3458974 h 3484138"/>
                <a:gd name="connsiteX53" fmla="*/ 704573 w 1554821"/>
                <a:gd name="connsiteY53" fmla="*/ 3316617 h 3484138"/>
                <a:gd name="connsiteX54" fmla="*/ 739084 w 1554821"/>
                <a:gd name="connsiteY54" fmla="*/ 3041971 h 3484138"/>
                <a:gd name="connsiteX55" fmla="*/ 737646 w 1554821"/>
                <a:gd name="connsiteY55" fmla="*/ 3011774 h 3484138"/>
                <a:gd name="connsiteX56" fmla="*/ 43118 w 1554821"/>
                <a:gd name="connsiteY56" fmla="*/ 1831222 h 3484138"/>
                <a:gd name="connsiteX57" fmla="*/ 30177 w 1554821"/>
                <a:gd name="connsiteY57" fmla="*/ 1802464 h 3484138"/>
                <a:gd name="connsiteX58" fmla="*/ 0 w 1554821"/>
                <a:gd name="connsiteY58" fmla="*/ 1719062 h 3484138"/>
                <a:gd name="connsiteX59" fmla="*/ 36648 w 1554821"/>
                <a:gd name="connsiteY59" fmla="*/ 1719062 h 3484138"/>
                <a:gd name="connsiteX60" fmla="*/ 61812 w 1554821"/>
                <a:gd name="connsiteY60" fmla="*/ 1651478 h 3484138"/>
                <a:gd name="connsiteX61" fmla="*/ 801634 w 1554821"/>
                <a:gd name="connsiteY61" fmla="*/ 468770 h 3484138"/>
                <a:gd name="connsiteX62" fmla="*/ 803792 w 1554821"/>
                <a:gd name="connsiteY62" fmla="*/ 445044 h 3484138"/>
                <a:gd name="connsiteX63" fmla="*/ 772157 w 1554821"/>
                <a:gd name="connsiteY63" fmla="*/ 170397 h 3484138"/>
                <a:gd name="connsiteX64" fmla="*/ 915232 w 1554821"/>
                <a:gd name="connsiteY64" fmla="*/ 19412 h 3484138"/>
                <a:gd name="connsiteX65" fmla="*/ 979220 w 1554821"/>
                <a:gd name="connsiteY65" fmla="*/ 0 h 3484138"/>
                <a:gd name="connsiteX0" fmla="*/ 867979 w 1554302"/>
                <a:gd name="connsiteY0" fmla="*/ 574460 h 3484138"/>
                <a:gd name="connsiteX1" fmla="*/ 149009 w 1554302"/>
                <a:gd name="connsiteY1" fmla="*/ 1723377 h 3484138"/>
                <a:gd name="connsiteX2" fmla="*/ 256775 w 1554302"/>
                <a:gd name="connsiteY2" fmla="*/ 1726080 h 3484138"/>
                <a:gd name="connsiteX3" fmla="*/ 256775 w 1554302"/>
                <a:gd name="connsiteY3" fmla="*/ 1808934 h 3484138"/>
                <a:gd name="connsiteX4" fmla="*/ 161950 w 1554302"/>
                <a:gd name="connsiteY4" fmla="*/ 1808934 h 3484138"/>
                <a:gd name="connsiteX5" fmla="*/ 808305 w 1554302"/>
                <a:gd name="connsiteY5" fmla="*/ 2910399 h 3484138"/>
                <a:gd name="connsiteX6" fmla="*/ 897457 w 1554302"/>
                <a:gd name="connsiteY6" fmla="*/ 2798959 h 3484138"/>
                <a:gd name="connsiteX7" fmla="*/ 1118181 w 1554302"/>
                <a:gd name="connsiteY7" fmla="*/ 2519998 h 3484138"/>
                <a:gd name="connsiteX8" fmla="*/ 1250473 w 1554302"/>
                <a:gd name="connsiteY8" fmla="*/ 2194303 h 3484138"/>
                <a:gd name="connsiteX9" fmla="*/ 1220994 w 1554302"/>
                <a:gd name="connsiteY9" fmla="*/ 2005214 h 3484138"/>
                <a:gd name="connsiteX10" fmla="*/ 1198706 w 1554302"/>
                <a:gd name="connsiteY10" fmla="*/ 1987238 h 3484138"/>
                <a:gd name="connsiteX11" fmla="*/ 1045565 w 1554302"/>
                <a:gd name="connsiteY11" fmla="*/ 1841287 h 3484138"/>
                <a:gd name="connsiteX12" fmla="*/ 1037656 w 1554302"/>
                <a:gd name="connsiteY12" fmla="*/ 1745665 h 3484138"/>
                <a:gd name="connsiteX13" fmla="*/ 1203020 w 1554302"/>
                <a:gd name="connsiteY13" fmla="*/ 1574549 h 3484138"/>
                <a:gd name="connsiteX14" fmla="*/ 1210929 w 1554302"/>
                <a:gd name="connsiteY14" fmla="*/ 1553699 h 3484138"/>
                <a:gd name="connsiteX15" fmla="*/ 1271323 w 1554302"/>
                <a:gd name="connsiteY15" fmla="*/ 1373237 h 3484138"/>
                <a:gd name="connsiteX16" fmla="*/ 1241844 w 1554302"/>
                <a:gd name="connsiteY16" fmla="*/ 1174081 h 3484138"/>
                <a:gd name="connsiteX17" fmla="*/ 1067854 w 1554302"/>
                <a:gd name="connsiteY17" fmla="*/ 868518 h 3484138"/>
                <a:gd name="connsiteX18" fmla="*/ 1008179 w 1554302"/>
                <a:gd name="connsiteY18" fmla="*/ 796622 h 3484138"/>
                <a:gd name="connsiteX19" fmla="*/ 880202 w 1554302"/>
                <a:gd name="connsiteY19" fmla="*/ 594589 h 3484138"/>
                <a:gd name="connsiteX20" fmla="*/ 867979 w 1554302"/>
                <a:gd name="connsiteY20" fmla="*/ 574460 h 3484138"/>
                <a:gd name="connsiteX21" fmla="*/ 978701 w 1554302"/>
                <a:gd name="connsiteY21" fmla="*/ 0 h 3484138"/>
                <a:gd name="connsiteX22" fmla="*/ 1017526 w 1554302"/>
                <a:gd name="connsiteY22" fmla="*/ 0 h 3484138"/>
                <a:gd name="connsiteX23" fmla="*/ 1205897 w 1554302"/>
                <a:gd name="connsiteY23" fmla="*/ 189089 h 3484138"/>
                <a:gd name="connsiteX24" fmla="*/ 1145503 w 1554302"/>
                <a:gd name="connsiteY24" fmla="*/ 378898 h 3484138"/>
                <a:gd name="connsiteX25" fmla="*/ 1035500 w 1554302"/>
                <a:gd name="connsiteY25" fmla="*/ 405500 h 3484138"/>
                <a:gd name="connsiteX26" fmla="*/ 998114 w 1554302"/>
                <a:gd name="connsiteY26" fmla="*/ 405500 h 3484138"/>
                <a:gd name="connsiteX27" fmla="*/ 1011055 w 1554302"/>
                <a:gd name="connsiteY27" fmla="*/ 468770 h 3484138"/>
                <a:gd name="connsiteX28" fmla="*/ 1122495 w 1554302"/>
                <a:gd name="connsiteY28" fmla="*/ 631257 h 3484138"/>
                <a:gd name="connsiteX29" fmla="*/ 1236812 w 1554302"/>
                <a:gd name="connsiteY29" fmla="*/ 741979 h 3484138"/>
                <a:gd name="connsiteX30" fmla="*/ 1431653 w 1554302"/>
                <a:gd name="connsiteY30" fmla="*/ 972051 h 3484138"/>
                <a:gd name="connsiteX31" fmla="*/ 1476949 w 1554302"/>
                <a:gd name="connsiteY31" fmla="*/ 1023098 h 3484138"/>
                <a:gd name="connsiteX32" fmla="*/ 1553878 w 1554302"/>
                <a:gd name="connsiteY32" fmla="*/ 1244542 h 3484138"/>
                <a:gd name="connsiteX33" fmla="*/ 1490608 w 1554302"/>
                <a:gd name="connsiteY33" fmla="*/ 1440101 h 3484138"/>
                <a:gd name="connsiteX34" fmla="*/ 1359036 w 1554302"/>
                <a:gd name="connsiteY34" fmla="*/ 1600432 h 3484138"/>
                <a:gd name="connsiteX35" fmla="*/ 1459693 w 1554302"/>
                <a:gd name="connsiteY35" fmla="*/ 1755730 h 3484138"/>
                <a:gd name="connsiteX36" fmla="*/ 1449626 w 1554302"/>
                <a:gd name="connsiteY36" fmla="*/ 1849196 h 3484138"/>
                <a:gd name="connsiteX37" fmla="*/ 1377730 w 1554302"/>
                <a:gd name="connsiteY37" fmla="*/ 1949853 h 3484138"/>
                <a:gd name="connsiteX38" fmla="*/ 1389953 w 1554302"/>
                <a:gd name="connsiteY38" fmla="*/ 1962794 h 3484138"/>
                <a:gd name="connsiteX39" fmla="*/ 1506426 w 1554302"/>
                <a:gd name="connsiteY39" fmla="*/ 2166982 h 3484138"/>
                <a:gd name="connsiteX40" fmla="*/ 1442438 w 1554302"/>
                <a:gd name="connsiteY40" fmla="*/ 2467513 h 3484138"/>
                <a:gd name="connsiteX41" fmla="*/ 1359756 w 1554302"/>
                <a:gd name="connsiteY41" fmla="*/ 2552351 h 3484138"/>
                <a:gd name="connsiteX42" fmla="*/ 985171 w 1554302"/>
                <a:gd name="connsiteY42" fmla="*/ 2969354 h 3484138"/>
                <a:gd name="connsiteX43" fmla="*/ 875169 w 1554302"/>
                <a:gd name="connsiteY43" fmla="*/ 3118902 h 3484138"/>
                <a:gd name="connsiteX44" fmla="*/ 867979 w 1554302"/>
                <a:gd name="connsiteY44" fmla="*/ 3130405 h 3484138"/>
                <a:gd name="connsiteX45" fmla="*/ 919745 w 1554302"/>
                <a:gd name="connsiteY45" fmla="*/ 3108835 h 3484138"/>
                <a:gd name="connsiteX46" fmla="*/ 1006021 w 1554302"/>
                <a:gd name="connsiteY46" fmla="*/ 3093017 h 3484138"/>
                <a:gd name="connsiteX47" fmla="*/ 1103084 w 1554302"/>
                <a:gd name="connsiteY47" fmla="*/ 3154849 h 3484138"/>
                <a:gd name="connsiteX48" fmla="*/ 1108834 w 1554302"/>
                <a:gd name="connsiteY48" fmla="*/ 3348972 h 3484138"/>
                <a:gd name="connsiteX49" fmla="*/ 954256 w 1554302"/>
                <a:gd name="connsiteY49" fmla="*/ 3474074 h 3484138"/>
                <a:gd name="connsiteX50" fmla="*/ 917589 w 1554302"/>
                <a:gd name="connsiteY50" fmla="*/ 3482700 h 3484138"/>
                <a:gd name="connsiteX51" fmla="*/ 877326 w 1554302"/>
                <a:gd name="connsiteY51" fmla="*/ 3484138 h 3484138"/>
                <a:gd name="connsiteX52" fmla="*/ 803991 w 1554302"/>
                <a:gd name="connsiteY52" fmla="*/ 3458974 h 3484138"/>
                <a:gd name="connsiteX53" fmla="*/ 704054 w 1554302"/>
                <a:gd name="connsiteY53" fmla="*/ 3316617 h 3484138"/>
                <a:gd name="connsiteX54" fmla="*/ 738565 w 1554302"/>
                <a:gd name="connsiteY54" fmla="*/ 3041971 h 3484138"/>
                <a:gd name="connsiteX55" fmla="*/ 737127 w 1554302"/>
                <a:gd name="connsiteY55" fmla="*/ 3011774 h 3484138"/>
                <a:gd name="connsiteX56" fmla="*/ 42599 w 1554302"/>
                <a:gd name="connsiteY56" fmla="*/ 1831222 h 3484138"/>
                <a:gd name="connsiteX57" fmla="*/ 29658 w 1554302"/>
                <a:gd name="connsiteY57" fmla="*/ 1802464 h 3484138"/>
                <a:gd name="connsiteX58" fmla="*/ 36129 w 1554302"/>
                <a:gd name="connsiteY58" fmla="*/ 1719062 h 3484138"/>
                <a:gd name="connsiteX59" fmla="*/ 61293 w 1554302"/>
                <a:gd name="connsiteY59" fmla="*/ 1651478 h 3484138"/>
                <a:gd name="connsiteX60" fmla="*/ 801115 w 1554302"/>
                <a:gd name="connsiteY60" fmla="*/ 468770 h 3484138"/>
                <a:gd name="connsiteX61" fmla="*/ 803273 w 1554302"/>
                <a:gd name="connsiteY61" fmla="*/ 445044 h 3484138"/>
                <a:gd name="connsiteX62" fmla="*/ 771638 w 1554302"/>
                <a:gd name="connsiteY62" fmla="*/ 170397 h 3484138"/>
                <a:gd name="connsiteX63" fmla="*/ 914713 w 1554302"/>
                <a:gd name="connsiteY63" fmla="*/ 19412 h 3484138"/>
                <a:gd name="connsiteX64" fmla="*/ 978701 w 1554302"/>
                <a:gd name="connsiteY64" fmla="*/ 0 h 3484138"/>
                <a:gd name="connsiteX0" fmla="*/ 838321 w 1524644"/>
                <a:gd name="connsiteY0" fmla="*/ 574460 h 3484138"/>
                <a:gd name="connsiteX1" fmla="*/ 119351 w 1524644"/>
                <a:gd name="connsiteY1" fmla="*/ 1723377 h 3484138"/>
                <a:gd name="connsiteX2" fmla="*/ 227117 w 1524644"/>
                <a:gd name="connsiteY2" fmla="*/ 1726080 h 3484138"/>
                <a:gd name="connsiteX3" fmla="*/ 227117 w 1524644"/>
                <a:gd name="connsiteY3" fmla="*/ 1808934 h 3484138"/>
                <a:gd name="connsiteX4" fmla="*/ 132292 w 1524644"/>
                <a:gd name="connsiteY4" fmla="*/ 1808934 h 3484138"/>
                <a:gd name="connsiteX5" fmla="*/ 778647 w 1524644"/>
                <a:gd name="connsiteY5" fmla="*/ 2910399 h 3484138"/>
                <a:gd name="connsiteX6" fmla="*/ 867799 w 1524644"/>
                <a:gd name="connsiteY6" fmla="*/ 2798959 h 3484138"/>
                <a:gd name="connsiteX7" fmla="*/ 1088523 w 1524644"/>
                <a:gd name="connsiteY7" fmla="*/ 2519998 h 3484138"/>
                <a:gd name="connsiteX8" fmla="*/ 1220815 w 1524644"/>
                <a:gd name="connsiteY8" fmla="*/ 2194303 h 3484138"/>
                <a:gd name="connsiteX9" fmla="*/ 1191336 w 1524644"/>
                <a:gd name="connsiteY9" fmla="*/ 2005214 h 3484138"/>
                <a:gd name="connsiteX10" fmla="*/ 1169048 w 1524644"/>
                <a:gd name="connsiteY10" fmla="*/ 1987238 h 3484138"/>
                <a:gd name="connsiteX11" fmla="*/ 1015907 w 1524644"/>
                <a:gd name="connsiteY11" fmla="*/ 1841287 h 3484138"/>
                <a:gd name="connsiteX12" fmla="*/ 1007998 w 1524644"/>
                <a:gd name="connsiteY12" fmla="*/ 1745665 h 3484138"/>
                <a:gd name="connsiteX13" fmla="*/ 1173362 w 1524644"/>
                <a:gd name="connsiteY13" fmla="*/ 1574549 h 3484138"/>
                <a:gd name="connsiteX14" fmla="*/ 1181271 w 1524644"/>
                <a:gd name="connsiteY14" fmla="*/ 1553699 h 3484138"/>
                <a:gd name="connsiteX15" fmla="*/ 1241665 w 1524644"/>
                <a:gd name="connsiteY15" fmla="*/ 1373237 h 3484138"/>
                <a:gd name="connsiteX16" fmla="*/ 1212186 w 1524644"/>
                <a:gd name="connsiteY16" fmla="*/ 1174081 h 3484138"/>
                <a:gd name="connsiteX17" fmla="*/ 1038196 w 1524644"/>
                <a:gd name="connsiteY17" fmla="*/ 868518 h 3484138"/>
                <a:gd name="connsiteX18" fmla="*/ 978521 w 1524644"/>
                <a:gd name="connsiteY18" fmla="*/ 796622 h 3484138"/>
                <a:gd name="connsiteX19" fmla="*/ 850544 w 1524644"/>
                <a:gd name="connsiteY19" fmla="*/ 594589 h 3484138"/>
                <a:gd name="connsiteX20" fmla="*/ 838321 w 1524644"/>
                <a:gd name="connsiteY20" fmla="*/ 574460 h 3484138"/>
                <a:gd name="connsiteX21" fmla="*/ 949043 w 1524644"/>
                <a:gd name="connsiteY21" fmla="*/ 0 h 3484138"/>
                <a:gd name="connsiteX22" fmla="*/ 987868 w 1524644"/>
                <a:gd name="connsiteY22" fmla="*/ 0 h 3484138"/>
                <a:gd name="connsiteX23" fmla="*/ 1176239 w 1524644"/>
                <a:gd name="connsiteY23" fmla="*/ 189089 h 3484138"/>
                <a:gd name="connsiteX24" fmla="*/ 1115845 w 1524644"/>
                <a:gd name="connsiteY24" fmla="*/ 378898 h 3484138"/>
                <a:gd name="connsiteX25" fmla="*/ 1005842 w 1524644"/>
                <a:gd name="connsiteY25" fmla="*/ 405500 h 3484138"/>
                <a:gd name="connsiteX26" fmla="*/ 968456 w 1524644"/>
                <a:gd name="connsiteY26" fmla="*/ 405500 h 3484138"/>
                <a:gd name="connsiteX27" fmla="*/ 981397 w 1524644"/>
                <a:gd name="connsiteY27" fmla="*/ 468770 h 3484138"/>
                <a:gd name="connsiteX28" fmla="*/ 1092837 w 1524644"/>
                <a:gd name="connsiteY28" fmla="*/ 631257 h 3484138"/>
                <a:gd name="connsiteX29" fmla="*/ 1207154 w 1524644"/>
                <a:gd name="connsiteY29" fmla="*/ 741979 h 3484138"/>
                <a:gd name="connsiteX30" fmla="*/ 1401995 w 1524644"/>
                <a:gd name="connsiteY30" fmla="*/ 972051 h 3484138"/>
                <a:gd name="connsiteX31" fmla="*/ 1447291 w 1524644"/>
                <a:gd name="connsiteY31" fmla="*/ 1023098 h 3484138"/>
                <a:gd name="connsiteX32" fmla="*/ 1524220 w 1524644"/>
                <a:gd name="connsiteY32" fmla="*/ 1244542 h 3484138"/>
                <a:gd name="connsiteX33" fmla="*/ 1460950 w 1524644"/>
                <a:gd name="connsiteY33" fmla="*/ 1440101 h 3484138"/>
                <a:gd name="connsiteX34" fmla="*/ 1329378 w 1524644"/>
                <a:gd name="connsiteY34" fmla="*/ 1600432 h 3484138"/>
                <a:gd name="connsiteX35" fmla="*/ 1430035 w 1524644"/>
                <a:gd name="connsiteY35" fmla="*/ 1755730 h 3484138"/>
                <a:gd name="connsiteX36" fmla="*/ 1419968 w 1524644"/>
                <a:gd name="connsiteY36" fmla="*/ 1849196 h 3484138"/>
                <a:gd name="connsiteX37" fmla="*/ 1348072 w 1524644"/>
                <a:gd name="connsiteY37" fmla="*/ 1949853 h 3484138"/>
                <a:gd name="connsiteX38" fmla="*/ 1360295 w 1524644"/>
                <a:gd name="connsiteY38" fmla="*/ 1962794 h 3484138"/>
                <a:gd name="connsiteX39" fmla="*/ 1476768 w 1524644"/>
                <a:gd name="connsiteY39" fmla="*/ 2166982 h 3484138"/>
                <a:gd name="connsiteX40" fmla="*/ 1412780 w 1524644"/>
                <a:gd name="connsiteY40" fmla="*/ 2467513 h 3484138"/>
                <a:gd name="connsiteX41" fmla="*/ 1330098 w 1524644"/>
                <a:gd name="connsiteY41" fmla="*/ 2552351 h 3484138"/>
                <a:gd name="connsiteX42" fmla="*/ 955513 w 1524644"/>
                <a:gd name="connsiteY42" fmla="*/ 2969354 h 3484138"/>
                <a:gd name="connsiteX43" fmla="*/ 845511 w 1524644"/>
                <a:gd name="connsiteY43" fmla="*/ 3118902 h 3484138"/>
                <a:gd name="connsiteX44" fmla="*/ 838321 w 1524644"/>
                <a:gd name="connsiteY44" fmla="*/ 3130405 h 3484138"/>
                <a:gd name="connsiteX45" fmla="*/ 890087 w 1524644"/>
                <a:gd name="connsiteY45" fmla="*/ 3108835 h 3484138"/>
                <a:gd name="connsiteX46" fmla="*/ 976363 w 1524644"/>
                <a:gd name="connsiteY46" fmla="*/ 3093017 h 3484138"/>
                <a:gd name="connsiteX47" fmla="*/ 1073426 w 1524644"/>
                <a:gd name="connsiteY47" fmla="*/ 3154849 h 3484138"/>
                <a:gd name="connsiteX48" fmla="*/ 1079176 w 1524644"/>
                <a:gd name="connsiteY48" fmla="*/ 3348972 h 3484138"/>
                <a:gd name="connsiteX49" fmla="*/ 924598 w 1524644"/>
                <a:gd name="connsiteY49" fmla="*/ 3474074 h 3484138"/>
                <a:gd name="connsiteX50" fmla="*/ 887931 w 1524644"/>
                <a:gd name="connsiteY50" fmla="*/ 3482700 h 3484138"/>
                <a:gd name="connsiteX51" fmla="*/ 847668 w 1524644"/>
                <a:gd name="connsiteY51" fmla="*/ 3484138 h 3484138"/>
                <a:gd name="connsiteX52" fmla="*/ 774333 w 1524644"/>
                <a:gd name="connsiteY52" fmla="*/ 3458974 h 3484138"/>
                <a:gd name="connsiteX53" fmla="*/ 674396 w 1524644"/>
                <a:gd name="connsiteY53" fmla="*/ 3316617 h 3484138"/>
                <a:gd name="connsiteX54" fmla="*/ 708907 w 1524644"/>
                <a:gd name="connsiteY54" fmla="*/ 3041971 h 3484138"/>
                <a:gd name="connsiteX55" fmla="*/ 707469 w 1524644"/>
                <a:gd name="connsiteY55" fmla="*/ 3011774 h 3484138"/>
                <a:gd name="connsiteX56" fmla="*/ 12941 w 1524644"/>
                <a:gd name="connsiteY56" fmla="*/ 1831222 h 3484138"/>
                <a:gd name="connsiteX57" fmla="*/ 0 w 1524644"/>
                <a:gd name="connsiteY57" fmla="*/ 1802464 h 3484138"/>
                <a:gd name="connsiteX58" fmla="*/ 31635 w 1524644"/>
                <a:gd name="connsiteY58" fmla="*/ 1651478 h 3484138"/>
                <a:gd name="connsiteX59" fmla="*/ 771457 w 1524644"/>
                <a:gd name="connsiteY59" fmla="*/ 468770 h 3484138"/>
                <a:gd name="connsiteX60" fmla="*/ 773615 w 1524644"/>
                <a:gd name="connsiteY60" fmla="*/ 445044 h 3484138"/>
                <a:gd name="connsiteX61" fmla="*/ 741980 w 1524644"/>
                <a:gd name="connsiteY61" fmla="*/ 170397 h 3484138"/>
                <a:gd name="connsiteX62" fmla="*/ 885055 w 1524644"/>
                <a:gd name="connsiteY62" fmla="*/ 19412 h 3484138"/>
                <a:gd name="connsiteX63" fmla="*/ 949043 w 1524644"/>
                <a:gd name="connsiteY63" fmla="*/ 0 h 3484138"/>
                <a:gd name="connsiteX0" fmla="*/ 905898 w 1592221"/>
                <a:gd name="connsiteY0" fmla="*/ 574460 h 3484138"/>
                <a:gd name="connsiteX1" fmla="*/ 186928 w 1592221"/>
                <a:gd name="connsiteY1" fmla="*/ 1723377 h 3484138"/>
                <a:gd name="connsiteX2" fmla="*/ 294694 w 1592221"/>
                <a:gd name="connsiteY2" fmla="*/ 1726080 h 3484138"/>
                <a:gd name="connsiteX3" fmla="*/ 294694 w 1592221"/>
                <a:gd name="connsiteY3" fmla="*/ 1808934 h 3484138"/>
                <a:gd name="connsiteX4" fmla="*/ 199869 w 1592221"/>
                <a:gd name="connsiteY4" fmla="*/ 1808934 h 3484138"/>
                <a:gd name="connsiteX5" fmla="*/ 846224 w 1592221"/>
                <a:gd name="connsiteY5" fmla="*/ 2910399 h 3484138"/>
                <a:gd name="connsiteX6" fmla="*/ 935376 w 1592221"/>
                <a:gd name="connsiteY6" fmla="*/ 2798959 h 3484138"/>
                <a:gd name="connsiteX7" fmla="*/ 1156100 w 1592221"/>
                <a:gd name="connsiteY7" fmla="*/ 2519998 h 3484138"/>
                <a:gd name="connsiteX8" fmla="*/ 1288392 w 1592221"/>
                <a:gd name="connsiteY8" fmla="*/ 2194303 h 3484138"/>
                <a:gd name="connsiteX9" fmla="*/ 1258913 w 1592221"/>
                <a:gd name="connsiteY9" fmla="*/ 2005214 h 3484138"/>
                <a:gd name="connsiteX10" fmla="*/ 1236625 w 1592221"/>
                <a:gd name="connsiteY10" fmla="*/ 1987238 h 3484138"/>
                <a:gd name="connsiteX11" fmla="*/ 1083484 w 1592221"/>
                <a:gd name="connsiteY11" fmla="*/ 1841287 h 3484138"/>
                <a:gd name="connsiteX12" fmla="*/ 1075575 w 1592221"/>
                <a:gd name="connsiteY12" fmla="*/ 1745665 h 3484138"/>
                <a:gd name="connsiteX13" fmla="*/ 1240939 w 1592221"/>
                <a:gd name="connsiteY13" fmla="*/ 1574549 h 3484138"/>
                <a:gd name="connsiteX14" fmla="*/ 1248848 w 1592221"/>
                <a:gd name="connsiteY14" fmla="*/ 1553699 h 3484138"/>
                <a:gd name="connsiteX15" fmla="*/ 1309242 w 1592221"/>
                <a:gd name="connsiteY15" fmla="*/ 1373237 h 3484138"/>
                <a:gd name="connsiteX16" fmla="*/ 1279763 w 1592221"/>
                <a:gd name="connsiteY16" fmla="*/ 1174081 h 3484138"/>
                <a:gd name="connsiteX17" fmla="*/ 1105773 w 1592221"/>
                <a:gd name="connsiteY17" fmla="*/ 868518 h 3484138"/>
                <a:gd name="connsiteX18" fmla="*/ 1046098 w 1592221"/>
                <a:gd name="connsiteY18" fmla="*/ 796622 h 3484138"/>
                <a:gd name="connsiteX19" fmla="*/ 918121 w 1592221"/>
                <a:gd name="connsiteY19" fmla="*/ 594589 h 3484138"/>
                <a:gd name="connsiteX20" fmla="*/ 905898 w 1592221"/>
                <a:gd name="connsiteY20" fmla="*/ 574460 h 3484138"/>
                <a:gd name="connsiteX21" fmla="*/ 1016620 w 1592221"/>
                <a:gd name="connsiteY21" fmla="*/ 0 h 3484138"/>
                <a:gd name="connsiteX22" fmla="*/ 1055445 w 1592221"/>
                <a:gd name="connsiteY22" fmla="*/ 0 h 3484138"/>
                <a:gd name="connsiteX23" fmla="*/ 1243816 w 1592221"/>
                <a:gd name="connsiteY23" fmla="*/ 189089 h 3484138"/>
                <a:gd name="connsiteX24" fmla="*/ 1183422 w 1592221"/>
                <a:gd name="connsiteY24" fmla="*/ 378898 h 3484138"/>
                <a:gd name="connsiteX25" fmla="*/ 1073419 w 1592221"/>
                <a:gd name="connsiteY25" fmla="*/ 405500 h 3484138"/>
                <a:gd name="connsiteX26" fmla="*/ 1036033 w 1592221"/>
                <a:gd name="connsiteY26" fmla="*/ 405500 h 3484138"/>
                <a:gd name="connsiteX27" fmla="*/ 1048974 w 1592221"/>
                <a:gd name="connsiteY27" fmla="*/ 468770 h 3484138"/>
                <a:gd name="connsiteX28" fmla="*/ 1160414 w 1592221"/>
                <a:gd name="connsiteY28" fmla="*/ 631257 h 3484138"/>
                <a:gd name="connsiteX29" fmla="*/ 1274731 w 1592221"/>
                <a:gd name="connsiteY29" fmla="*/ 741979 h 3484138"/>
                <a:gd name="connsiteX30" fmla="*/ 1469572 w 1592221"/>
                <a:gd name="connsiteY30" fmla="*/ 972051 h 3484138"/>
                <a:gd name="connsiteX31" fmla="*/ 1514868 w 1592221"/>
                <a:gd name="connsiteY31" fmla="*/ 1023098 h 3484138"/>
                <a:gd name="connsiteX32" fmla="*/ 1591797 w 1592221"/>
                <a:gd name="connsiteY32" fmla="*/ 1244542 h 3484138"/>
                <a:gd name="connsiteX33" fmla="*/ 1528527 w 1592221"/>
                <a:gd name="connsiteY33" fmla="*/ 1440101 h 3484138"/>
                <a:gd name="connsiteX34" fmla="*/ 1396955 w 1592221"/>
                <a:gd name="connsiteY34" fmla="*/ 1600432 h 3484138"/>
                <a:gd name="connsiteX35" fmla="*/ 1497612 w 1592221"/>
                <a:gd name="connsiteY35" fmla="*/ 1755730 h 3484138"/>
                <a:gd name="connsiteX36" fmla="*/ 1487545 w 1592221"/>
                <a:gd name="connsiteY36" fmla="*/ 1849196 h 3484138"/>
                <a:gd name="connsiteX37" fmla="*/ 1415649 w 1592221"/>
                <a:gd name="connsiteY37" fmla="*/ 1949853 h 3484138"/>
                <a:gd name="connsiteX38" fmla="*/ 1427872 w 1592221"/>
                <a:gd name="connsiteY38" fmla="*/ 1962794 h 3484138"/>
                <a:gd name="connsiteX39" fmla="*/ 1544345 w 1592221"/>
                <a:gd name="connsiteY39" fmla="*/ 2166982 h 3484138"/>
                <a:gd name="connsiteX40" fmla="*/ 1480357 w 1592221"/>
                <a:gd name="connsiteY40" fmla="*/ 2467513 h 3484138"/>
                <a:gd name="connsiteX41" fmla="*/ 1397675 w 1592221"/>
                <a:gd name="connsiteY41" fmla="*/ 2552351 h 3484138"/>
                <a:gd name="connsiteX42" fmla="*/ 1023090 w 1592221"/>
                <a:gd name="connsiteY42" fmla="*/ 2969354 h 3484138"/>
                <a:gd name="connsiteX43" fmla="*/ 913088 w 1592221"/>
                <a:gd name="connsiteY43" fmla="*/ 3118902 h 3484138"/>
                <a:gd name="connsiteX44" fmla="*/ 905898 w 1592221"/>
                <a:gd name="connsiteY44" fmla="*/ 3130405 h 3484138"/>
                <a:gd name="connsiteX45" fmla="*/ 957664 w 1592221"/>
                <a:gd name="connsiteY45" fmla="*/ 3108835 h 3484138"/>
                <a:gd name="connsiteX46" fmla="*/ 1043940 w 1592221"/>
                <a:gd name="connsiteY46" fmla="*/ 3093017 h 3484138"/>
                <a:gd name="connsiteX47" fmla="*/ 1141003 w 1592221"/>
                <a:gd name="connsiteY47" fmla="*/ 3154849 h 3484138"/>
                <a:gd name="connsiteX48" fmla="*/ 1146753 w 1592221"/>
                <a:gd name="connsiteY48" fmla="*/ 3348972 h 3484138"/>
                <a:gd name="connsiteX49" fmla="*/ 992175 w 1592221"/>
                <a:gd name="connsiteY49" fmla="*/ 3474074 h 3484138"/>
                <a:gd name="connsiteX50" fmla="*/ 955508 w 1592221"/>
                <a:gd name="connsiteY50" fmla="*/ 3482700 h 3484138"/>
                <a:gd name="connsiteX51" fmla="*/ 915245 w 1592221"/>
                <a:gd name="connsiteY51" fmla="*/ 3484138 h 3484138"/>
                <a:gd name="connsiteX52" fmla="*/ 841910 w 1592221"/>
                <a:gd name="connsiteY52" fmla="*/ 3458974 h 3484138"/>
                <a:gd name="connsiteX53" fmla="*/ 741973 w 1592221"/>
                <a:gd name="connsiteY53" fmla="*/ 3316617 h 3484138"/>
                <a:gd name="connsiteX54" fmla="*/ 776484 w 1592221"/>
                <a:gd name="connsiteY54" fmla="*/ 3041971 h 3484138"/>
                <a:gd name="connsiteX55" fmla="*/ 775046 w 1592221"/>
                <a:gd name="connsiteY55" fmla="*/ 3011774 h 3484138"/>
                <a:gd name="connsiteX56" fmla="*/ 80518 w 1592221"/>
                <a:gd name="connsiteY56" fmla="*/ 1831222 h 3484138"/>
                <a:gd name="connsiteX57" fmla="*/ 99212 w 1592221"/>
                <a:gd name="connsiteY57" fmla="*/ 1651478 h 3484138"/>
                <a:gd name="connsiteX58" fmla="*/ 839034 w 1592221"/>
                <a:gd name="connsiteY58" fmla="*/ 468770 h 3484138"/>
                <a:gd name="connsiteX59" fmla="*/ 841192 w 1592221"/>
                <a:gd name="connsiteY59" fmla="*/ 445044 h 3484138"/>
                <a:gd name="connsiteX60" fmla="*/ 809557 w 1592221"/>
                <a:gd name="connsiteY60" fmla="*/ 170397 h 3484138"/>
                <a:gd name="connsiteX61" fmla="*/ 952632 w 1592221"/>
                <a:gd name="connsiteY61" fmla="*/ 19412 h 3484138"/>
                <a:gd name="connsiteX62" fmla="*/ 1016620 w 1592221"/>
                <a:gd name="connsiteY62" fmla="*/ 0 h 3484138"/>
                <a:gd name="connsiteX0" fmla="*/ 883842 w 1570165"/>
                <a:gd name="connsiteY0" fmla="*/ 574460 h 3484138"/>
                <a:gd name="connsiteX1" fmla="*/ 164872 w 1570165"/>
                <a:gd name="connsiteY1" fmla="*/ 1723377 h 3484138"/>
                <a:gd name="connsiteX2" fmla="*/ 272638 w 1570165"/>
                <a:gd name="connsiteY2" fmla="*/ 1726080 h 3484138"/>
                <a:gd name="connsiteX3" fmla="*/ 272638 w 1570165"/>
                <a:gd name="connsiteY3" fmla="*/ 1808934 h 3484138"/>
                <a:gd name="connsiteX4" fmla="*/ 177813 w 1570165"/>
                <a:gd name="connsiteY4" fmla="*/ 1808934 h 3484138"/>
                <a:gd name="connsiteX5" fmla="*/ 824168 w 1570165"/>
                <a:gd name="connsiteY5" fmla="*/ 2910399 h 3484138"/>
                <a:gd name="connsiteX6" fmla="*/ 913320 w 1570165"/>
                <a:gd name="connsiteY6" fmla="*/ 2798959 h 3484138"/>
                <a:gd name="connsiteX7" fmla="*/ 1134044 w 1570165"/>
                <a:gd name="connsiteY7" fmla="*/ 2519998 h 3484138"/>
                <a:gd name="connsiteX8" fmla="*/ 1266336 w 1570165"/>
                <a:gd name="connsiteY8" fmla="*/ 2194303 h 3484138"/>
                <a:gd name="connsiteX9" fmla="*/ 1236857 w 1570165"/>
                <a:gd name="connsiteY9" fmla="*/ 2005214 h 3484138"/>
                <a:gd name="connsiteX10" fmla="*/ 1214569 w 1570165"/>
                <a:gd name="connsiteY10" fmla="*/ 1987238 h 3484138"/>
                <a:gd name="connsiteX11" fmla="*/ 1061428 w 1570165"/>
                <a:gd name="connsiteY11" fmla="*/ 1841287 h 3484138"/>
                <a:gd name="connsiteX12" fmla="*/ 1053519 w 1570165"/>
                <a:gd name="connsiteY12" fmla="*/ 1745665 h 3484138"/>
                <a:gd name="connsiteX13" fmla="*/ 1218883 w 1570165"/>
                <a:gd name="connsiteY13" fmla="*/ 1574549 h 3484138"/>
                <a:gd name="connsiteX14" fmla="*/ 1226792 w 1570165"/>
                <a:gd name="connsiteY14" fmla="*/ 1553699 h 3484138"/>
                <a:gd name="connsiteX15" fmla="*/ 1287186 w 1570165"/>
                <a:gd name="connsiteY15" fmla="*/ 1373237 h 3484138"/>
                <a:gd name="connsiteX16" fmla="*/ 1257707 w 1570165"/>
                <a:gd name="connsiteY16" fmla="*/ 1174081 h 3484138"/>
                <a:gd name="connsiteX17" fmla="*/ 1083717 w 1570165"/>
                <a:gd name="connsiteY17" fmla="*/ 868518 h 3484138"/>
                <a:gd name="connsiteX18" fmla="*/ 1024042 w 1570165"/>
                <a:gd name="connsiteY18" fmla="*/ 796622 h 3484138"/>
                <a:gd name="connsiteX19" fmla="*/ 896065 w 1570165"/>
                <a:gd name="connsiteY19" fmla="*/ 594589 h 3484138"/>
                <a:gd name="connsiteX20" fmla="*/ 883842 w 1570165"/>
                <a:gd name="connsiteY20" fmla="*/ 574460 h 3484138"/>
                <a:gd name="connsiteX21" fmla="*/ 994564 w 1570165"/>
                <a:gd name="connsiteY21" fmla="*/ 0 h 3484138"/>
                <a:gd name="connsiteX22" fmla="*/ 1033389 w 1570165"/>
                <a:gd name="connsiteY22" fmla="*/ 0 h 3484138"/>
                <a:gd name="connsiteX23" fmla="*/ 1221760 w 1570165"/>
                <a:gd name="connsiteY23" fmla="*/ 189089 h 3484138"/>
                <a:gd name="connsiteX24" fmla="*/ 1161366 w 1570165"/>
                <a:gd name="connsiteY24" fmla="*/ 378898 h 3484138"/>
                <a:gd name="connsiteX25" fmla="*/ 1051363 w 1570165"/>
                <a:gd name="connsiteY25" fmla="*/ 405500 h 3484138"/>
                <a:gd name="connsiteX26" fmla="*/ 1013977 w 1570165"/>
                <a:gd name="connsiteY26" fmla="*/ 405500 h 3484138"/>
                <a:gd name="connsiteX27" fmla="*/ 1026918 w 1570165"/>
                <a:gd name="connsiteY27" fmla="*/ 468770 h 3484138"/>
                <a:gd name="connsiteX28" fmla="*/ 1138358 w 1570165"/>
                <a:gd name="connsiteY28" fmla="*/ 631257 h 3484138"/>
                <a:gd name="connsiteX29" fmla="*/ 1252675 w 1570165"/>
                <a:gd name="connsiteY29" fmla="*/ 741979 h 3484138"/>
                <a:gd name="connsiteX30" fmla="*/ 1447516 w 1570165"/>
                <a:gd name="connsiteY30" fmla="*/ 972051 h 3484138"/>
                <a:gd name="connsiteX31" fmla="*/ 1492812 w 1570165"/>
                <a:gd name="connsiteY31" fmla="*/ 1023098 h 3484138"/>
                <a:gd name="connsiteX32" fmla="*/ 1569741 w 1570165"/>
                <a:gd name="connsiteY32" fmla="*/ 1244542 h 3484138"/>
                <a:gd name="connsiteX33" fmla="*/ 1506471 w 1570165"/>
                <a:gd name="connsiteY33" fmla="*/ 1440101 h 3484138"/>
                <a:gd name="connsiteX34" fmla="*/ 1374899 w 1570165"/>
                <a:gd name="connsiteY34" fmla="*/ 1600432 h 3484138"/>
                <a:gd name="connsiteX35" fmla="*/ 1475556 w 1570165"/>
                <a:gd name="connsiteY35" fmla="*/ 1755730 h 3484138"/>
                <a:gd name="connsiteX36" fmla="*/ 1465489 w 1570165"/>
                <a:gd name="connsiteY36" fmla="*/ 1849196 h 3484138"/>
                <a:gd name="connsiteX37" fmla="*/ 1393593 w 1570165"/>
                <a:gd name="connsiteY37" fmla="*/ 1949853 h 3484138"/>
                <a:gd name="connsiteX38" fmla="*/ 1405816 w 1570165"/>
                <a:gd name="connsiteY38" fmla="*/ 1962794 h 3484138"/>
                <a:gd name="connsiteX39" fmla="*/ 1522289 w 1570165"/>
                <a:gd name="connsiteY39" fmla="*/ 2166982 h 3484138"/>
                <a:gd name="connsiteX40" fmla="*/ 1458301 w 1570165"/>
                <a:gd name="connsiteY40" fmla="*/ 2467513 h 3484138"/>
                <a:gd name="connsiteX41" fmla="*/ 1375619 w 1570165"/>
                <a:gd name="connsiteY41" fmla="*/ 2552351 h 3484138"/>
                <a:gd name="connsiteX42" fmla="*/ 1001034 w 1570165"/>
                <a:gd name="connsiteY42" fmla="*/ 2969354 h 3484138"/>
                <a:gd name="connsiteX43" fmla="*/ 891032 w 1570165"/>
                <a:gd name="connsiteY43" fmla="*/ 3118902 h 3484138"/>
                <a:gd name="connsiteX44" fmla="*/ 883842 w 1570165"/>
                <a:gd name="connsiteY44" fmla="*/ 3130405 h 3484138"/>
                <a:gd name="connsiteX45" fmla="*/ 935608 w 1570165"/>
                <a:gd name="connsiteY45" fmla="*/ 3108835 h 3484138"/>
                <a:gd name="connsiteX46" fmla="*/ 1021884 w 1570165"/>
                <a:gd name="connsiteY46" fmla="*/ 3093017 h 3484138"/>
                <a:gd name="connsiteX47" fmla="*/ 1118947 w 1570165"/>
                <a:gd name="connsiteY47" fmla="*/ 3154849 h 3484138"/>
                <a:gd name="connsiteX48" fmla="*/ 1124697 w 1570165"/>
                <a:gd name="connsiteY48" fmla="*/ 3348972 h 3484138"/>
                <a:gd name="connsiteX49" fmla="*/ 970119 w 1570165"/>
                <a:gd name="connsiteY49" fmla="*/ 3474074 h 3484138"/>
                <a:gd name="connsiteX50" fmla="*/ 933452 w 1570165"/>
                <a:gd name="connsiteY50" fmla="*/ 3482700 h 3484138"/>
                <a:gd name="connsiteX51" fmla="*/ 893189 w 1570165"/>
                <a:gd name="connsiteY51" fmla="*/ 3484138 h 3484138"/>
                <a:gd name="connsiteX52" fmla="*/ 819854 w 1570165"/>
                <a:gd name="connsiteY52" fmla="*/ 3458974 h 3484138"/>
                <a:gd name="connsiteX53" fmla="*/ 719917 w 1570165"/>
                <a:gd name="connsiteY53" fmla="*/ 3316617 h 3484138"/>
                <a:gd name="connsiteX54" fmla="*/ 754428 w 1570165"/>
                <a:gd name="connsiteY54" fmla="*/ 3041971 h 3484138"/>
                <a:gd name="connsiteX55" fmla="*/ 752990 w 1570165"/>
                <a:gd name="connsiteY55" fmla="*/ 3011774 h 3484138"/>
                <a:gd name="connsiteX56" fmla="*/ 58462 w 1570165"/>
                <a:gd name="connsiteY56" fmla="*/ 1831222 h 3484138"/>
                <a:gd name="connsiteX57" fmla="*/ 77156 w 1570165"/>
                <a:gd name="connsiteY57" fmla="*/ 1651478 h 3484138"/>
                <a:gd name="connsiteX58" fmla="*/ 816978 w 1570165"/>
                <a:gd name="connsiteY58" fmla="*/ 468770 h 3484138"/>
                <a:gd name="connsiteX59" fmla="*/ 819136 w 1570165"/>
                <a:gd name="connsiteY59" fmla="*/ 445044 h 3484138"/>
                <a:gd name="connsiteX60" fmla="*/ 787501 w 1570165"/>
                <a:gd name="connsiteY60" fmla="*/ 170397 h 3484138"/>
                <a:gd name="connsiteX61" fmla="*/ 930576 w 1570165"/>
                <a:gd name="connsiteY61" fmla="*/ 19412 h 3484138"/>
                <a:gd name="connsiteX62" fmla="*/ 994564 w 1570165"/>
                <a:gd name="connsiteY62" fmla="*/ 0 h 3484138"/>
                <a:gd name="connsiteX0" fmla="*/ 853693 w 1540016"/>
                <a:gd name="connsiteY0" fmla="*/ 574460 h 3484138"/>
                <a:gd name="connsiteX1" fmla="*/ 134723 w 1540016"/>
                <a:gd name="connsiteY1" fmla="*/ 1723377 h 3484138"/>
                <a:gd name="connsiteX2" fmla="*/ 242489 w 1540016"/>
                <a:gd name="connsiteY2" fmla="*/ 1726080 h 3484138"/>
                <a:gd name="connsiteX3" fmla="*/ 242489 w 1540016"/>
                <a:gd name="connsiteY3" fmla="*/ 1808934 h 3484138"/>
                <a:gd name="connsiteX4" fmla="*/ 147664 w 1540016"/>
                <a:gd name="connsiteY4" fmla="*/ 1808934 h 3484138"/>
                <a:gd name="connsiteX5" fmla="*/ 794019 w 1540016"/>
                <a:gd name="connsiteY5" fmla="*/ 2910399 h 3484138"/>
                <a:gd name="connsiteX6" fmla="*/ 883171 w 1540016"/>
                <a:gd name="connsiteY6" fmla="*/ 2798959 h 3484138"/>
                <a:gd name="connsiteX7" fmla="*/ 1103895 w 1540016"/>
                <a:gd name="connsiteY7" fmla="*/ 2519998 h 3484138"/>
                <a:gd name="connsiteX8" fmla="*/ 1236187 w 1540016"/>
                <a:gd name="connsiteY8" fmla="*/ 2194303 h 3484138"/>
                <a:gd name="connsiteX9" fmla="*/ 1206708 w 1540016"/>
                <a:gd name="connsiteY9" fmla="*/ 2005214 h 3484138"/>
                <a:gd name="connsiteX10" fmla="*/ 1184420 w 1540016"/>
                <a:gd name="connsiteY10" fmla="*/ 1987238 h 3484138"/>
                <a:gd name="connsiteX11" fmla="*/ 1031279 w 1540016"/>
                <a:gd name="connsiteY11" fmla="*/ 1841287 h 3484138"/>
                <a:gd name="connsiteX12" fmla="*/ 1023370 w 1540016"/>
                <a:gd name="connsiteY12" fmla="*/ 1745665 h 3484138"/>
                <a:gd name="connsiteX13" fmla="*/ 1188734 w 1540016"/>
                <a:gd name="connsiteY13" fmla="*/ 1574549 h 3484138"/>
                <a:gd name="connsiteX14" fmla="*/ 1196643 w 1540016"/>
                <a:gd name="connsiteY14" fmla="*/ 1553699 h 3484138"/>
                <a:gd name="connsiteX15" fmla="*/ 1257037 w 1540016"/>
                <a:gd name="connsiteY15" fmla="*/ 1373237 h 3484138"/>
                <a:gd name="connsiteX16" fmla="*/ 1227558 w 1540016"/>
                <a:gd name="connsiteY16" fmla="*/ 1174081 h 3484138"/>
                <a:gd name="connsiteX17" fmla="*/ 1053568 w 1540016"/>
                <a:gd name="connsiteY17" fmla="*/ 868518 h 3484138"/>
                <a:gd name="connsiteX18" fmla="*/ 993893 w 1540016"/>
                <a:gd name="connsiteY18" fmla="*/ 796622 h 3484138"/>
                <a:gd name="connsiteX19" fmla="*/ 865916 w 1540016"/>
                <a:gd name="connsiteY19" fmla="*/ 594589 h 3484138"/>
                <a:gd name="connsiteX20" fmla="*/ 853693 w 1540016"/>
                <a:gd name="connsiteY20" fmla="*/ 574460 h 3484138"/>
                <a:gd name="connsiteX21" fmla="*/ 964415 w 1540016"/>
                <a:gd name="connsiteY21" fmla="*/ 0 h 3484138"/>
                <a:gd name="connsiteX22" fmla="*/ 1003240 w 1540016"/>
                <a:gd name="connsiteY22" fmla="*/ 0 h 3484138"/>
                <a:gd name="connsiteX23" fmla="*/ 1191611 w 1540016"/>
                <a:gd name="connsiteY23" fmla="*/ 189089 h 3484138"/>
                <a:gd name="connsiteX24" fmla="*/ 1131217 w 1540016"/>
                <a:gd name="connsiteY24" fmla="*/ 378898 h 3484138"/>
                <a:gd name="connsiteX25" fmla="*/ 1021214 w 1540016"/>
                <a:gd name="connsiteY25" fmla="*/ 405500 h 3484138"/>
                <a:gd name="connsiteX26" fmla="*/ 983828 w 1540016"/>
                <a:gd name="connsiteY26" fmla="*/ 405500 h 3484138"/>
                <a:gd name="connsiteX27" fmla="*/ 996769 w 1540016"/>
                <a:gd name="connsiteY27" fmla="*/ 468770 h 3484138"/>
                <a:gd name="connsiteX28" fmla="*/ 1108209 w 1540016"/>
                <a:gd name="connsiteY28" fmla="*/ 631257 h 3484138"/>
                <a:gd name="connsiteX29" fmla="*/ 1222526 w 1540016"/>
                <a:gd name="connsiteY29" fmla="*/ 741979 h 3484138"/>
                <a:gd name="connsiteX30" fmla="*/ 1417367 w 1540016"/>
                <a:gd name="connsiteY30" fmla="*/ 972051 h 3484138"/>
                <a:gd name="connsiteX31" fmla="*/ 1462663 w 1540016"/>
                <a:gd name="connsiteY31" fmla="*/ 1023098 h 3484138"/>
                <a:gd name="connsiteX32" fmla="*/ 1539592 w 1540016"/>
                <a:gd name="connsiteY32" fmla="*/ 1244542 h 3484138"/>
                <a:gd name="connsiteX33" fmla="*/ 1476322 w 1540016"/>
                <a:gd name="connsiteY33" fmla="*/ 1440101 h 3484138"/>
                <a:gd name="connsiteX34" fmla="*/ 1344750 w 1540016"/>
                <a:gd name="connsiteY34" fmla="*/ 1600432 h 3484138"/>
                <a:gd name="connsiteX35" fmla="*/ 1445407 w 1540016"/>
                <a:gd name="connsiteY35" fmla="*/ 1755730 h 3484138"/>
                <a:gd name="connsiteX36" fmla="*/ 1435340 w 1540016"/>
                <a:gd name="connsiteY36" fmla="*/ 1849196 h 3484138"/>
                <a:gd name="connsiteX37" fmla="*/ 1363444 w 1540016"/>
                <a:gd name="connsiteY37" fmla="*/ 1949853 h 3484138"/>
                <a:gd name="connsiteX38" fmla="*/ 1375667 w 1540016"/>
                <a:gd name="connsiteY38" fmla="*/ 1962794 h 3484138"/>
                <a:gd name="connsiteX39" fmla="*/ 1492140 w 1540016"/>
                <a:gd name="connsiteY39" fmla="*/ 2166982 h 3484138"/>
                <a:gd name="connsiteX40" fmla="*/ 1428152 w 1540016"/>
                <a:gd name="connsiteY40" fmla="*/ 2467513 h 3484138"/>
                <a:gd name="connsiteX41" fmla="*/ 1345470 w 1540016"/>
                <a:gd name="connsiteY41" fmla="*/ 2552351 h 3484138"/>
                <a:gd name="connsiteX42" fmla="*/ 970885 w 1540016"/>
                <a:gd name="connsiteY42" fmla="*/ 2969354 h 3484138"/>
                <a:gd name="connsiteX43" fmla="*/ 860883 w 1540016"/>
                <a:gd name="connsiteY43" fmla="*/ 3118902 h 3484138"/>
                <a:gd name="connsiteX44" fmla="*/ 853693 w 1540016"/>
                <a:gd name="connsiteY44" fmla="*/ 3130405 h 3484138"/>
                <a:gd name="connsiteX45" fmla="*/ 905459 w 1540016"/>
                <a:gd name="connsiteY45" fmla="*/ 3108835 h 3484138"/>
                <a:gd name="connsiteX46" fmla="*/ 991735 w 1540016"/>
                <a:gd name="connsiteY46" fmla="*/ 3093017 h 3484138"/>
                <a:gd name="connsiteX47" fmla="*/ 1088798 w 1540016"/>
                <a:gd name="connsiteY47" fmla="*/ 3154849 h 3484138"/>
                <a:gd name="connsiteX48" fmla="*/ 1094548 w 1540016"/>
                <a:gd name="connsiteY48" fmla="*/ 3348972 h 3484138"/>
                <a:gd name="connsiteX49" fmla="*/ 939970 w 1540016"/>
                <a:gd name="connsiteY49" fmla="*/ 3474074 h 3484138"/>
                <a:gd name="connsiteX50" fmla="*/ 903303 w 1540016"/>
                <a:gd name="connsiteY50" fmla="*/ 3482700 h 3484138"/>
                <a:gd name="connsiteX51" fmla="*/ 863040 w 1540016"/>
                <a:gd name="connsiteY51" fmla="*/ 3484138 h 3484138"/>
                <a:gd name="connsiteX52" fmla="*/ 789705 w 1540016"/>
                <a:gd name="connsiteY52" fmla="*/ 3458974 h 3484138"/>
                <a:gd name="connsiteX53" fmla="*/ 689768 w 1540016"/>
                <a:gd name="connsiteY53" fmla="*/ 3316617 h 3484138"/>
                <a:gd name="connsiteX54" fmla="*/ 724279 w 1540016"/>
                <a:gd name="connsiteY54" fmla="*/ 3041971 h 3484138"/>
                <a:gd name="connsiteX55" fmla="*/ 722841 w 1540016"/>
                <a:gd name="connsiteY55" fmla="*/ 3011774 h 3484138"/>
                <a:gd name="connsiteX56" fmla="*/ 28313 w 1540016"/>
                <a:gd name="connsiteY56" fmla="*/ 1831222 h 3484138"/>
                <a:gd name="connsiteX57" fmla="*/ 47007 w 1540016"/>
                <a:gd name="connsiteY57" fmla="*/ 1651478 h 3484138"/>
                <a:gd name="connsiteX58" fmla="*/ 786829 w 1540016"/>
                <a:gd name="connsiteY58" fmla="*/ 468770 h 3484138"/>
                <a:gd name="connsiteX59" fmla="*/ 788987 w 1540016"/>
                <a:gd name="connsiteY59" fmla="*/ 445044 h 3484138"/>
                <a:gd name="connsiteX60" fmla="*/ 757352 w 1540016"/>
                <a:gd name="connsiteY60" fmla="*/ 170397 h 3484138"/>
                <a:gd name="connsiteX61" fmla="*/ 900427 w 1540016"/>
                <a:gd name="connsiteY61" fmla="*/ 19412 h 3484138"/>
                <a:gd name="connsiteX62" fmla="*/ 964415 w 1540016"/>
                <a:gd name="connsiteY62" fmla="*/ 0 h 3484138"/>
                <a:gd name="connsiteX0" fmla="*/ 853693 w 1540016"/>
                <a:gd name="connsiteY0" fmla="*/ 574460 h 3484138"/>
                <a:gd name="connsiteX1" fmla="*/ 134723 w 1540016"/>
                <a:gd name="connsiteY1" fmla="*/ 1723377 h 3484138"/>
                <a:gd name="connsiteX2" fmla="*/ 242489 w 1540016"/>
                <a:gd name="connsiteY2" fmla="*/ 1808934 h 3484138"/>
                <a:gd name="connsiteX3" fmla="*/ 147664 w 1540016"/>
                <a:gd name="connsiteY3" fmla="*/ 1808934 h 3484138"/>
                <a:gd name="connsiteX4" fmla="*/ 794019 w 1540016"/>
                <a:gd name="connsiteY4" fmla="*/ 2910399 h 3484138"/>
                <a:gd name="connsiteX5" fmla="*/ 883171 w 1540016"/>
                <a:gd name="connsiteY5" fmla="*/ 2798959 h 3484138"/>
                <a:gd name="connsiteX6" fmla="*/ 1103895 w 1540016"/>
                <a:gd name="connsiteY6" fmla="*/ 2519998 h 3484138"/>
                <a:gd name="connsiteX7" fmla="*/ 1236187 w 1540016"/>
                <a:gd name="connsiteY7" fmla="*/ 2194303 h 3484138"/>
                <a:gd name="connsiteX8" fmla="*/ 1206708 w 1540016"/>
                <a:gd name="connsiteY8" fmla="*/ 2005214 h 3484138"/>
                <a:gd name="connsiteX9" fmla="*/ 1184420 w 1540016"/>
                <a:gd name="connsiteY9" fmla="*/ 1987238 h 3484138"/>
                <a:gd name="connsiteX10" fmla="*/ 1031279 w 1540016"/>
                <a:gd name="connsiteY10" fmla="*/ 1841287 h 3484138"/>
                <a:gd name="connsiteX11" fmla="*/ 1023370 w 1540016"/>
                <a:gd name="connsiteY11" fmla="*/ 1745665 h 3484138"/>
                <a:gd name="connsiteX12" fmla="*/ 1188734 w 1540016"/>
                <a:gd name="connsiteY12" fmla="*/ 1574549 h 3484138"/>
                <a:gd name="connsiteX13" fmla="*/ 1196643 w 1540016"/>
                <a:gd name="connsiteY13" fmla="*/ 1553699 h 3484138"/>
                <a:gd name="connsiteX14" fmla="*/ 1257037 w 1540016"/>
                <a:gd name="connsiteY14" fmla="*/ 1373237 h 3484138"/>
                <a:gd name="connsiteX15" fmla="*/ 1227558 w 1540016"/>
                <a:gd name="connsiteY15" fmla="*/ 1174081 h 3484138"/>
                <a:gd name="connsiteX16" fmla="*/ 1053568 w 1540016"/>
                <a:gd name="connsiteY16" fmla="*/ 868518 h 3484138"/>
                <a:gd name="connsiteX17" fmla="*/ 993893 w 1540016"/>
                <a:gd name="connsiteY17" fmla="*/ 796622 h 3484138"/>
                <a:gd name="connsiteX18" fmla="*/ 865916 w 1540016"/>
                <a:gd name="connsiteY18" fmla="*/ 594589 h 3484138"/>
                <a:gd name="connsiteX19" fmla="*/ 853693 w 1540016"/>
                <a:gd name="connsiteY19" fmla="*/ 574460 h 3484138"/>
                <a:gd name="connsiteX20" fmla="*/ 964415 w 1540016"/>
                <a:gd name="connsiteY20" fmla="*/ 0 h 3484138"/>
                <a:gd name="connsiteX21" fmla="*/ 1003240 w 1540016"/>
                <a:gd name="connsiteY21" fmla="*/ 0 h 3484138"/>
                <a:gd name="connsiteX22" fmla="*/ 1191611 w 1540016"/>
                <a:gd name="connsiteY22" fmla="*/ 189089 h 3484138"/>
                <a:gd name="connsiteX23" fmla="*/ 1131217 w 1540016"/>
                <a:gd name="connsiteY23" fmla="*/ 378898 h 3484138"/>
                <a:gd name="connsiteX24" fmla="*/ 1021214 w 1540016"/>
                <a:gd name="connsiteY24" fmla="*/ 405500 h 3484138"/>
                <a:gd name="connsiteX25" fmla="*/ 983828 w 1540016"/>
                <a:gd name="connsiteY25" fmla="*/ 405500 h 3484138"/>
                <a:gd name="connsiteX26" fmla="*/ 996769 w 1540016"/>
                <a:gd name="connsiteY26" fmla="*/ 468770 h 3484138"/>
                <a:gd name="connsiteX27" fmla="*/ 1108209 w 1540016"/>
                <a:gd name="connsiteY27" fmla="*/ 631257 h 3484138"/>
                <a:gd name="connsiteX28" fmla="*/ 1222526 w 1540016"/>
                <a:gd name="connsiteY28" fmla="*/ 741979 h 3484138"/>
                <a:gd name="connsiteX29" fmla="*/ 1417367 w 1540016"/>
                <a:gd name="connsiteY29" fmla="*/ 972051 h 3484138"/>
                <a:gd name="connsiteX30" fmla="*/ 1462663 w 1540016"/>
                <a:gd name="connsiteY30" fmla="*/ 1023098 h 3484138"/>
                <a:gd name="connsiteX31" fmla="*/ 1539592 w 1540016"/>
                <a:gd name="connsiteY31" fmla="*/ 1244542 h 3484138"/>
                <a:gd name="connsiteX32" fmla="*/ 1476322 w 1540016"/>
                <a:gd name="connsiteY32" fmla="*/ 1440101 h 3484138"/>
                <a:gd name="connsiteX33" fmla="*/ 1344750 w 1540016"/>
                <a:gd name="connsiteY33" fmla="*/ 1600432 h 3484138"/>
                <a:gd name="connsiteX34" fmla="*/ 1445407 w 1540016"/>
                <a:gd name="connsiteY34" fmla="*/ 1755730 h 3484138"/>
                <a:gd name="connsiteX35" fmla="*/ 1435340 w 1540016"/>
                <a:gd name="connsiteY35" fmla="*/ 1849196 h 3484138"/>
                <a:gd name="connsiteX36" fmla="*/ 1363444 w 1540016"/>
                <a:gd name="connsiteY36" fmla="*/ 1949853 h 3484138"/>
                <a:gd name="connsiteX37" fmla="*/ 1375667 w 1540016"/>
                <a:gd name="connsiteY37" fmla="*/ 1962794 h 3484138"/>
                <a:gd name="connsiteX38" fmla="*/ 1492140 w 1540016"/>
                <a:gd name="connsiteY38" fmla="*/ 2166982 h 3484138"/>
                <a:gd name="connsiteX39" fmla="*/ 1428152 w 1540016"/>
                <a:gd name="connsiteY39" fmla="*/ 2467513 h 3484138"/>
                <a:gd name="connsiteX40" fmla="*/ 1345470 w 1540016"/>
                <a:gd name="connsiteY40" fmla="*/ 2552351 h 3484138"/>
                <a:gd name="connsiteX41" fmla="*/ 970885 w 1540016"/>
                <a:gd name="connsiteY41" fmla="*/ 2969354 h 3484138"/>
                <a:gd name="connsiteX42" fmla="*/ 860883 w 1540016"/>
                <a:gd name="connsiteY42" fmla="*/ 3118902 h 3484138"/>
                <a:gd name="connsiteX43" fmla="*/ 853693 w 1540016"/>
                <a:gd name="connsiteY43" fmla="*/ 3130405 h 3484138"/>
                <a:gd name="connsiteX44" fmla="*/ 905459 w 1540016"/>
                <a:gd name="connsiteY44" fmla="*/ 3108835 h 3484138"/>
                <a:gd name="connsiteX45" fmla="*/ 991735 w 1540016"/>
                <a:gd name="connsiteY45" fmla="*/ 3093017 h 3484138"/>
                <a:gd name="connsiteX46" fmla="*/ 1088798 w 1540016"/>
                <a:gd name="connsiteY46" fmla="*/ 3154849 h 3484138"/>
                <a:gd name="connsiteX47" fmla="*/ 1094548 w 1540016"/>
                <a:gd name="connsiteY47" fmla="*/ 3348972 h 3484138"/>
                <a:gd name="connsiteX48" fmla="*/ 939970 w 1540016"/>
                <a:gd name="connsiteY48" fmla="*/ 3474074 h 3484138"/>
                <a:gd name="connsiteX49" fmla="*/ 903303 w 1540016"/>
                <a:gd name="connsiteY49" fmla="*/ 3482700 h 3484138"/>
                <a:gd name="connsiteX50" fmla="*/ 863040 w 1540016"/>
                <a:gd name="connsiteY50" fmla="*/ 3484138 h 3484138"/>
                <a:gd name="connsiteX51" fmla="*/ 789705 w 1540016"/>
                <a:gd name="connsiteY51" fmla="*/ 3458974 h 3484138"/>
                <a:gd name="connsiteX52" fmla="*/ 689768 w 1540016"/>
                <a:gd name="connsiteY52" fmla="*/ 3316617 h 3484138"/>
                <a:gd name="connsiteX53" fmla="*/ 724279 w 1540016"/>
                <a:gd name="connsiteY53" fmla="*/ 3041971 h 3484138"/>
                <a:gd name="connsiteX54" fmla="*/ 722841 w 1540016"/>
                <a:gd name="connsiteY54" fmla="*/ 3011774 h 3484138"/>
                <a:gd name="connsiteX55" fmla="*/ 28313 w 1540016"/>
                <a:gd name="connsiteY55" fmla="*/ 1831222 h 3484138"/>
                <a:gd name="connsiteX56" fmla="*/ 47007 w 1540016"/>
                <a:gd name="connsiteY56" fmla="*/ 1651478 h 3484138"/>
                <a:gd name="connsiteX57" fmla="*/ 786829 w 1540016"/>
                <a:gd name="connsiteY57" fmla="*/ 468770 h 3484138"/>
                <a:gd name="connsiteX58" fmla="*/ 788987 w 1540016"/>
                <a:gd name="connsiteY58" fmla="*/ 445044 h 3484138"/>
                <a:gd name="connsiteX59" fmla="*/ 757352 w 1540016"/>
                <a:gd name="connsiteY59" fmla="*/ 170397 h 3484138"/>
                <a:gd name="connsiteX60" fmla="*/ 900427 w 1540016"/>
                <a:gd name="connsiteY60" fmla="*/ 19412 h 3484138"/>
                <a:gd name="connsiteX61" fmla="*/ 964415 w 1540016"/>
                <a:gd name="connsiteY61" fmla="*/ 0 h 3484138"/>
                <a:gd name="connsiteX0" fmla="*/ 853693 w 1540016"/>
                <a:gd name="connsiteY0" fmla="*/ 574460 h 3484138"/>
                <a:gd name="connsiteX1" fmla="*/ 134723 w 1540016"/>
                <a:gd name="connsiteY1" fmla="*/ 1723377 h 3484138"/>
                <a:gd name="connsiteX2" fmla="*/ 147664 w 1540016"/>
                <a:gd name="connsiteY2" fmla="*/ 1808934 h 3484138"/>
                <a:gd name="connsiteX3" fmla="*/ 794019 w 1540016"/>
                <a:gd name="connsiteY3" fmla="*/ 2910399 h 3484138"/>
                <a:gd name="connsiteX4" fmla="*/ 883171 w 1540016"/>
                <a:gd name="connsiteY4" fmla="*/ 2798959 h 3484138"/>
                <a:gd name="connsiteX5" fmla="*/ 1103895 w 1540016"/>
                <a:gd name="connsiteY5" fmla="*/ 2519998 h 3484138"/>
                <a:gd name="connsiteX6" fmla="*/ 1236187 w 1540016"/>
                <a:gd name="connsiteY6" fmla="*/ 2194303 h 3484138"/>
                <a:gd name="connsiteX7" fmla="*/ 1206708 w 1540016"/>
                <a:gd name="connsiteY7" fmla="*/ 2005214 h 3484138"/>
                <a:gd name="connsiteX8" fmla="*/ 1184420 w 1540016"/>
                <a:gd name="connsiteY8" fmla="*/ 1987238 h 3484138"/>
                <a:gd name="connsiteX9" fmla="*/ 1031279 w 1540016"/>
                <a:gd name="connsiteY9" fmla="*/ 1841287 h 3484138"/>
                <a:gd name="connsiteX10" fmla="*/ 1023370 w 1540016"/>
                <a:gd name="connsiteY10" fmla="*/ 1745665 h 3484138"/>
                <a:gd name="connsiteX11" fmla="*/ 1188734 w 1540016"/>
                <a:gd name="connsiteY11" fmla="*/ 1574549 h 3484138"/>
                <a:gd name="connsiteX12" fmla="*/ 1196643 w 1540016"/>
                <a:gd name="connsiteY12" fmla="*/ 1553699 h 3484138"/>
                <a:gd name="connsiteX13" fmla="*/ 1257037 w 1540016"/>
                <a:gd name="connsiteY13" fmla="*/ 1373237 h 3484138"/>
                <a:gd name="connsiteX14" fmla="*/ 1227558 w 1540016"/>
                <a:gd name="connsiteY14" fmla="*/ 1174081 h 3484138"/>
                <a:gd name="connsiteX15" fmla="*/ 1053568 w 1540016"/>
                <a:gd name="connsiteY15" fmla="*/ 868518 h 3484138"/>
                <a:gd name="connsiteX16" fmla="*/ 993893 w 1540016"/>
                <a:gd name="connsiteY16" fmla="*/ 796622 h 3484138"/>
                <a:gd name="connsiteX17" fmla="*/ 865916 w 1540016"/>
                <a:gd name="connsiteY17" fmla="*/ 594589 h 3484138"/>
                <a:gd name="connsiteX18" fmla="*/ 853693 w 1540016"/>
                <a:gd name="connsiteY18" fmla="*/ 574460 h 3484138"/>
                <a:gd name="connsiteX19" fmla="*/ 964415 w 1540016"/>
                <a:gd name="connsiteY19" fmla="*/ 0 h 3484138"/>
                <a:gd name="connsiteX20" fmla="*/ 1003240 w 1540016"/>
                <a:gd name="connsiteY20" fmla="*/ 0 h 3484138"/>
                <a:gd name="connsiteX21" fmla="*/ 1191611 w 1540016"/>
                <a:gd name="connsiteY21" fmla="*/ 189089 h 3484138"/>
                <a:gd name="connsiteX22" fmla="*/ 1131217 w 1540016"/>
                <a:gd name="connsiteY22" fmla="*/ 378898 h 3484138"/>
                <a:gd name="connsiteX23" fmla="*/ 1021214 w 1540016"/>
                <a:gd name="connsiteY23" fmla="*/ 405500 h 3484138"/>
                <a:gd name="connsiteX24" fmla="*/ 983828 w 1540016"/>
                <a:gd name="connsiteY24" fmla="*/ 405500 h 3484138"/>
                <a:gd name="connsiteX25" fmla="*/ 996769 w 1540016"/>
                <a:gd name="connsiteY25" fmla="*/ 468770 h 3484138"/>
                <a:gd name="connsiteX26" fmla="*/ 1108209 w 1540016"/>
                <a:gd name="connsiteY26" fmla="*/ 631257 h 3484138"/>
                <a:gd name="connsiteX27" fmla="*/ 1222526 w 1540016"/>
                <a:gd name="connsiteY27" fmla="*/ 741979 h 3484138"/>
                <a:gd name="connsiteX28" fmla="*/ 1417367 w 1540016"/>
                <a:gd name="connsiteY28" fmla="*/ 972051 h 3484138"/>
                <a:gd name="connsiteX29" fmla="*/ 1462663 w 1540016"/>
                <a:gd name="connsiteY29" fmla="*/ 1023098 h 3484138"/>
                <a:gd name="connsiteX30" fmla="*/ 1539592 w 1540016"/>
                <a:gd name="connsiteY30" fmla="*/ 1244542 h 3484138"/>
                <a:gd name="connsiteX31" fmla="*/ 1476322 w 1540016"/>
                <a:gd name="connsiteY31" fmla="*/ 1440101 h 3484138"/>
                <a:gd name="connsiteX32" fmla="*/ 1344750 w 1540016"/>
                <a:gd name="connsiteY32" fmla="*/ 1600432 h 3484138"/>
                <a:gd name="connsiteX33" fmla="*/ 1445407 w 1540016"/>
                <a:gd name="connsiteY33" fmla="*/ 1755730 h 3484138"/>
                <a:gd name="connsiteX34" fmla="*/ 1435340 w 1540016"/>
                <a:gd name="connsiteY34" fmla="*/ 1849196 h 3484138"/>
                <a:gd name="connsiteX35" fmla="*/ 1363444 w 1540016"/>
                <a:gd name="connsiteY35" fmla="*/ 1949853 h 3484138"/>
                <a:gd name="connsiteX36" fmla="*/ 1375667 w 1540016"/>
                <a:gd name="connsiteY36" fmla="*/ 1962794 h 3484138"/>
                <a:gd name="connsiteX37" fmla="*/ 1492140 w 1540016"/>
                <a:gd name="connsiteY37" fmla="*/ 2166982 h 3484138"/>
                <a:gd name="connsiteX38" fmla="*/ 1428152 w 1540016"/>
                <a:gd name="connsiteY38" fmla="*/ 2467513 h 3484138"/>
                <a:gd name="connsiteX39" fmla="*/ 1345470 w 1540016"/>
                <a:gd name="connsiteY39" fmla="*/ 2552351 h 3484138"/>
                <a:gd name="connsiteX40" fmla="*/ 970885 w 1540016"/>
                <a:gd name="connsiteY40" fmla="*/ 2969354 h 3484138"/>
                <a:gd name="connsiteX41" fmla="*/ 860883 w 1540016"/>
                <a:gd name="connsiteY41" fmla="*/ 3118902 h 3484138"/>
                <a:gd name="connsiteX42" fmla="*/ 853693 w 1540016"/>
                <a:gd name="connsiteY42" fmla="*/ 3130405 h 3484138"/>
                <a:gd name="connsiteX43" fmla="*/ 905459 w 1540016"/>
                <a:gd name="connsiteY43" fmla="*/ 3108835 h 3484138"/>
                <a:gd name="connsiteX44" fmla="*/ 991735 w 1540016"/>
                <a:gd name="connsiteY44" fmla="*/ 3093017 h 3484138"/>
                <a:gd name="connsiteX45" fmla="*/ 1088798 w 1540016"/>
                <a:gd name="connsiteY45" fmla="*/ 3154849 h 3484138"/>
                <a:gd name="connsiteX46" fmla="*/ 1094548 w 1540016"/>
                <a:gd name="connsiteY46" fmla="*/ 3348972 h 3484138"/>
                <a:gd name="connsiteX47" fmla="*/ 939970 w 1540016"/>
                <a:gd name="connsiteY47" fmla="*/ 3474074 h 3484138"/>
                <a:gd name="connsiteX48" fmla="*/ 903303 w 1540016"/>
                <a:gd name="connsiteY48" fmla="*/ 3482700 h 3484138"/>
                <a:gd name="connsiteX49" fmla="*/ 863040 w 1540016"/>
                <a:gd name="connsiteY49" fmla="*/ 3484138 h 3484138"/>
                <a:gd name="connsiteX50" fmla="*/ 789705 w 1540016"/>
                <a:gd name="connsiteY50" fmla="*/ 3458974 h 3484138"/>
                <a:gd name="connsiteX51" fmla="*/ 689768 w 1540016"/>
                <a:gd name="connsiteY51" fmla="*/ 3316617 h 3484138"/>
                <a:gd name="connsiteX52" fmla="*/ 724279 w 1540016"/>
                <a:gd name="connsiteY52" fmla="*/ 3041971 h 3484138"/>
                <a:gd name="connsiteX53" fmla="*/ 722841 w 1540016"/>
                <a:gd name="connsiteY53" fmla="*/ 3011774 h 3484138"/>
                <a:gd name="connsiteX54" fmla="*/ 28313 w 1540016"/>
                <a:gd name="connsiteY54" fmla="*/ 1831222 h 3484138"/>
                <a:gd name="connsiteX55" fmla="*/ 47007 w 1540016"/>
                <a:gd name="connsiteY55" fmla="*/ 1651478 h 3484138"/>
                <a:gd name="connsiteX56" fmla="*/ 786829 w 1540016"/>
                <a:gd name="connsiteY56" fmla="*/ 468770 h 3484138"/>
                <a:gd name="connsiteX57" fmla="*/ 788987 w 1540016"/>
                <a:gd name="connsiteY57" fmla="*/ 445044 h 3484138"/>
                <a:gd name="connsiteX58" fmla="*/ 757352 w 1540016"/>
                <a:gd name="connsiteY58" fmla="*/ 170397 h 3484138"/>
                <a:gd name="connsiteX59" fmla="*/ 900427 w 1540016"/>
                <a:gd name="connsiteY59" fmla="*/ 19412 h 3484138"/>
                <a:gd name="connsiteX60" fmla="*/ 964415 w 1540016"/>
                <a:gd name="connsiteY60" fmla="*/ 0 h 3484138"/>
                <a:gd name="connsiteX0" fmla="*/ 853693 w 1540016"/>
                <a:gd name="connsiteY0" fmla="*/ 574460 h 3484138"/>
                <a:gd name="connsiteX1" fmla="*/ 134723 w 1540016"/>
                <a:gd name="connsiteY1" fmla="*/ 1723377 h 3484138"/>
                <a:gd name="connsiteX2" fmla="*/ 147664 w 1540016"/>
                <a:gd name="connsiteY2" fmla="*/ 1808934 h 3484138"/>
                <a:gd name="connsiteX3" fmla="*/ 794019 w 1540016"/>
                <a:gd name="connsiteY3" fmla="*/ 2910399 h 3484138"/>
                <a:gd name="connsiteX4" fmla="*/ 883171 w 1540016"/>
                <a:gd name="connsiteY4" fmla="*/ 2798959 h 3484138"/>
                <a:gd name="connsiteX5" fmla="*/ 1103895 w 1540016"/>
                <a:gd name="connsiteY5" fmla="*/ 2519998 h 3484138"/>
                <a:gd name="connsiteX6" fmla="*/ 1236187 w 1540016"/>
                <a:gd name="connsiteY6" fmla="*/ 2194303 h 3484138"/>
                <a:gd name="connsiteX7" fmla="*/ 1206708 w 1540016"/>
                <a:gd name="connsiteY7" fmla="*/ 2005214 h 3484138"/>
                <a:gd name="connsiteX8" fmla="*/ 1184420 w 1540016"/>
                <a:gd name="connsiteY8" fmla="*/ 1987238 h 3484138"/>
                <a:gd name="connsiteX9" fmla="*/ 1031279 w 1540016"/>
                <a:gd name="connsiteY9" fmla="*/ 1841287 h 3484138"/>
                <a:gd name="connsiteX10" fmla="*/ 1023370 w 1540016"/>
                <a:gd name="connsiteY10" fmla="*/ 1745665 h 3484138"/>
                <a:gd name="connsiteX11" fmla="*/ 1188734 w 1540016"/>
                <a:gd name="connsiteY11" fmla="*/ 1574549 h 3484138"/>
                <a:gd name="connsiteX12" fmla="*/ 1196643 w 1540016"/>
                <a:gd name="connsiteY12" fmla="*/ 1553699 h 3484138"/>
                <a:gd name="connsiteX13" fmla="*/ 1257037 w 1540016"/>
                <a:gd name="connsiteY13" fmla="*/ 1373237 h 3484138"/>
                <a:gd name="connsiteX14" fmla="*/ 1227558 w 1540016"/>
                <a:gd name="connsiteY14" fmla="*/ 1174081 h 3484138"/>
                <a:gd name="connsiteX15" fmla="*/ 1053568 w 1540016"/>
                <a:gd name="connsiteY15" fmla="*/ 868518 h 3484138"/>
                <a:gd name="connsiteX16" fmla="*/ 993893 w 1540016"/>
                <a:gd name="connsiteY16" fmla="*/ 796622 h 3484138"/>
                <a:gd name="connsiteX17" fmla="*/ 865916 w 1540016"/>
                <a:gd name="connsiteY17" fmla="*/ 594589 h 3484138"/>
                <a:gd name="connsiteX18" fmla="*/ 853693 w 1540016"/>
                <a:gd name="connsiteY18" fmla="*/ 574460 h 3484138"/>
                <a:gd name="connsiteX19" fmla="*/ 964415 w 1540016"/>
                <a:gd name="connsiteY19" fmla="*/ 0 h 3484138"/>
                <a:gd name="connsiteX20" fmla="*/ 1003240 w 1540016"/>
                <a:gd name="connsiteY20" fmla="*/ 0 h 3484138"/>
                <a:gd name="connsiteX21" fmla="*/ 1191611 w 1540016"/>
                <a:gd name="connsiteY21" fmla="*/ 189089 h 3484138"/>
                <a:gd name="connsiteX22" fmla="*/ 1131217 w 1540016"/>
                <a:gd name="connsiteY22" fmla="*/ 378898 h 3484138"/>
                <a:gd name="connsiteX23" fmla="*/ 1021214 w 1540016"/>
                <a:gd name="connsiteY23" fmla="*/ 405500 h 3484138"/>
                <a:gd name="connsiteX24" fmla="*/ 983828 w 1540016"/>
                <a:gd name="connsiteY24" fmla="*/ 405500 h 3484138"/>
                <a:gd name="connsiteX25" fmla="*/ 996769 w 1540016"/>
                <a:gd name="connsiteY25" fmla="*/ 468770 h 3484138"/>
                <a:gd name="connsiteX26" fmla="*/ 1108209 w 1540016"/>
                <a:gd name="connsiteY26" fmla="*/ 631257 h 3484138"/>
                <a:gd name="connsiteX27" fmla="*/ 1222526 w 1540016"/>
                <a:gd name="connsiteY27" fmla="*/ 741979 h 3484138"/>
                <a:gd name="connsiteX28" fmla="*/ 1417367 w 1540016"/>
                <a:gd name="connsiteY28" fmla="*/ 972051 h 3484138"/>
                <a:gd name="connsiteX29" fmla="*/ 1462663 w 1540016"/>
                <a:gd name="connsiteY29" fmla="*/ 1023098 h 3484138"/>
                <a:gd name="connsiteX30" fmla="*/ 1539592 w 1540016"/>
                <a:gd name="connsiteY30" fmla="*/ 1244542 h 3484138"/>
                <a:gd name="connsiteX31" fmla="*/ 1476322 w 1540016"/>
                <a:gd name="connsiteY31" fmla="*/ 1440101 h 3484138"/>
                <a:gd name="connsiteX32" fmla="*/ 1344750 w 1540016"/>
                <a:gd name="connsiteY32" fmla="*/ 1600432 h 3484138"/>
                <a:gd name="connsiteX33" fmla="*/ 1445407 w 1540016"/>
                <a:gd name="connsiteY33" fmla="*/ 1755730 h 3484138"/>
                <a:gd name="connsiteX34" fmla="*/ 1435340 w 1540016"/>
                <a:gd name="connsiteY34" fmla="*/ 1849196 h 3484138"/>
                <a:gd name="connsiteX35" fmla="*/ 1363444 w 1540016"/>
                <a:gd name="connsiteY35" fmla="*/ 1949853 h 3484138"/>
                <a:gd name="connsiteX36" fmla="*/ 1375667 w 1540016"/>
                <a:gd name="connsiteY36" fmla="*/ 1962794 h 3484138"/>
                <a:gd name="connsiteX37" fmla="*/ 1492140 w 1540016"/>
                <a:gd name="connsiteY37" fmla="*/ 2166982 h 3484138"/>
                <a:gd name="connsiteX38" fmla="*/ 1428152 w 1540016"/>
                <a:gd name="connsiteY38" fmla="*/ 2467513 h 3484138"/>
                <a:gd name="connsiteX39" fmla="*/ 1345470 w 1540016"/>
                <a:gd name="connsiteY39" fmla="*/ 2552351 h 3484138"/>
                <a:gd name="connsiteX40" fmla="*/ 970885 w 1540016"/>
                <a:gd name="connsiteY40" fmla="*/ 2969354 h 3484138"/>
                <a:gd name="connsiteX41" fmla="*/ 860883 w 1540016"/>
                <a:gd name="connsiteY41" fmla="*/ 3118902 h 3484138"/>
                <a:gd name="connsiteX42" fmla="*/ 853693 w 1540016"/>
                <a:gd name="connsiteY42" fmla="*/ 3130405 h 3484138"/>
                <a:gd name="connsiteX43" fmla="*/ 905459 w 1540016"/>
                <a:gd name="connsiteY43" fmla="*/ 3108835 h 3484138"/>
                <a:gd name="connsiteX44" fmla="*/ 991735 w 1540016"/>
                <a:gd name="connsiteY44" fmla="*/ 3093017 h 3484138"/>
                <a:gd name="connsiteX45" fmla="*/ 1088798 w 1540016"/>
                <a:gd name="connsiteY45" fmla="*/ 3154849 h 3484138"/>
                <a:gd name="connsiteX46" fmla="*/ 1094548 w 1540016"/>
                <a:gd name="connsiteY46" fmla="*/ 3348972 h 3484138"/>
                <a:gd name="connsiteX47" fmla="*/ 939970 w 1540016"/>
                <a:gd name="connsiteY47" fmla="*/ 3474074 h 3484138"/>
                <a:gd name="connsiteX48" fmla="*/ 903303 w 1540016"/>
                <a:gd name="connsiteY48" fmla="*/ 3482700 h 3484138"/>
                <a:gd name="connsiteX49" fmla="*/ 863040 w 1540016"/>
                <a:gd name="connsiteY49" fmla="*/ 3484138 h 3484138"/>
                <a:gd name="connsiteX50" fmla="*/ 789705 w 1540016"/>
                <a:gd name="connsiteY50" fmla="*/ 3458974 h 3484138"/>
                <a:gd name="connsiteX51" fmla="*/ 689768 w 1540016"/>
                <a:gd name="connsiteY51" fmla="*/ 3316617 h 3484138"/>
                <a:gd name="connsiteX52" fmla="*/ 724279 w 1540016"/>
                <a:gd name="connsiteY52" fmla="*/ 3041971 h 3484138"/>
                <a:gd name="connsiteX53" fmla="*/ 722841 w 1540016"/>
                <a:gd name="connsiteY53" fmla="*/ 3011774 h 3484138"/>
                <a:gd name="connsiteX54" fmla="*/ 28313 w 1540016"/>
                <a:gd name="connsiteY54" fmla="*/ 1831222 h 3484138"/>
                <a:gd name="connsiteX55" fmla="*/ 47007 w 1540016"/>
                <a:gd name="connsiteY55" fmla="*/ 1651478 h 3484138"/>
                <a:gd name="connsiteX56" fmla="*/ 786829 w 1540016"/>
                <a:gd name="connsiteY56" fmla="*/ 468770 h 3484138"/>
                <a:gd name="connsiteX57" fmla="*/ 788987 w 1540016"/>
                <a:gd name="connsiteY57" fmla="*/ 445044 h 3484138"/>
                <a:gd name="connsiteX58" fmla="*/ 757352 w 1540016"/>
                <a:gd name="connsiteY58" fmla="*/ 170397 h 3484138"/>
                <a:gd name="connsiteX59" fmla="*/ 900427 w 1540016"/>
                <a:gd name="connsiteY59" fmla="*/ 19412 h 3484138"/>
                <a:gd name="connsiteX60" fmla="*/ 964415 w 1540016"/>
                <a:gd name="connsiteY60" fmla="*/ 0 h 3484138"/>
                <a:gd name="connsiteX0" fmla="*/ 853693 w 1540016"/>
                <a:gd name="connsiteY0" fmla="*/ 574460 h 3484138"/>
                <a:gd name="connsiteX1" fmla="*/ 134723 w 1540016"/>
                <a:gd name="connsiteY1" fmla="*/ 1723377 h 3484138"/>
                <a:gd name="connsiteX2" fmla="*/ 147664 w 1540016"/>
                <a:gd name="connsiteY2" fmla="*/ 1808934 h 3484138"/>
                <a:gd name="connsiteX3" fmla="*/ 794019 w 1540016"/>
                <a:gd name="connsiteY3" fmla="*/ 2910399 h 3484138"/>
                <a:gd name="connsiteX4" fmla="*/ 883171 w 1540016"/>
                <a:gd name="connsiteY4" fmla="*/ 2798959 h 3484138"/>
                <a:gd name="connsiteX5" fmla="*/ 1103895 w 1540016"/>
                <a:gd name="connsiteY5" fmla="*/ 2519998 h 3484138"/>
                <a:gd name="connsiteX6" fmla="*/ 1236187 w 1540016"/>
                <a:gd name="connsiteY6" fmla="*/ 2194303 h 3484138"/>
                <a:gd name="connsiteX7" fmla="*/ 1206708 w 1540016"/>
                <a:gd name="connsiteY7" fmla="*/ 2005214 h 3484138"/>
                <a:gd name="connsiteX8" fmla="*/ 1184420 w 1540016"/>
                <a:gd name="connsiteY8" fmla="*/ 1987238 h 3484138"/>
                <a:gd name="connsiteX9" fmla="*/ 1031279 w 1540016"/>
                <a:gd name="connsiteY9" fmla="*/ 1841287 h 3484138"/>
                <a:gd name="connsiteX10" fmla="*/ 1023370 w 1540016"/>
                <a:gd name="connsiteY10" fmla="*/ 1745665 h 3484138"/>
                <a:gd name="connsiteX11" fmla="*/ 1188734 w 1540016"/>
                <a:gd name="connsiteY11" fmla="*/ 1574549 h 3484138"/>
                <a:gd name="connsiteX12" fmla="*/ 1196643 w 1540016"/>
                <a:gd name="connsiteY12" fmla="*/ 1553699 h 3484138"/>
                <a:gd name="connsiteX13" fmla="*/ 1257037 w 1540016"/>
                <a:gd name="connsiteY13" fmla="*/ 1373237 h 3484138"/>
                <a:gd name="connsiteX14" fmla="*/ 1227558 w 1540016"/>
                <a:gd name="connsiteY14" fmla="*/ 1174081 h 3484138"/>
                <a:gd name="connsiteX15" fmla="*/ 1053568 w 1540016"/>
                <a:gd name="connsiteY15" fmla="*/ 868518 h 3484138"/>
                <a:gd name="connsiteX16" fmla="*/ 993893 w 1540016"/>
                <a:gd name="connsiteY16" fmla="*/ 796622 h 3484138"/>
                <a:gd name="connsiteX17" fmla="*/ 865916 w 1540016"/>
                <a:gd name="connsiteY17" fmla="*/ 594589 h 3484138"/>
                <a:gd name="connsiteX18" fmla="*/ 853693 w 1540016"/>
                <a:gd name="connsiteY18" fmla="*/ 574460 h 3484138"/>
                <a:gd name="connsiteX19" fmla="*/ 964415 w 1540016"/>
                <a:gd name="connsiteY19" fmla="*/ 0 h 3484138"/>
                <a:gd name="connsiteX20" fmla="*/ 1003240 w 1540016"/>
                <a:gd name="connsiteY20" fmla="*/ 0 h 3484138"/>
                <a:gd name="connsiteX21" fmla="*/ 1191611 w 1540016"/>
                <a:gd name="connsiteY21" fmla="*/ 189089 h 3484138"/>
                <a:gd name="connsiteX22" fmla="*/ 1131217 w 1540016"/>
                <a:gd name="connsiteY22" fmla="*/ 378898 h 3484138"/>
                <a:gd name="connsiteX23" fmla="*/ 1021214 w 1540016"/>
                <a:gd name="connsiteY23" fmla="*/ 405500 h 3484138"/>
                <a:gd name="connsiteX24" fmla="*/ 983828 w 1540016"/>
                <a:gd name="connsiteY24" fmla="*/ 405500 h 3484138"/>
                <a:gd name="connsiteX25" fmla="*/ 996769 w 1540016"/>
                <a:gd name="connsiteY25" fmla="*/ 468770 h 3484138"/>
                <a:gd name="connsiteX26" fmla="*/ 1108209 w 1540016"/>
                <a:gd name="connsiteY26" fmla="*/ 631257 h 3484138"/>
                <a:gd name="connsiteX27" fmla="*/ 1222526 w 1540016"/>
                <a:gd name="connsiteY27" fmla="*/ 741979 h 3484138"/>
                <a:gd name="connsiteX28" fmla="*/ 1417367 w 1540016"/>
                <a:gd name="connsiteY28" fmla="*/ 972051 h 3484138"/>
                <a:gd name="connsiteX29" fmla="*/ 1462663 w 1540016"/>
                <a:gd name="connsiteY29" fmla="*/ 1023098 h 3484138"/>
                <a:gd name="connsiteX30" fmla="*/ 1539592 w 1540016"/>
                <a:gd name="connsiteY30" fmla="*/ 1244542 h 3484138"/>
                <a:gd name="connsiteX31" fmla="*/ 1476322 w 1540016"/>
                <a:gd name="connsiteY31" fmla="*/ 1440101 h 3484138"/>
                <a:gd name="connsiteX32" fmla="*/ 1344750 w 1540016"/>
                <a:gd name="connsiteY32" fmla="*/ 1600432 h 3484138"/>
                <a:gd name="connsiteX33" fmla="*/ 1445407 w 1540016"/>
                <a:gd name="connsiteY33" fmla="*/ 1755730 h 3484138"/>
                <a:gd name="connsiteX34" fmla="*/ 1435340 w 1540016"/>
                <a:gd name="connsiteY34" fmla="*/ 1849196 h 3484138"/>
                <a:gd name="connsiteX35" fmla="*/ 1363444 w 1540016"/>
                <a:gd name="connsiteY35" fmla="*/ 1949853 h 3484138"/>
                <a:gd name="connsiteX36" fmla="*/ 1375667 w 1540016"/>
                <a:gd name="connsiteY36" fmla="*/ 1962794 h 3484138"/>
                <a:gd name="connsiteX37" fmla="*/ 1492140 w 1540016"/>
                <a:gd name="connsiteY37" fmla="*/ 2166982 h 3484138"/>
                <a:gd name="connsiteX38" fmla="*/ 1428152 w 1540016"/>
                <a:gd name="connsiteY38" fmla="*/ 2467513 h 3484138"/>
                <a:gd name="connsiteX39" fmla="*/ 1345470 w 1540016"/>
                <a:gd name="connsiteY39" fmla="*/ 2552351 h 3484138"/>
                <a:gd name="connsiteX40" fmla="*/ 970885 w 1540016"/>
                <a:gd name="connsiteY40" fmla="*/ 2969354 h 3484138"/>
                <a:gd name="connsiteX41" fmla="*/ 860883 w 1540016"/>
                <a:gd name="connsiteY41" fmla="*/ 3118902 h 3484138"/>
                <a:gd name="connsiteX42" fmla="*/ 853693 w 1540016"/>
                <a:gd name="connsiteY42" fmla="*/ 3130405 h 3484138"/>
                <a:gd name="connsiteX43" fmla="*/ 905459 w 1540016"/>
                <a:gd name="connsiteY43" fmla="*/ 3108835 h 3484138"/>
                <a:gd name="connsiteX44" fmla="*/ 991735 w 1540016"/>
                <a:gd name="connsiteY44" fmla="*/ 3093017 h 3484138"/>
                <a:gd name="connsiteX45" fmla="*/ 1088798 w 1540016"/>
                <a:gd name="connsiteY45" fmla="*/ 3154849 h 3484138"/>
                <a:gd name="connsiteX46" fmla="*/ 1094548 w 1540016"/>
                <a:gd name="connsiteY46" fmla="*/ 3348972 h 3484138"/>
                <a:gd name="connsiteX47" fmla="*/ 939970 w 1540016"/>
                <a:gd name="connsiteY47" fmla="*/ 3474074 h 3484138"/>
                <a:gd name="connsiteX48" fmla="*/ 903303 w 1540016"/>
                <a:gd name="connsiteY48" fmla="*/ 3482700 h 3484138"/>
                <a:gd name="connsiteX49" fmla="*/ 863040 w 1540016"/>
                <a:gd name="connsiteY49" fmla="*/ 3484138 h 3484138"/>
                <a:gd name="connsiteX50" fmla="*/ 789705 w 1540016"/>
                <a:gd name="connsiteY50" fmla="*/ 3458974 h 3484138"/>
                <a:gd name="connsiteX51" fmla="*/ 689768 w 1540016"/>
                <a:gd name="connsiteY51" fmla="*/ 3316617 h 3484138"/>
                <a:gd name="connsiteX52" fmla="*/ 724279 w 1540016"/>
                <a:gd name="connsiteY52" fmla="*/ 3041971 h 3484138"/>
                <a:gd name="connsiteX53" fmla="*/ 722841 w 1540016"/>
                <a:gd name="connsiteY53" fmla="*/ 3011774 h 3484138"/>
                <a:gd name="connsiteX54" fmla="*/ 28313 w 1540016"/>
                <a:gd name="connsiteY54" fmla="*/ 1831222 h 3484138"/>
                <a:gd name="connsiteX55" fmla="*/ 47007 w 1540016"/>
                <a:gd name="connsiteY55" fmla="*/ 1651478 h 3484138"/>
                <a:gd name="connsiteX56" fmla="*/ 786829 w 1540016"/>
                <a:gd name="connsiteY56" fmla="*/ 468770 h 3484138"/>
                <a:gd name="connsiteX57" fmla="*/ 788987 w 1540016"/>
                <a:gd name="connsiteY57" fmla="*/ 445044 h 3484138"/>
                <a:gd name="connsiteX58" fmla="*/ 757352 w 1540016"/>
                <a:gd name="connsiteY58" fmla="*/ 170397 h 3484138"/>
                <a:gd name="connsiteX59" fmla="*/ 900427 w 1540016"/>
                <a:gd name="connsiteY59" fmla="*/ 19412 h 3484138"/>
                <a:gd name="connsiteX60" fmla="*/ 964415 w 1540016"/>
                <a:gd name="connsiteY60" fmla="*/ 0 h 3484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40016" h="3484138">
                  <a:moveTo>
                    <a:pt x="853693" y="574460"/>
                  </a:moveTo>
                  <a:lnTo>
                    <a:pt x="134723" y="1723377"/>
                  </a:lnTo>
                  <a:cubicBezTo>
                    <a:pt x="110205" y="1756015"/>
                    <a:pt x="122756" y="1763939"/>
                    <a:pt x="147664" y="1808934"/>
                  </a:cubicBezTo>
                  <a:lnTo>
                    <a:pt x="794019" y="2910399"/>
                  </a:lnTo>
                  <a:cubicBezTo>
                    <a:pt x="824216" y="2872294"/>
                    <a:pt x="850818" y="2833470"/>
                    <a:pt x="883171" y="2798959"/>
                  </a:cubicBezTo>
                  <a:cubicBezTo>
                    <a:pt x="964415" y="2711963"/>
                    <a:pt x="1039907" y="2620653"/>
                    <a:pt x="1103895" y="2519998"/>
                  </a:cubicBezTo>
                  <a:cubicBezTo>
                    <a:pt x="1167885" y="2419341"/>
                    <a:pt x="1221087" y="2314372"/>
                    <a:pt x="1236187" y="2194303"/>
                  </a:cubicBezTo>
                  <a:cubicBezTo>
                    <a:pt x="1244095" y="2128877"/>
                    <a:pt x="1236187" y="2065607"/>
                    <a:pt x="1206708" y="2005214"/>
                  </a:cubicBezTo>
                  <a:cubicBezTo>
                    <a:pt x="1201676" y="1995147"/>
                    <a:pt x="1195205" y="1990115"/>
                    <a:pt x="1184420" y="1987238"/>
                  </a:cubicBezTo>
                  <a:cubicBezTo>
                    <a:pt x="1106771" y="1967109"/>
                    <a:pt x="1055725" y="1918218"/>
                    <a:pt x="1031279" y="1841287"/>
                  </a:cubicBezTo>
                  <a:cubicBezTo>
                    <a:pt x="1016794" y="1805144"/>
                    <a:pt x="1017723" y="1794240"/>
                    <a:pt x="1023370" y="1745665"/>
                  </a:cubicBezTo>
                  <a:cubicBezTo>
                    <a:pt x="1045658" y="1653636"/>
                    <a:pt x="1101019" y="1596837"/>
                    <a:pt x="1188734" y="1574549"/>
                  </a:cubicBezTo>
                  <a:cubicBezTo>
                    <a:pt x="1192329" y="1565921"/>
                    <a:pt x="1193049" y="1558732"/>
                    <a:pt x="1196643" y="1553699"/>
                  </a:cubicBezTo>
                  <a:cubicBezTo>
                    <a:pt x="1232590" y="1499057"/>
                    <a:pt x="1252722" y="1438663"/>
                    <a:pt x="1257037" y="1373237"/>
                  </a:cubicBezTo>
                  <a:cubicBezTo>
                    <a:pt x="1261351" y="1304935"/>
                    <a:pt x="1249128" y="1238789"/>
                    <a:pt x="1227558" y="1174081"/>
                  </a:cubicBezTo>
                  <a:cubicBezTo>
                    <a:pt x="1189453" y="1061203"/>
                    <a:pt x="1126903" y="961984"/>
                    <a:pt x="1053568" y="868518"/>
                  </a:cubicBezTo>
                  <a:cubicBezTo>
                    <a:pt x="1034155" y="844074"/>
                    <a:pt x="1011149" y="822504"/>
                    <a:pt x="993893" y="796622"/>
                  </a:cubicBezTo>
                  <a:cubicBezTo>
                    <a:pt x="950035" y="730476"/>
                    <a:pt x="908336" y="662174"/>
                    <a:pt x="865916" y="594589"/>
                  </a:cubicBezTo>
                  <a:cubicBezTo>
                    <a:pt x="862321" y="588119"/>
                    <a:pt x="858727" y="582368"/>
                    <a:pt x="853693" y="574460"/>
                  </a:cubicBezTo>
                  <a:close/>
                  <a:moveTo>
                    <a:pt x="964415" y="0"/>
                  </a:moveTo>
                  <a:lnTo>
                    <a:pt x="1003240" y="0"/>
                  </a:lnTo>
                  <a:cubicBezTo>
                    <a:pt x="1105333" y="23726"/>
                    <a:pt x="1159256" y="99219"/>
                    <a:pt x="1191611" y="189089"/>
                  </a:cubicBezTo>
                  <a:cubicBezTo>
                    <a:pt x="1215337" y="255235"/>
                    <a:pt x="1203114" y="339355"/>
                    <a:pt x="1131217" y="378898"/>
                  </a:cubicBezTo>
                  <a:cubicBezTo>
                    <a:pt x="1096706" y="397592"/>
                    <a:pt x="1060039" y="404782"/>
                    <a:pt x="1021214" y="405500"/>
                  </a:cubicBezTo>
                  <a:lnTo>
                    <a:pt x="983828" y="405500"/>
                  </a:lnTo>
                  <a:cubicBezTo>
                    <a:pt x="980952" y="427788"/>
                    <a:pt x="988141" y="448638"/>
                    <a:pt x="996769" y="468770"/>
                  </a:cubicBezTo>
                  <a:cubicBezTo>
                    <a:pt x="1022652" y="530602"/>
                    <a:pt x="1062913" y="583086"/>
                    <a:pt x="1108209" y="631257"/>
                  </a:cubicBezTo>
                  <a:cubicBezTo>
                    <a:pt x="1144877" y="670082"/>
                    <a:pt x="1185140" y="704593"/>
                    <a:pt x="1222526" y="741979"/>
                  </a:cubicBezTo>
                  <a:cubicBezTo>
                    <a:pt x="1293704" y="813157"/>
                    <a:pt x="1362006" y="887212"/>
                    <a:pt x="1417367" y="972051"/>
                  </a:cubicBezTo>
                  <a:cubicBezTo>
                    <a:pt x="1429590" y="990743"/>
                    <a:pt x="1448284" y="1005842"/>
                    <a:pt x="1462663" y="1023098"/>
                  </a:cubicBezTo>
                  <a:cubicBezTo>
                    <a:pt x="1515147" y="1087806"/>
                    <a:pt x="1543906" y="1160420"/>
                    <a:pt x="1539592" y="1244542"/>
                  </a:cubicBezTo>
                  <a:cubicBezTo>
                    <a:pt x="1535997" y="1315000"/>
                    <a:pt x="1512271" y="1379708"/>
                    <a:pt x="1476322" y="1440101"/>
                  </a:cubicBezTo>
                  <a:cubicBezTo>
                    <a:pt x="1441093" y="1499777"/>
                    <a:pt x="1397955" y="1552979"/>
                    <a:pt x="1344750" y="1600432"/>
                  </a:cubicBezTo>
                  <a:cubicBezTo>
                    <a:pt x="1402988" y="1635661"/>
                    <a:pt x="1435340" y="1688147"/>
                    <a:pt x="1445407" y="1755730"/>
                  </a:cubicBezTo>
                  <a:cubicBezTo>
                    <a:pt x="1454408" y="1786885"/>
                    <a:pt x="1455171" y="1822160"/>
                    <a:pt x="1435340" y="1849196"/>
                  </a:cubicBezTo>
                  <a:cubicBezTo>
                    <a:pt x="1422399" y="1889460"/>
                    <a:pt x="1399393" y="1923251"/>
                    <a:pt x="1363444" y="1949853"/>
                  </a:cubicBezTo>
                  <a:cubicBezTo>
                    <a:pt x="1367758" y="1954165"/>
                    <a:pt x="1371353" y="1958480"/>
                    <a:pt x="1375667" y="1962794"/>
                  </a:cubicBezTo>
                  <a:cubicBezTo>
                    <a:pt x="1429590" y="2022469"/>
                    <a:pt x="1472010" y="2088613"/>
                    <a:pt x="1492140" y="2166982"/>
                  </a:cubicBezTo>
                  <a:cubicBezTo>
                    <a:pt x="1520180" y="2277704"/>
                    <a:pt x="1493578" y="2377641"/>
                    <a:pt x="1428152" y="2467513"/>
                  </a:cubicBezTo>
                  <a:cubicBezTo>
                    <a:pt x="1405144" y="2499148"/>
                    <a:pt x="1372791" y="2524310"/>
                    <a:pt x="1345470" y="2552351"/>
                  </a:cubicBezTo>
                  <a:cubicBezTo>
                    <a:pt x="1215337" y="2686081"/>
                    <a:pt x="1087359" y="2822685"/>
                    <a:pt x="970885" y="2969354"/>
                  </a:cubicBezTo>
                  <a:cubicBezTo>
                    <a:pt x="932062" y="3017527"/>
                    <a:pt x="897551" y="3069291"/>
                    <a:pt x="860883" y="3118902"/>
                  </a:cubicBezTo>
                  <a:cubicBezTo>
                    <a:pt x="858727" y="3121778"/>
                    <a:pt x="857289" y="3124652"/>
                    <a:pt x="853693" y="3130405"/>
                  </a:cubicBezTo>
                  <a:cubicBezTo>
                    <a:pt x="872386" y="3122496"/>
                    <a:pt x="888924" y="3114587"/>
                    <a:pt x="905459" y="3108835"/>
                  </a:cubicBezTo>
                  <a:cubicBezTo>
                    <a:pt x="932780" y="3098770"/>
                    <a:pt x="961538" y="3092299"/>
                    <a:pt x="991735" y="3093017"/>
                  </a:cubicBezTo>
                  <a:cubicBezTo>
                    <a:pt x="1036313" y="3094456"/>
                    <a:pt x="1070822" y="3113869"/>
                    <a:pt x="1088798" y="3154849"/>
                  </a:cubicBezTo>
                  <a:cubicBezTo>
                    <a:pt x="1116836" y="3218119"/>
                    <a:pt x="1121871" y="3283546"/>
                    <a:pt x="1094548" y="3348972"/>
                  </a:cubicBezTo>
                  <a:cubicBezTo>
                    <a:pt x="1065790" y="3417993"/>
                    <a:pt x="1009711" y="3455380"/>
                    <a:pt x="939970" y="3474074"/>
                  </a:cubicBezTo>
                  <a:lnTo>
                    <a:pt x="903303" y="3482700"/>
                  </a:lnTo>
                  <a:cubicBezTo>
                    <a:pt x="888924" y="3484138"/>
                    <a:pt x="875981" y="3484138"/>
                    <a:pt x="863040" y="3484138"/>
                  </a:cubicBezTo>
                  <a:cubicBezTo>
                    <a:pt x="838595" y="3476230"/>
                    <a:pt x="812713" y="3470479"/>
                    <a:pt x="789705" y="3458974"/>
                  </a:cubicBezTo>
                  <a:cubicBezTo>
                    <a:pt x="732188" y="3429498"/>
                    <a:pt x="703429" y="3377731"/>
                    <a:pt x="689768" y="3316617"/>
                  </a:cubicBezTo>
                  <a:cubicBezTo>
                    <a:pt x="668198" y="3220995"/>
                    <a:pt x="684736" y="3129685"/>
                    <a:pt x="724279" y="3041971"/>
                  </a:cubicBezTo>
                  <a:cubicBezTo>
                    <a:pt x="729312" y="3030468"/>
                    <a:pt x="729312" y="3022559"/>
                    <a:pt x="722841" y="3011774"/>
                  </a:cubicBezTo>
                  <a:lnTo>
                    <a:pt x="28313" y="1831222"/>
                  </a:lnTo>
                  <a:cubicBezTo>
                    <a:pt x="-14305" y="1744549"/>
                    <a:pt x="-9391" y="1750867"/>
                    <a:pt x="47007" y="1651478"/>
                  </a:cubicBezTo>
                  <a:cubicBezTo>
                    <a:pt x="175271" y="1425440"/>
                    <a:pt x="540222" y="863006"/>
                    <a:pt x="786829" y="468770"/>
                  </a:cubicBezTo>
                  <a:cubicBezTo>
                    <a:pt x="791861" y="460141"/>
                    <a:pt x="792581" y="454391"/>
                    <a:pt x="788987" y="445044"/>
                  </a:cubicBezTo>
                  <a:cubicBezTo>
                    <a:pt x="755194" y="355892"/>
                    <a:pt x="737220" y="264582"/>
                    <a:pt x="757352" y="170397"/>
                  </a:cubicBezTo>
                  <a:cubicBezTo>
                    <a:pt x="773888" y="92028"/>
                    <a:pt x="819902" y="39544"/>
                    <a:pt x="900427" y="19412"/>
                  </a:cubicBezTo>
                  <a:cubicBezTo>
                    <a:pt x="921995" y="13661"/>
                    <a:pt x="942847" y="6471"/>
                    <a:pt x="964415" y="0"/>
                  </a:cubicBezTo>
                  <a:close/>
                </a:path>
              </a:pathLst>
            </a:custGeom>
            <a:solidFill>
              <a:schemeClr val="accent2"/>
            </a:solidFill>
            <a:ln w="373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03" name="Freeform: Shape 102">
            <a:extLst>
              <a:ext uri="{FF2B5EF4-FFF2-40B4-BE49-F238E27FC236}">
                <a16:creationId xmlns:a16="http://schemas.microsoft.com/office/drawing/2014/main" id="{5AA091F1-A9B5-40F9-B78D-8AD69767A74B}"/>
              </a:ext>
            </a:extLst>
          </p:cNvPr>
          <p:cNvSpPr/>
          <p:nvPr/>
        </p:nvSpPr>
        <p:spPr>
          <a:xfrm>
            <a:off x="3742846" y="1259001"/>
            <a:ext cx="1159618" cy="1019286"/>
          </a:xfrm>
          <a:custGeom>
            <a:avLst/>
            <a:gdLst>
              <a:gd name="connsiteX0" fmla="*/ 890534 w 1379002"/>
              <a:gd name="connsiteY0" fmla="*/ 849271 h 1212121"/>
              <a:gd name="connsiteX1" fmla="*/ 890534 w 1379002"/>
              <a:gd name="connsiteY1" fmla="*/ 942246 h 1212121"/>
              <a:gd name="connsiteX2" fmla="*/ 1032851 w 1379002"/>
              <a:gd name="connsiteY2" fmla="*/ 942246 h 1212121"/>
              <a:gd name="connsiteX3" fmla="*/ 1032851 w 1379002"/>
              <a:gd name="connsiteY3" fmla="*/ 849271 h 1212121"/>
              <a:gd name="connsiteX4" fmla="*/ 890534 w 1379002"/>
              <a:gd name="connsiteY4" fmla="*/ 849271 h 1212121"/>
              <a:gd name="connsiteX5" fmla="*/ 171945 w 1379002"/>
              <a:gd name="connsiteY5" fmla="*/ 849271 h 1212121"/>
              <a:gd name="connsiteX6" fmla="*/ 171945 w 1379002"/>
              <a:gd name="connsiteY6" fmla="*/ 942462 h 1212121"/>
              <a:gd name="connsiteX7" fmla="*/ 314370 w 1379002"/>
              <a:gd name="connsiteY7" fmla="*/ 942462 h 1212121"/>
              <a:gd name="connsiteX8" fmla="*/ 314370 w 1379002"/>
              <a:gd name="connsiteY8" fmla="*/ 849271 h 1212121"/>
              <a:gd name="connsiteX9" fmla="*/ 171945 w 1379002"/>
              <a:gd name="connsiteY9" fmla="*/ 849271 h 1212121"/>
              <a:gd name="connsiteX10" fmla="*/ 333439 w 1379002"/>
              <a:gd name="connsiteY10" fmla="*/ 849164 h 1212121"/>
              <a:gd name="connsiteX11" fmla="*/ 333439 w 1379002"/>
              <a:gd name="connsiteY11" fmla="*/ 942462 h 1212121"/>
              <a:gd name="connsiteX12" fmla="*/ 490085 w 1379002"/>
              <a:gd name="connsiteY12" fmla="*/ 942462 h 1212121"/>
              <a:gd name="connsiteX13" fmla="*/ 490085 w 1379002"/>
              <a:gd name="connsiteY13" fmla="*/ 849164 h 1212121"/>
              <a:gd name="connsiteX14" fmla="*/ 333439 w 1379002"/>
              <a:gd name="connsiteY14" fmla="*/ 849164 h 1212121"/>
              <a:gd name="connsiteX15" fmla="*/ 1051812 w 1379002"/>
              <a:gd name="connsiteY15" fmla="*/ 849056 h 1212121"/>
              <a:gd name="connsiteX16" fmla="*/ 1051812 w 1379002"/>
              <a:gd name="connsiteY16" fmla="*/ 942246 h 1212121"/>
              <a:gd name="connsiteX17" fmla="*/ 1208351 w 1379002"/>
              <a:gd name="connsiteY17" fmla="*/ 942246 h 1212121"/>
              <a:gd name="connsiteX18" fmla="*/ 1208351 w 1379002"/>
              <a:gd name="connsiteY18" fmla="*/ 849056 h 1212121"/>
              <a:gd name="connsiteX19" fmla="*/ 1051812 w 1379002"/>
              <a:gd name="connsiteY19" fmla="*/ 849056 h 1212121"/>
              <a:gd name="connsiteX20" fmla="*/ 1051705 w 1379002"/>
              <a:gd name="connsiteY20" fmla="*/ 737227 h 1212121"/>
              <a:gd name="connsiteX21" fmla="*/ 1051705 w 1379002"/>
              <a:gd name="connsiteY21" fmla="*/ 830202 h 1212121"/>
              <a:gd name="connsiteX22" fmla="*/ 1208458 w 1379002"/>
              <a:gd name="connsiteY22" fmla="*/ 830202 h 1212121"/>
              <a:gd name="connsiteX23" fmla="*/ 1208458 w 1379002"/>
              <a:gd name="connsiteY23" fmla="*/ 737227 h 1212121"/>
              <a:gd name="connsiteX24" fmla="*/ 1051705 w 1379002"/>
              <a:gd name="connsiteY24" fmla="*/ 737227 h 1212121"/>
              <a:gd name="connsiteX25" fmla="*/ 333331 w 1379002"/>
              <a:gd name="connsiteY25" fmla="*/ 737227 h 1212121"/>
              <a:gd name="connsiteX26" fmla="*/ 333331 w 1379002"/>
              <a:gd name="connsiteY26" fmla="*/ 830095 h 1212121"/>
              <a:gd name="connsiteX27" fmla="*/ 490192 w 1379002"/>
              <a:gd name="connsiteY27" fmla="*/ 830095 h 1212121"/>
              <a:gd name="connsiteX28" fmla="*/ 490192 w 1379002"/>
              <a:gd name="connsiteY28" fmla="*/ 737227 h 1212121"/>
              <a:gd name="connsiteX29" fmla="*/ 333331 w 1379002"/>
              <a:gd name="connsiteY29" fmla="*/ 737227 h 1212121"/>
              <a:gd name="connsiteX30" fmla="*/ 890534 w 1379002"/>
              <a:gd name="connsiteY30" fmla="*/ 737120 h 1212121"/>
              <a:gd name="connsiteX31" fmla="*/ 890534 w 1379002"/>
              <a:gd name="connsiteY31" fmla="*/ 830202 h 1212121"/>
              <a:gd name="connsiteX32" fmla="*/ 1032528 w 1379002"/>
              <a:gd name="connsiteY32" fmla="*/ 830202 h 1212121"/>
              <a:gd name="connsiteX33" fmla="*/ 1032528 w 1379002"/>
              <a:gd name="connsiteY33" fmla="*/ 737120 h 1212121"/>
              <a:gd name="connsiteX34" fmla="*/ 890534 w 1379002"/>
              <a:gd name="connsiteY34" fmla="*/ 737120 h 1212121"/>
              <a:gd name="connsiteX35" fmla="*/ 172160 w 1379002"/>
              <a:gd name="connsiteY35" fmla="*/ 737120 h 1212121"/>
              <a:gd name="connsiteX36" fmla="*/ 172160 w 1379002"/>
              <a:gd name="connsiteY36" fmla="*/ 830095 h 1212121"/>
              <a:gd name="connsiteX37" fmla="*/ 314370 w 1379002"/>
              <a:gd name="connsiteY37" fmla="*/ 830095 h 1212121"/>
              <a:gd name="connsiteX38" fmla="*/ 314370 w 1379002"/>
              <a:gd name="connsiteY38" fmla="*/ 737120 h 1212121"/>
              <a:gd name="connsiteX39" fmla="*/ 172160 w 1379002"/>
              <a:gd name="connsiteY39" fmla="*/ 737120 h 1212121"/>
              <a:gd name="connsiteX40" fmla="*/ 693380 w 1379002"/>
              <a:gd name="connsiteY40" fmla="*/ 671617 h 1212121"/>
              <a:gd name="connsiteX41" fmla="*/ 1288613 w 1379002"/>
              <a:gd name="connsiteY41" fmla="*/ 671617 h 1212121"/>
              <a:gd name="connsiteX42" fmla="*/ 1299602 w 1379002"/>
              <a:gd name="connsiteY42" fmla="*/ 682606 h 1212121"/>
              <a:gd name="connsiteX43" fmla="*/ 1299278 w 1379002"/>
              <a:gd name="connsiteY43" fmla="*/ 1212014 h 1212121"/>
              <a:gd name="connsiteX44" fmla="*/ 814473 w 1379002"/>
              <a:gd name="connsiteY44" fmla="*/ 1212014 h 1212121"/>
              <a:gd name="connsiteX45" fmla="*/ 814689 w 1379002"/>
              <a:gd name="connsiteY45" fmla="*/ 1208243 h 1212121"/>
              <a:gd name="connsiteX46" fmla="*/ 814689 w 1379002"/>
              <a:gd name="connsiteY46" fmla="*/ 833003 h 1212121"/>
              <a:gd name="connsiteX47" fmla="*/ 814473 w 1379002"/>
              <a:gd name="connsiteY47" fmla="*/ 827940 h 1212121"/>
              <a:gd name="connsiteX48" fmla="*/ 581874 w 1379002"/>
              <a:gd name="connsiteY48" fmla="*/ 827940 h 1212121"/>
              <a:gd name="connsiteX49" fmla="*/ 581874 w 1379002"/>
              <a:gd name="connsiteY49" fmla="*/ 834081 h 1212121"/>
              <a:gd name="connsiteX50" fmla="*/ 581874 w 1379002"/>
              <a:gd name="connsiteY50" fmla="*/ 914882 h 1212121"/>
              <a:gd name="connsiteX51" fmla="*/ 581767 w 1379002"/>
              <a:gd name="connsiteY51" fmla="*/ 1212121 h 1212121"/>
              <a:gd name="connsiteX52" fmla="*/ 75414 w 1379002"/>
              <a:gd name="connsiteY52" fmla="*/ 1212121 h 1212121"/>
              <a:gd name="connsiteX53" fmla="*/ 75199 w 1379002"/>
              <a:gd name="connsiteY53" fmla="*/ 1206735 h 1212121"/>
              <a:gd name="connsiteX54" fmla="*/ 75199 w 1379002"/>
              <a:gd name="connsiteY54" fmla="*/ 677758 h 1212121"/>
              <a:gd name="connsiteX55" fmla="*/ 75522 w 1379002"/>
              <a:gd name="connsiteY55" fmla="*/ 671725 h 1212121"/>
              <a:gd name="connsiteX56" fmla="*/ 83602 w 1379002"/>
              <a:gd name="connsiteY56" fmla="*/ 671725 h 1212121"/>
              <a:gd name="connsiteX57" fmla="*/ 693380 w 1379002"/>
              <a:gd name="connsiteY57" fmla="*/ 671617 h 1212121"/>
              <a:gd name="connsiteX58" fmla="*/ 480281 w 1379002"/>
              <a:gd name="connsiteY58" fmla="*/ 367483 h 1212121"/>
              <a:gd name="connsiteX59" fmla="*/ 480281 w 1379002"/>
              <a:gd name="connsiteY59" fmla="*/ 509476 h 1212121"/>
              <a:gd name="connsiteX60" fmla="*/ 675065 w 1379002"/>
              <a:gd name="connsiteY60" fmla="*/ 509476 h 1212121"/>
              <a:gd name="connsiteX61" fmla="*/ 675065 w 1379002"/>
              <a:gd name="connsiteY61" fmla="*/ 367483 h 1212121"/>
              <a:gd name="connsiteX62" fmla="*/ 480281 w 1379002"/>
              <a:gd name="connsiteY62" fmla="*/ 367483 h 1212121"/>
              <a:gd name="connsiteX63" fmla="*/ 701675 w 1379002"/>
              <a:gd name="connsiteY63" fmla="*/ 367159 h 1212121"/>
              <a:gd name="connsiteX64" fmla="*/ 701675 w 1379002"/>
              <a:gd name="connsiteY64" fmla="*/ 509261 h 1212121"/>
              <a:gd name="connsiteX65" fmla="*/ 896351 w 1379002"/>
              <a:gd name="connsiteY65" fmla="*/ 509261 h 1212121"/>
              <a:gd name="connsiteX66" fmla="*/ 896351 w 1379002"/>
              <a:gd name="connsiteY66" fmla="*/ 367159 h 1212121"/>
              <a:gd name="connsiteX67" fmla="*/ 701675 w 1379002"/>
              <a:gd name="connsiteY67" fmla="*/ 367159 h 1212121"/>
              <a:gd name="connsiteX68" fmla="*/ 960777 w 1379002"/>
              <a:gd name="connsiteY68" fmla="*/ 262764 h 1212121"/>
              <a:gd name="connsiteX69" fmla="*/ 960777 w 1379002"/>
              <a:gd name="connsiteY69" fmla="*/ 541258 h 1212121"/>
              <a:gd name="connsiteX70" fmla="*/ 407883 w 1379002"/>
              <a:gd name="connsiteY70" fmla="*/ 541258 h 1212121"/>
              <a:gd name="connsiteX71" fmla="*/ 407883 w 1379002"/>
              <a:gd name="connsiteY71" fmla="*/ 265350 h 1212121"/>
              <a:gd name="connsiteX72" fmla="*/ 395062 w 1379002"/>
              <a:gd name="connsiteY72" fmla="*/ 284311 h 1212121"/>
              <a:gd name="connsiteX73" fmla="*/ 395278 w 1379002"/>
              <a:gd name="connsiteY73" fmla="*/ 552570 h 1212121"/>
              <a:gd name="connsiteX74" fmla="*/ 395278 w 1379002"/>
              <a:gd name="connsiteY74" fmla="*/ 558711 h 1212121"/>
              <a:gd name="connsiteX75" fmla="*/ 974674 w 1379002"/>
              <a:gd name="connsiteY75" fmla="*/ 558711 h 1212121"/>
              <a:gd name="connsiteX76" fmla="*/ 974998 w 1379002"/>
              <a:gd name="connsiteY76" fmla="*/ 556772 h 1212121"/>
              <a:gd name="connsiteX77" fmla="*/ 974998 w 1379002"/>
              <a:gd name="connsiteY77" fmla="*/ 277201 h 1212121"/>
              <a:gd name="connsiteX78" fmla="*/ 973489 w 1379002"/>
              <a:gd name="connsiteY78" fmla="*/ 272892 h 1212121"/>
              <a:gd name="connsiteX79" fmla="*/ 960777 w 1379002"/>
              <a:gd name="connsiteY79" fmla="*/ 262764 h 1212121"/>
              <a:gd name="connsiteX80" fmla="*/ 701460 w 1379002"/>
              <a:gd name="connsiteY80" fmla="*/ 260071 h 1212121"/>
              <a:gd name="connsiteX81" fmla="*/ 701460 w 1379002"/>
              <a:gd name="connsiteY81" fmla="*/ 352938 h 1212121"/>
              <a:gd name="connsiteX82" fmla="*/ 896028 w 1379002"/>
              <a:gd name="connsiteY82" fmla="*/ 352938 h 1212121"/>
              <a:gd name="connsiteX83" fmla="*/ 896028 w 1379002"/>
              <a:gd name="connsiteY83" fmla="*/ 260071 h 1212121"/>
              <a:gd name="connsiteX84" fmla="*/ 701460 w 1379002"/>
              <a:gd name="connsiteY84" fmla="*/ 260071 h 1212121"/>
              <a:gd name="connsiteX85" fmla="*/ 480281 w 1379002"/>
              <a:gd name="connsiteY85" fmla="*/ 259856 h 1212121"/>
              <a:gd name="connsiteX86" fmla="*/ 480281 w 1379002"/>
              <a:gd name="connsiteY86" fmla="*/ 353046 h 1212121"/>
              <a:gd name="connsiteX87" fmla="*/ 674957 w 1379002"/>
              <a:gd name="connsiteY87" fmla="*/ 353046 h 1212121"/>
              <a:gd name="connsiteX88" fmla="*/ 674957 w 1379002"/>
              <a:gd name="connsiteY88" fmla="*/ 259856 h 1212121"/>
              <a:gd name="connsiteX89" fmla="*/ 480281 w 1379002"/>
              <a:gd name="connsiteY89" fmla="*/ 259856 h 1212121"/>
              <a:gd name="connsiteX90" fmla="*/ 685515 w 1379002"/>
              <a:gd name="connsiteY90" fmla="*/ 16052 h 1212121"/>
              <a:gd name="connsiteX91" fmla="*/ 710940 w 1379002"/>
              <a:gd name="connsiteY91" fmla="*/ 35336 h 1212121"/>
              <a:gd name="connsiteX92" fmla="*/ 984155 w 1379002"/>
              <a:gd name="connsiteY92" fmla="*/ 242403 h 1212121"/>
              <a:gd name="connsiteX93" fmla="*/ 992666 w 1379002"/>
              <a:gd name="connsiteY93" fmla="*/ 265027 h 1212121"/>
              <a:gd name="connsiteX94" fmla="*/ 967779 w 1379002"/>
              <a:gd name="connsiteY94" fmla="*/ 246173 h 1212121"/>
              <a:gd name="connsiteX95" fmla="*/ 692087 w 1379002"/>
              <a:gd name="connsiteY95" fmla="*/ 36091 h 1212121"/>
              <a:gd name="connsiteX96" fmla="*/ 682498 w 1379002"/>
              <a:gd name="connsiteY96" fmla="*/ 35983 h 1212121"/>
              <a:gd name="connsiteX97" fmla="*/ 386659 w 1379002"/>
              <a:gd name="connsiteY97" fmla="*/ 261364 h 1212121"/>
              <a:gd name="connsiteX98" fmla="*/ 381919 w 1379002"/>
              <a:gd name="connsiteY98" fmla="*/ 264919 h 1212121"/>
              <a:gd name="connsiteX99" fmla="*/ 389568 w 1379002"/>
              <a:gd name="connsiteY99" fmla="*/ 243157 h 1212121"/>
              <a:gd name="connsiteX100" fmla="*/ 682821 w 1379002"/>
              <a:gd name="connsiteY100" fmla="*/ 17991 h 1212121"/>
              <a:gd name="connsiteX101" fmla="*/ 685515 w 1379002"/>
              <a:gd name="connsiteY101" fmla="*/ 16052 h 1212121"/>
              <a:gd name="connsiteX102" fmla="*/ 685515 w 1379002"/>
              <a:gd name="connsiteY102" fmla="*/ 2262 h 1212121"/>
              <a:gd name="connsiteX103" fmla="*/ 681744 w 1379002"/>
              <a:gd name="connsiteY103" fmla="*/ 4956 h 1212121"/>
              <a:gd name="connsiteX104" fmla="*/ 525960 w 1379002"/>
              <a:gd name="connsiteY104" fmla="*/ 123787 h 1212121"/>
              <a:gd name="connsiteX105" fmla="*/ 376101 w 1379002"/>
              <a:gd name="connsiteY105" fmla="*/ 237986 h 1212121"/>
              <a:gd name="connsiteX106" fmla="*/ 369853 w 1379002"/>
              <a:gd name="connsiteY106" fmla="*/ 249082 h 1212121"/>
              <a:gd name="connsiteX107" fmla="*/ 370068 w 1379002"/>
              <a:gd name="connsiteY107" fmla="*/ 281941 h 1212121"/>
              <a:gd name="connsiteX108" fmla="*/ 370822 w 1379002"/>
              <a:gd name="connsiteY108" fmla="*/ 288405 h 1212121"/>
              <a:gd name="connsiteX109" fmla="*/ 687454 w 1379002"/>
              <a:gd name="connsiteY109" fmla="*/ 53652 h 1212121"/>
              <a:gd name="connsiteX110" fmla="*/ 1003332 w 1379002"/>
              <a:gd name="connsiteY110" fmla="*/ 291314 h 1212121"/>
              <a:gd name="connsiteX111" fmla="*/ 1003440 w 1379002"/>
              <a:gd name="connsiteY111" fmla="*/ 251452 h 1212121"/>
              <a:gd name="connsiteX112" fmla="*/ 995144 w 1379002"/>
              <a:gd name="connsiteY112" fmla="*/ 234215 h 1212121"/>
              <a:gd name="connsiteX113" fmla="*/ 734103 w 1379002"/>
              <a:gd name="connsiteY113" fmla="*/ 38677 h 1212121"/>
              <a:gd name="connsiteX114" fmla="*/ 685515 w 1379002"/>
              <a:gd name="connsiteY114" fmla="*/ 2262 h 1212121"/>
              <a:gd name="connsiteX115" fmla="*/ 685192 w 1379002"/>
              <a:gd name="connsiteY115" fmla="*/ 0 h 1212121"/>
              <a:gd name="connsiteX116" fmla="*/ 686269 w 1379002"/>
              <a:gd name="connsiteY116" fmla="*/ 0 h 1212121"/>
              <a:gd name="connsiteX117" fmla="*/ 689824 w 1379002"/>
              <a:gd name="connsiteY117" fmla="*/ 3232 h 1212121"/>
              <a:gd name="connsiteX118" fmla="*/ 970473 w 1379002"/>
              <a:gd name="connsiteY118" fmla="*/ 213961 h 1212121"/>
              <a:gd name="connsiteX119" fmla="*/ 987387 w 1379002"/>
              <a:gd name="connsiteY119" fmla="*/ 219563 h 1212121"/>
              <a:gd name="connsiteX120" fmla="*/ 1187234 w 1379002"/>
              <a:gd name="connsiteY120" fmla="*/ 219132 h 1212121"/>
              <a:gd name="connsiteX121" fmla="*/ 1201348 w 1379002"/>
              <a:gd name="connsiteY121" fmla="*/ 228505 h 1212121"/>
              <a:gd name="connsiteX122" fmla="*/ 1374046 w 1379002"/>
              <a:gd name="connsiteY122" fmla="*/ 631540 h 1212121"/>
              <a:gd name="connsiteX123" fmla="*/ 1379002 w 1379002"/>
              <a:gd name="connsiteY123" fmla="*/ 642098 h 1212121"/>
              <a:gd name="connsiteX124" fmla="*/ 1379002 w 1379002"/>
              <a:gd name="connsiteY124" fmla="*/ 643175 h 1212121"/>
              <a:gd name="connsiteX125" fmla="*/ 1372646 w 1379002"/>
              <a:gd name="connsiteY125" fmla="*/ 643714 h 1212121"/>
              <a:gd name="connsiteX126" fmla="*/ 6356 w 1379002"/>
              <a:gd name="connsiteY126" fmla="*/ 643714 h 1212121"/>
              <a:gd name="connsiteX127" fmla="*/ 0 w 1379002"/>
              <a:gd name="connsiteY127" fmla="*/ 643175 h 1212121"/>
              <a:gd name="connsiteX128" fmla="*/ 0 w 1379002"/>
              <a:gd name="connsiteY128" fmla="*/ 642098 h 1212121"/>
              <a:gd name="connsiteX129" fmla="*/ 1831 w 1379002"/>
              <a:gd name="connsiteY129" fmla="*/ 638974 h 1212121"/>
              <a:gd name="connsiteX130" fmla="*/ 177977 w 1379002"/>
              <a:gd name="connsiteY130" fmla="*/ 227643 h 1212121"/>
              <a:gd name="connsiteX131" fmla="*/ 190906 w 1379002"/>
              <a:gd name="connsiteY131" fmla="*/ 219240 h 1212121"/>
              <a:gd name="connsiteX132" fmla="*/ 386875 w 1379002"/>
              <a:gd name="connsiteY132" fmla="*/ 219778 h 1212121"/>
              <a:gd name="connsiteX133" fmla="*/ 405728 w 1379002"/>
              <a:gd name="connsiteY133" fmla="*/ 213422 h 1212121"/>
              <a:gd name="connsiteX134" fmla="*/ 552463 w 1379002"/>
              <a:gd name="connsiteY134" fmla="*/ 101378 h 1212121"/>
              <a:gd name="connsiteX135" fmla="*/ 685192 w 1379002"/>
              <a:gd name="connsiteY135" fmla="*/ 0 h 1212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1379002" h="1212121">
                <a:moveTo>
                  <a:pt x="890534" y="849271"/>
                </a:moveTo>
                <a:cubicBezTo>
                  <a:pt x="890534" y="880514"/>
                  <a:pt x="890534" y="911326"/>
                  <a:pt x="890534" y="942246"/>
                </a:cubicBezTo>
                <a:cubicBezTo>
                  <a:pt x="938152" y="942246"/>
                  <a:pt x="985340" y="942246"/>
                  <a:pt x="1032851" y="942246"/>
                </a:cubicBezTo>
                <a:cubicBezTo>
                  <a:pt x="1032851" y="911219"/>
                  <a:pt x="1032851" y="880514"/>
                  <a:pt x="1032851" y="849271"/>
                </a:cubicBezTo>
                <a:cubicBezTo>
                  <a:pt x="985232" y="849271"/>
                  <a:pt x="937937" y="849271"/>
                  <a:pt x="890534" y="849271"/>
                </a:cubicBezTo>
                <a:close/>
                <a:moveTo>
                  <a:pt x="171945" y="849271"/>
                </a:moveTo>
                <a:cubicBezTo>
                  <a:pt x="171945" y="880299"/>
                  <a:pt x="171945" y="911003"/>
                  <a:pt x="171945" y="942462"/>
                </a:cubicBezTo>
                <a:cubicBezTo>
                  <a:pt x="219563" y="942462"/>
                  <a:pt x="266859" y="942462"/>
                  <a:pt x="314370" y="942462"/>
                </a:cubicBezTo>
                <a:cubicBezTo>
                  <a:pt x="314370" y="911326"/>
                  <a:pt x="314370" y="880407"/>
                  <a:pt x="314370" y="849271"/>
                </a:cubicBezTo>
                <a:cubicBezTo>
                  <a:pt x="266859" y="849271"/>
                  <a:pt x="219563" y="849271"/>
                  <a:pt x="171945" y="849271"/>
                </a:cubicBezTo>
                <a:close/>
                <a:moveTo>
                  <a:pt x="333439" y="849164"/>
                </a:moveTo>
                <a:cubicBezTo>
                  <a:pt x="333439" y="880299"/>
                  <a:pt x="333439" y="911219"/>
                  <a:pt x="333439" y="942462"/>
                </a:cubicBezTo>
                <a:cubicBezTo>
                  <a:pt x="385798" y="942462"/>
                  <a:pt x="437726" y="942462"/>
                  <a:pt x="490085" y="942462"/>
                </a:cubicBezTo>
                <a:cubicBezTo>
                  <a:pt x="490085" y="911111"/>
                  <a:pt x="490085" y="880191"/>
                  <a:pt x="490085" y="849164"/>
                </a:cubicBezTo>
                <a:cubicBezTo>
                  <a:pt x="437726" y="849164"/>
                  <a:pt x="385798" y="849164"/>
                  <a:pt x="333439" y="849164"/>
                </a:cubicBezTo>
                <a:close/>
                <a:moveTo>
                  <a:pt x="1051812" y="849056"/>
                </a:moveTo>
                <a:cubicBezTo>
                  <a:pt x="1051812" y="880514"/>
                  <a:pt x="1051812" y="911434"/>
                  <a:pt x="1051812" y="942246"/>
                </a:cubicBezTo>
                <a:cubicBezTo>
                  <a:pt x="1104279" y="942246"/>
                  <a:pt x="1156423" y="942246"/>
                  <a:pt x="1208351" y="942246"/>
                </a:cubicBezTo>
                <a:cubicBezTo>
                  <a:pt x="1208351" y="910896"/>
                  <a:pt x="1208351" y="879976"/>
                  <a:pt x="1208351" y="849056"/>
                </a:cubicBezTo>
                <a:cubicBezTo>
                  <a:pt x="1155992" y="849056"/>
                  <a:pt x="1104171" y="849056"/>
                  <a:pt x="1051812" y="849056"/>
                </a:cubicBezTo>
                <a:close/>
                <a:moveTo>
                  <a:pt x="1051705" y="737227"/>
                </a:moveTo>
                <a:cubicBezTo>
                  <a:pt x="1051705" y="768363"/>
                  <a:pt x="1051705" y="799175"/>
                  <a:pt x="1051705" y="830202"/>
                </a:cubicBezTo>
                <a:cubicBezTo>
                  <a:pt x="1103956" y="830202"/>
                  <a:pt x="1155884" y="830202"/>
                  <a:pt x="1208458" y="830202"/>
                </a:cubicBezTo>
                <a:cubicBezTo>
                  <a:pt x="1208458" y="798959"/>
                  <a:pt x="1208458" y="768040"/>
                  <a:pt x="1208458" y="737227"/>
                </a:cubicBezTo>
                <a:cubicBezTo>
                  <a:pt x="1155992" y="737227"/>
                  <a:pt x="1103848" y="737227"/>
                  <a:pt x="1051705" y="737227"/>
                </a:cubicBezTo>
                <a:close/>
                <a:moveTo>
                  <a:pt x="333331" y="737227"/>
                </a:moveTo>
                <a:cubicBezTo>
                  <a:pt x="333331" y="768363"/>
                  <a:pt x="333331" y="799175"/>
                  <a:pt x="333331" y="830095"/>
                </a:cubicBezTo>
                <a:cubicBezTo>
                  <a:pt x="385798" y="830095"/>
                  <a:pt x="437941" y="830095"/>
                  <a:pt x="490192" y="830095"/>
                </a:cubicBezTo>
                <a:cubicBezTo>
                  <a:pt x="490192" y="798959"/>
                  <a:pt x="490192" y="768147"/>
                  <a:pt x="490192" y="737227"/>
                </a:cubicBezTo>
                <a:cubicBezTo>
                  <a:pt x="437726" y="737227"/>
                  <a:pt x="385474" y="737227"/>
                  <a:pt x="333331" y="737227"/>
                </a:cubicBezTo>
                <a:close/>
                <a:moveTo>
                  <a:pt x="890534" y="737120"/>
                </a:moveTo>
                <a:cubicBezTo>
                  <a:pt x="890534" y="768255"/>
                  <a:pt x="890534" y="799067"/>
                  <a:pt x="890534" y="830202"/>
                </a:cubicBezTo>
                <a:cubicBezTo>
                  <a:pt x="938152" y="830202"/>
                  <a:pt x="985340" y="830202"/>
                  <a:pt x="1032528" y="830202"/>
                </a:cubicBezTo>
                <a:cubicBezTo>
                  <a:pt x="1032528" y="798959"/>
                  <a:pt x="1032528" y="768040"/>
                  <a:pt x="1032528" y="737120"/>
                </a:cubicBezTo>
                <a:cubicBezTo>
                  <a:pt x="985017" y="737120"/>
                  <a:pt x="937937" y="737120"/>
                  <a:pt x="890534" y="737120"/>
                </a:cubicBezTo>
                <a:close/>
                <a:moveTo>
                  <a:pt x="172160" y="737120"/>
                </a:moveTo>
                <a:cubicBezTo>
                  <a:pt x="172160" y="768363"/>
                  <a:pt x="172160" y="799175"/>
                  <a:pt x="172160" y="830095"/>
                </a:cubicBezTo>
                <a:cubicBezTo>
                  <a:pt x="219779" y="830095"/>
                  <a:pt x="266966" y="830095"/>
                  <a:pt x="314370" y="830095"/>
                </a:cubicBezTo>
                <a:cubicBezTo>
                  <a:pt x="314370" y="798959"/>
                  <a:pt x="314370" y="768147"/>
                  <a:pt x="314370" y="737120"/>
                </a:cubicBezTo>
                <a:cubicBezTo>
                  <a:pt x="266859" y="737120"/>
                  <a:pt x="219779" y="737120"/>
                  <a:pt x="172160" y="737120"/>
                </a:cubicBezTo>
                <a:close/>
                <a:moveTo>
                  <a:pt x="693380" y="671617"/>
                </a:moveTo>
                <a:cubicBezTo>
                  <a:pt x="891827" y="671617"/>
                  <a:pt x="1090166" y="671617"/>
                  <a:pt x="1288613" y="671617"/>
                </a:cubicBezTo>
                <a:cubicBezTo>
                  <a:pt x="1299602" y="671617"/>
                  <a:pt x="1299602" y="671617"/>
                  <a:pt x="1299602" y="682606"/>
                </a:cubicBezTo>
                <a:cubicBezTo>
                  <a:pt x="1299386" y="859075"/>
                  <a:pt x="1299278" y="1035544"/>
                  <a:pt x="1299278" y="1212014"/>
                </a:cubicBezTo>
                <a:cubicBezTo>
                  <a:pt x="1137677" y="1212014"/>
                  <a:pt x="976075" y="1212014"/>
                  <a:pt x="814473" y="1212014"/>
                </a:cubicBezTo>
                <a:cubicBezTo>
                  <a:pt x="814581" y="1210721"/>
                  <a:pt x="814689" y="1209536"/>
                  <a:pt x="814689" y="1208243"/>
                </a:cubicBezTo>
                <a:cubicBezTo>
                  <a:pt x="814689" y="1083163"/>
                  <a:pt x="814689" y="958083"/>
                  <a:pt x="814689" y="833003"/>
                </a:cubicBezTo>
                <a:cubicBezTo>
                  <a:pt x="814689" y="831387"/>
                  <a:pt x="814473" y="829879"/>
                  <a:pt x="814473" y="827940"/>
                </a:cubicBezTo>
                <a:cubicBezTo>
                  <a:pt x="736904" y="827940"/>
                  <a:pt x="659659" y="827940"/>
                  <a:pt x="581874" y="827940"/>
                </a:cubicBezTo>
                <a:cubicBezTo>
                  <a:pt x="581874" y="830202"/>
                  <a:pt x="581874" y="832142"/>
                  <a:pt x="581874" y="834081"/>
                </a:cubicBezTo>
                <a:cubicBezTo>
                  <a:pt x="581874" y="861014"/>
                  <a:pt x="581874" y="887948"/>
                  <a:pt x="581874" y="914882"/>
                </a:cubicBezTo>
                <a:cubicBezTo>
                  <a:pt x="581874" y="1013998"/>
                  <a:pt x="581874" y="1113005"/>
                  <a:pt x="581767" y="1212121"/>
                </a:cubicBezTo>
                <a:cubicBezTo>
                  <a:pt x="412947" y="1212121"/>
                  <a:pt x="244234" y="1212121"/>
                  <a:pt x="75414" y="1212121"/>
                </a:cubicBezTo>
                <a:cubicBezTo>
                  <a:pt x="75307" y="1210290"/>
                  <a:pt x="75199" y="1208566"/>
                  <a:pt x="75199" y="1206735"/>
                </a:cubicBezTo>
                <a:cubicBezTo>
                  <a:pt x="75199" y="1030373"/>
                  <a:pt x="75199" y="854119"/>
                  <a:pt x="75199" y="677758"/>
                </a:cubicBezTo>
                <a:cubicBezTo>
                  <a:pt x="75199" y="675927"/>
                  <a:pt x="75414" y="673987"/>
                  <a:pt x="75522" y="671725"/>
                </a:cubicBezTo>
                <a:cubicBezTo>
                  <a:pt x="78539" y="671725"/>
                  <a:pt x="81017" y="671725"/>
                  <a:pt x="83602" y="671725"/>
                </a:cubicBezTo>
                <a:cubicBezTo>
                  <a:pt x="286897" y="671725"/>
                  <a:pt x="490085" y="671617"/>
                  <a:pt x="693380" y="671617"/>
                </a:cubicBezTo>
                <a:close/>
                <a:moveTo>
                  <a:pt x="480281" y="367483"/>
                </a:moveTo>
                <a:cubicBezTo>
                  <a:pt x="480281" y="415101"/>
                  <a:pt x="480281" y="462181"/>
                  <a:pt x="480281" y="509476"/>
                </a:cubicBezTo>
                <a:cubicBezTo>
                  <a:pt x="545245" y="509476"/>
                  <a:pt x="609885" y="509476"/>
                  <a:pt x="675065" y="509476"/>
                </a:cubicBezTo>
                <a:cubicBezTo>
                  <a:pt x="675065" y="461858"/>
                  <a:pt x="675065" y="414670"/>
                  <a:pt x="675065" y="367483"/>
                </a:cubicBezTo>
                <a:cubicBezTo>
                  <a:pt x="609885" y="367483"/>
                  <a:pt x="545029" y="367483"/>
                  <a:pt x="480281" y="367483"/>
                </a:cubicBezTo>
                <a:close/>
                <a:moveTo>
                  <a:pt x="701675" y="367159"/>
                </a:moveTo>
                <a:cubicBezTo>
                  <a:pt x="701675" y="414886"/>
                  <a:pt x="701675" y="462073"/>
                  <a:pt x="701675" y="509261"/>
                </a:cubicBezTo>
                <a:cubicBezTo>
                  <a:pt x="766854" y="509261"/>
                  <a:pt x="831495" y="509261"/>
                  <a:pt x="896351" y="509261"/>
                </a:cubicBezTo>
                <a:cubicBezTo>
                  <a:pt x="896351" y="461750"/>
                  <a:pt x="896351" y="414562"/>
                  <a:pt x="896351" y="367159"/>
                </a:cubicBezTo>
                <a:cubicBezTo>
                  <a:pt x="830956" y="367159"/>
                  <a:pt x="766316" y="367159"/>
                  <a:pt x="701675" y="367159"/>
                </a:cubicBezTo>
                <a:close/>
                <a:moveTo>
                  <a:pt x="960777" y="262764"/>
                </a:moveTo>
                <a:cubicBezTo>
                  <a:pt x="960777" y="356709"/>
                  <a:pt x="960777" y="448930"/>
                  <a:pt x="960777" y="541258"/>
                </a:cubicBezTo>
                <a:cubicBezTo>
                  <a:pt x="776443" y="541258"/>
                  <a:pt x="592540" y="541258"/>
                  <a:pt x="407883" y="541258"/>
                </a:cubicBezTo>
                <a:cubicBezTo>
                  <a:pt x="407883" y="449145"/>
                  <a:pt x="407883" y="357355"/>
                  <a:pt x="407883" y="265350"/>
                </a:cubicBezTo>
                <a:cubicBezTo>
                  <a:pt x="398295" y="268582"/>
                  <a:pt x="395062" y="274615"/>
                  <a:pt x="395062" y="284311"/>
                </a:cubicBezTo>
                <a:cubicBezTo>
                  <a:pt x="395386" y="373731"/>
                  <a:pt x="395278" y="463151"/>
                  <a:pt x="395278" y="552570"/>
                </a:cubicBezTo>
                <a:cubicBezTo>
                  <a:pt x="395278" y="554617"/>
                  <a:pt x="395278" y="556772"/>
                  <a:pt x="395278" y="558711"/>
                </a:cubicBezTo>
                <a:cubicBezTo>
                  <a:pt x="588985" y="558711"/>
                  <a:pt x="781830" y="558711"/>
                  <a:pt x="974674" y="558711"/>
                </a:cubicBezTo>
                <a:cubicBezTo>
                  <a:pt x="974782" y="557742"/>
                  <a:pt x="974998" y="557203"/>
                  <a:pt x="974998" y="556772"/>
                </a:cubicBezTo>
                <a:cubicBezTo>
                  <a:pt x="974998" y="463582"/>
                  <a:pt x="974998" y="370391"/>
                  <a:pt x="974998" y="277201"/>
                </a:cubicBezTo>
                <a:cubicBezTo>
                  <a:pt x="974998" y="275800"/>
                  <a:pt x="974459" y="273754"/>
                  <a:pt x="973489" y="272892"/>
                </a:cubicBezTo>
                <a:cubicBezTo>
                  <a:pt x="969934" y="269660"/>
                  <a:pt x="965948" y="266751"/>
                  <a:pt x="960777" y="262764"/>
                </a:cubicBezTo>
                <a:close/>
                <a:moveTo>
                  <a:pt x="701460" y="260071"/>
                </a:moveTo>
                <a:cubicBezTo>
                  <a:pt x="701460" y="291206"/>
                  <a:pt x="701460" y="321911"/>
                  <a:pt x="701460" y="352938"/>
                </a:cubicBezTo>
                <a:cubicBezTo>
                  <a:pt x="766747" y="352938"/>
                  <a:pt x="831388" y="352938"/>
                  <a:pt x="896028" y="352938"/>
                </a:cubicBezTo>
                <a:cubicBezTo>
                  <a:pt x="896028" y="321695"/>
                  <a:pt x="896028" y="290775"/>
                  <a:pt x="896028" y="260071"/>
                </a:cubicBezTo>
                <a:cubicBezTo>
                  <a:pt x="830956" y="260071"/>
                  <a:pt x="766208" y="260071"/>
                  <a:pt x="701460" y="260071"/>
                </a:cubicBezTo>
                <a:close/>
                <a:moveTo>
                  <a:pt x="480281" y="259856"/>
                </a:moveTo>
                <a:cubicBezTo>
                  <a:pt x="480281" y="291314"/>
                  <a:pt x="480281" y="322234"/>
                  <a:pt x="480281" y="353046"/>
                </a:cubicBezTo>
                <a:cubicBezTo>
                  <a:pt x="545460" y="353046"/>
                  <a:pt x="610208" y="353046"/>
                  <a:pt x="674957" y="353046"/>
                </a:cubicBezTo>
                <a:cubicBezTo>
                  <a:pt x="674957" y="321803"/>
                  <a:pt x="674957" y="290883"/>
                  <a:pt x="674957" y="259856"/>
                </a:cubicBezTo>
                <a:cubicBezTo>
                  <a:pt x="609885" y="259856"/>
                  <a:pt x="545352" y="259856"/>
                  <a:pt x="480281" y="259856"/>
                </a:cubicBezTo>
                <a:close/>
                <a:moveTo>
                  <a:pt x="685515" y="16052"/>
                </a:moveTo>
                <a:cubicBezTo>
                  <a:pt x="693918" y="22408"/>
                  <a:pt x="702429" y="28872"/>
                  <a:pt x="710940" y="35336"/>
                </a:cubicBezTo>
                <a:cubicBezTo>
                  <a:pt x="801976" y="104394"/>
                  <a:pt x="892904" y="173560"/>
                  <a:pt x="984155" y="242403"/>
                </a:cubicBezTo>
                <a:cubicBezTo>
                  <a:pt x="992127" y="248436"/>
                  <a:pt x="995036" y="255008"/>
                  <a:pt x="992666" y="265027"/>
                </a:cubicBezTo>
                <a:cubicBezTo>
                  <a:pt x="984262" y="258670"/>
                  <a:pt x="975967" y="252422"/>
                  <a:pt x="967779" y="246173"/>
                </a:cubicBezTo>
                <a:cubicBezTo>
                  <a:pt x="875882" y="176146"/>
                  <a:pt x="783876" y="106226"/>
                  <a:pt x="692087" y="36091"/>
                </a:cubicBezTo>
                <a:cubicBezTo>
                  <a:pt x="688531" y="33397"/>
                  <a:pt x="686269" y="33182"/>
                  <a:pt x="682498" y="35983"/>
                </a:cubicBezTo>
                <a:cubicBezTo>
                  <a:pt x="583921" y="111182"/>
                  <a:pt x="485344" y="186273"/>
                  <a:pt x="386659" y="261364"/>
                </a:cubicBezTo>
                <a:cubicBezTo>
                  <a:pt x="385259" y="262441"/>
                  <a:pt x="383858" y="263518"/>
                  <a:pt x="381919" y="264919"/>
                </a:cubicBezTo>
                <a:cubicBezTo>
                  <a:pt x="380087" y="255654"/>
                  <a:pt x="381596" y="249190"/>
                  <a:pt x="389568" y="243157"/>
                </a:cubicBezTo>
                <a:cubicBezTo>
                  <a:pt x="487499" y="168281"/>
                  <a:pt x="585106" y="93082"/>
                  <a:pt x="682821" y="17991"/>
                </a:cubicBezTo>
                <a:cubicBezTo>
                  <a:pt x="683575" y="17453"/>
                  <a:pt x="684222" y="16914"/>
                  <a:pt x="685515" y="16052"/>
                </a:cubicBezTo>
                <a:close/>
                <a:moveTo>
                  <a:pt x="685515" y="2262"/>
                </a:moveTo>
                <a:cubicBezTo>
                  <a:pt x="684007" y="3340"/>
                  <a:pt x="682822" y="4094"/>
                  <a:pt x="681744" y="4956"/>
                </a:cubicBezTo>
                <a:cubicBezTo>
                  <a:pt x="629816" y="44494"/>
                  <a:pt x="577888" y="84141"/>
                  <a:pt x="525960" y="123787"/>
                </a:cubicBezTo>
                <a:cubicBezTo>
                  <a:pt x="475971" y="161817"/>
                  <a:pt x="426090" y="199955"/>
                  <a:pt x="376101" y="237986"/>
                </a:cubicBezTo>
                <a:cubicBezTo>
                  <a:pt x="372331" y="240894"/>
                  <a:pt x="369637" y="243911"/>
                  <a:pt x="369853" y="249082"/>
                </a:cubicBezTo>
                <a:cubicBezTo>
                  <a:pt x="370068" y="260071"/>
                  <a:pt x="369960" y="270952"/>
                  <a:pt x="370068" y="281941"/>
                </a:cubicBezTo>
                <a:cubicBezTo>
                  <a:pt x="370068" y="283773"/>
                  <a:pt x="370499" y="285604"/>
                  <a:pt x="370822" y="288405"/>
                </a:cubicBezTo>
                <a:cubicBezTo>
                  <a:pt x="478557" y="212022"/>
                  <a:pt x="581551" y="131113"/>
                  <a:pt x="687454" y="53652"/>
                </a:cubicBezTo>
                <a:cubicBezTo>
                  <a:pt x="792280" y="132837"/>
                  <a:pt x="896351" y="212884"/>
                  <a:pt x="1003332" y="291314"/>
                </a:cubicBezTo>
                <a:cubicBezTo>
                  <a:pt x="1003332" y="276878"/>
                  <a:pt x="1002901" y="264165"/>
                  <a:pt x="1003440" y="251452"/>
                </a:cubicBezTo>
                <a:cubicBezTo>
                  <a:pt x="1003763" y="243803"/>
                  <a:pt x="1001285" y="238847"/>
                  <a:pt x="995144" y="234215"/>
                </a:cubicBezTo>
                <a:cubicBezTo>
                  <a:pt x="908094" y="169143"/>
                  <a:pt x="821153" y="103856"/>
                  <a:pt x="734103" y="38677"/>
                </a:cubicBezTo>
                <a:cubicBezTo>
                  <a:pt x="717943" y="26503"/>
                  <a:pt x="701783" y="14436"/>
                  <a:pt x="685515" y="2262"/>
                </a:cubicBezTo>
                <a:close/>
                <a:moveTo>
                  <a:pt x="685192" y="0"/>
                </a:moveTo>
                <a:cubicBezTo>
                  <a:pt x="685515" y="0"/>
                  <a:pt x="685946" y="0"/>
                  <a:pt x="686269" y="0"/>
                </a:cubicBezTo>
                <a:cubicBezTo>
                  <a:pt x="687454" y="1077"/>
                  <a:pt x="688531" y="2262"/>
                  <a:pt x="689824" y="3232"/>
                </a:cubicBezTo>
                <a:cubicBezTo>
                  <a:pt x="783338" y="73475"/>
                  <a:pt x="876959" y="143718"/>
                  <a:pt x="970473" y="213961"/>
                </a:cubicBezTo>
                <a:cubicBezTo>
                  <a:pt x="975644" y="217839"/>
                  <a:pt x="981031" y="219563"/>
                  <a:pt x="987387" y="219563"/>
                </a:cubicBezTo>
                <a:cubicBezTo>
                  <a:pt x="1053967" y="219348"/>
                  <a:pt x="1120547" y="219455"/>
                  <a:pt x="1187234" y="219132"/>
                </a:cubicBezTo>
                <a:cubicBezTo>
                  <a:pt x="1194668" y="219132"/>
                  <a:pt x="1198439" y="221718"/>
                  <a:pt x="1201348" y="228505"/>
                </a:cubicBezTo>
                <a:cubicBezTo>
                  <a:pt x="1258770" y="362958"/>
                  <a:pt x="1316408" y="497195"/>
                  <a:pt x="1374046" y="631540"/>
                </a:cubicBezTo>
                <a:cubicBezTo>
                  <a:pt x="1375554" y="635095"/>
                  <a:pt x="1377386" y="638542"/>
                  <a:pt x="1379002" y="642098"/>
                </a:cubicBezTo>
                <a:cubicBezTo>
                  <a:pt x="1379002" y="642421"/>
                  <a:pt x="1379002" y="642852"/>
                  <a:pt x="1379002" y="643175"/>
                </a:cubicBezTo>
                <a:cubicBezTo>
                  <a:pt x="1376847" y="643391"/>
                  <a:pt x="1374800" y="643714"/>
                  <a:pt x="1372646" y="643714"/>
                </a:cubicBezTo>
                <a:cubicBezTo>
                  <a:pt x="917252" y="643714"/>
                  <a:pt x="461858" y="643714"/>
                  <a:pt x="6356" y="643714"/>
                </a:cubicBezTo>
                <a:cubicBezTo>
                  <a:pt x="4202" y="643714"/>
                  <a:pt x="2155" y="643391"/>
                  <a:pt x="0" y="643175"/>
                </a:cubicBezTo>
                <a:cubicBezTo>
                  <a:pt x="0" y="642852"/>
                  <a:pt x="0" y="642421"/>
                  <a:pt x="0" y="642098"/>
                </a:cubicBezTo>
                <a:cubicBezTo>
                  <a:pt x="646" y="641020"/>
                  <a:pt x="1401" y="640051"/>
                  <a:pt x="1831" y="638974"/>
                </a:cubicBezTo>
                <a:cubicBezTo>
                  <a:pt x="60655" y="501827"/>
                  <a:pt x="119370" y="364789"/>
                  <a:pt x="177977" y="227643"/>
                </a:cubicBezTo>
                <a:cubicBezTo>
                  <a:pt x="180671" y="221394"/>
                  <a:pt x="184118" y="219132"/>
                  <a:pt x="190906" y="219240"/>
                </a:cubicBezTo>
                <a:cubicBezTo>
                  <a:pt x="256193" y="219563"/>
                  <a:pt x="321588" y="219563"/>
                  <a:pt x="386875" y="219778"/>
                </a:cubicBezTo>
                <a:cubicBezTo>
                  <a:pt x="394093" y="219778"/>
                  <a:pt x="400018" y="217732"/>
                  <a:pt x="405728" y="213422"/>
                </a:cubicBezTo>
                <a:cubicBezTo>
                  <a:pt x="454532" y="176038"/>
                  <a:pt x="503551" y="138762"/>
                  <a:pt x="552463" y="101378"/>
                </a:cubicBezTo>
                <a:cubicBezTo>
                  <a:pt x="596742" y="67550"/>
                  <a:pt x="641020" y="33721"/>
                  <a:pt x="685192" y="0"/>
                </a:cubicBezTo>
                <a:close/>
              </a:path>
            </a:pathLst>
          </a:custGeom>
          <a:solidFill>
            <a:schemeClr val="accent1"/>
          </a:solidFill>
          <a:ln w="609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EB418509-F8BF-452B-954E-9244059BEA24}"/>
              </a:ext>
            </a:extLst>
          </p:cNvPr>
          <p:cNvGrpSpPr/>
          <p:nvPr/>
        </p:nvGrpSpPr>
        <p:grpSpPr>
          <a:xfrm>
            <a:off x="5632036" y="1200112"/>
            <a:ext cx="2471385" cy="1980098"/>
            <a:chOff x="2606012" y="1916832"/>
            <a:chExt cx="4054220" cy="3248281"/>
          </a:xfrm>
        </p:grpSpPr>
        <p:sp>
          <p:nvSpPr>
            <p:cNvPr id="105" name="Rounded Rectangle 71">
              <a:extLst>
                <a:ext uri="{FF2B5EF4-FFF2-40B4-BE49-F238E27FC236}">
                  <a16:creationId xmlns:a16="http://schemas.microsoft.com/office/drawing/2014/main" id="{DCA5FDEF-8BED-49A1-BA19-D1736A84217E}"/>
                </a:ext>
              </a:extLst>
            </p:cNvPr>
            <p:cNvSpPr/>
            <p:nvPr/>
          </p:nvSpPr>
          <p:spPr>
            <a:xfrm flipH="1">
              <a:off x="4427984" y="3164836"/>
              <a:ext cx="288032" cy="1821840"/>
            </a:xfrm>
            <a:prstGeom prst="roundRect">
              <a:avLst>
                <a:gd name="adj" fmla="val 19438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6" name="Rounded Rectangle 41">
              <a:extLst>
                <a:ext uri="{FF2B5EF4-FFF2-40B4-BE49-F238E27FC236}">
                  <a16:creationId xmlns:a16="http://schemas.microsoft.com/office/drawing/2014/main" id="{B5A6A40C-8EF8-402E-BDBE-24A8E86F5C5B}"/>
                </a:ext>
              </a:extLst>
            </p:cNvPr>
            <p:cNvSpPr/>
            <p:nvPr/>
          </p:nvSpPr>
          <p:spPr>
            <a:xfrm rot="19800000" flipH="1">
              <a:off x="5071938" y="3231606"/>
              <a:ext cx="288032" cy="1821840"/>
            </a:xfrm>
            <a:prstGeom prst="roundRect">
              <a:avLst>
                <a:gd name="adj" fmla="val 19438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7" name="Rounded Rectangle 2">
              <a:extLst>
                <a:ext uri="{FF2B5EF4-FFF2-40B4-BE49-F238E27FC236}">
                  <a16:creationId xmlns:a16="http://schemas.microsoft.com/office/drawing/2014/main" id="{8114D3FB-DF14-404F-B4CB-A25154FAC5D8}"/>
                </a:ext>
              </a:extLst>
            </p:cNvPr>
            <p:cNvSpPr/>
            <p:nvPr/>
          </p:nvSpPr>
          <p:spPr>
            <a:xfrm rot="1800000">
              <a:off x="3784030" y="3230898"/>
              <a:ext cx="288032" cy="1821840"/>
            </a:xfrm>
            <a:prstGeom prst="roundRect">
              <a:avLst>
                <a:gd name="adj" fmla="val 19438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0BFB0966-71E9-449B-A8AF-5B4212B51FB1}"/>
                </a:ext>
              </a:extLst>
            </p:cNvPr>
            <p:cNvSpPr/>
            <p:nvPr/>
          </p:nvSpPr>
          <p:spPr>
            <a:xfrm>
              <a:off x="3225620" y="1916832"/>
              <a:ext cx="2664296" cy="2664296"/>
            </a:xfrm>
            <a:prstGeom prst="ellipse">
              <a:avLst/>
            </a:prstGeom>
            <a:solidFill>
              <a:schemeClr val="bg1"/>
            </a:solidFill>
            <a:ln w="1397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4E2677C9-B1F5-4A4A-9E0A-76CE98727C35}"/>
                </a:ext>
              </a:extLst>
            </p:cNvPr>
            <p:cNvSpPr/>
            <p:nvPr/>
          </p:nvSpPr>
          <p:spPr>
            <a:xfrm>
              <a:off x="3522120" y="2213332"/>
              <a:ext cx="2071296" cy="2071296"/>
            </a:xfrm>
            <a:prstGeom prst="ellipse">
              <a:avLst/>
            </a:prstGeom>
            <a:solidFill>
              <a:schemeClr val="bg1"/>
            </a:solidFill>
            <a:ln w="139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4BC8451D-EB47-443E-ACA1-3F7EC80A369E}"/>
                </a:ext>
              </a:extLst>
            </p:cNvPr>
            <p:cNvSpPr/>
            <p:nvPr/>
          </p:nvSpPr>
          <p:spPr>
            <a:xfrm>
              <a:off x="3802446" y="2493658"/>
              <a:ext cx="1510645" cy="1510645"/>
            </a:xfrm>
            <a:prstGeom prst="ellipse">
              <a:avLst/>
            </a:prstGeom>
            <a:solidFill>
              <a:schemeClr val="bg1"/>
            </a:solidFill>
            <a:ln w="139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E4FAFED4-4994-423F-9959-405F3D5A7F60}"/>
                </a:ext>
              </a:extLst>
            </p:cNvPr>
            <p:cNvSpPr/>
            <p:nvPr/>
          </p:nvSpPr>
          <p:spPr>
            <a:xfrm>
              <a:off x="4078801" y="2770013"/>
              <a:ext cx="957934" cy="957934"/>
            </a:xfrm>
            <a:prstGeom prst="ellipse">
              <a:avLst/>
            </a:prstGeom>
            <a:solidFill>
              <a:schemeClr val="bg1"/>
            </a:solidFill>
            <a:ln w="139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CA568893-B1C9-4979-A161-478E009B3B09}"/>
                </a:ext>
              </a:extLst>
            </p:cNvPr>
            <p:cNvSpPr/>
            <p:nvPr/>
          </p:nvSpPr>
          <p:spPr>
            <a:xfrm>
              <a:off x="4277260" y="2968472"/>
              <a:ext cx="561016" cy="561016"/>
            </a:xfrm>
            <a:prstGeom prst="ellipse">
              <a:avLst/>
            </a:prstGeom>
            <a:solidFill>
              <a:schemeClr val="accent4"/>
            </a:solidFill>
            <a:ln w="139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5F3D3423-ACA3-4E95-9830-B332145A491D}"/>
                </a:ext>
              </a:extLst>
            </p:cNvPr>
            <p:cNvSpPr/>
            <p:nvPr/>
          </p:nvSpPr>
          <p:spPr>
            <a:xfrm>
              <a:off x="2606012" y="4768688"/>
              <a:ext cx="4054220" cy="396425"/>
            </a:xfrm>
            <a:prstGeom prst="ellipse">
              <a:avLst/>
            </a:prstGeom>
            <a:solidFill>
              <a:schemeClr val="tx1">
                <a:lumMod val="75000"/>
                <a:lumOff val="25000"/>
                <a:alpha val="58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AEC24E20-6DEA-4390-8D65-7CAA43BAE7BE}"/>
              </a:ext>
            </a:extLst>
          </p:cNvPr>
          <p:cNvGrpSpPr/>
          <p:nvPr/>
        </p:nvGrpSpPr>
        <p:grpSpPr>
          <a:xfrm>
            <a:off x="7872381" y="2217613"/>
            <a:ext cx="855222" cy="1129030"/>
            <a:chOff x="4020203" y="419231"/>
            <a:chExt cx="4367084" cy="5765249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15" name="Rectangle 36">
              <a:extLst>
                <a:ext uri="{FF2B5EF4-FFF2-40B4-BE49-F238E27FC236}">
                  <a16:creationId xmlns:a16="http://schemas.microsoft.com/office/drawing/2014/main" id="{274772B2-A3AF-4936-9476-702219BB2634}"/>
                </a:ext>
              </a:extLst>
            </p:cNvPr>
            <p:cNvSpPr/>
            <p:nvPr/>
          </p:nvSpPr>
          <p:spPr>
            <a:xfrm>
              <a:off x="4045205" y="619882"/>
              <a:ext cx="4294509" cy="5398073"/>
            </a:xfrm>
            <a:custGeom>
              <a:avLst/>
              <a:gdLst/>
              <a:ahLst/>
              <a:cxnLst/>
              <a:rect l="l" t="t" r="r" b="b"/>
              <a:pathLst>
                <a:path w="4294511" h="5398073">
                  <a:moveTo>
                    <a:pt x="1162213" y="0"/>
                  </a:moveTo>
                  <a:lnTo>
                    <a:pt x="1680726" y="0"/>
                  </a:lnTo>
                  <a:lnTo>
                    <a:pt x="1680726" y="2407824"/>
                  </a:lnTo>
                  <a:lnTo>
                    <a:pt x="1881378" y="2407824"/>
                  </a:lnTo>
                  <a:lnTo>
                    <a:pt x="1881378" y="1306295"/>
                  </a:lnTo>
                  <a:lnTo>
                    <a:pt x="2508555" y="1306295"/>
                  </a:lnTo>
                  <a:lnTo>
                    <a:pt x="2508555" y="2407824"/>
                  </a:lnTo>
                  <a:lnTo>
                    <a:pt x="2683986" y="2407824"/>
                  </a:lnTo>
                  <a:lnTo>
                    <a:pt x="2683986" y="1456809"/>
                  </a:lnTo>
                  <a:lnTo>
                    <a:pt x="3311163" y="1456809"/>
                  </a:lnTo>
                  <a:lnTo>
                    <a:pt x="3311163" y="2407824"/>
                  </a:lnTo>
                  <a:lnTo>
                    <a:pt x="3320378" y="2407824"/>
                  </a:lnTo>
                  <a:lnTo>
                    <a:pt x="3320378" y="1649240"/>
                  </a:lnTo>
                  <a:lnTo>
                    <a:pt x="3940780" y="1649240"/>
                  </a:lnTo>
                  <a:lnTo>
                    <a:pt x="3940780" y="2107035"/>
                  </a:lnTo>
                  <a:lnTo>
                    <a:pt x="4294511" y="2107035"/>
                  </a:lnTo>
                  <a:lnTo>
                    <a:pt x="4294511" y="3912904"/>
                  </a:lnTo>
                  <a:lnTo>
                    <a:pt x="3940780" y="3912904"/>
                  </a:lnTo>
                  <a:lnTo>
                    <a:pt x="3940780" y="4715513"/>
                  </a:lnTo>
                  <a:lnTo>
                    <a:pt x="3847228" y="4715513"/>
                  </a:lnTo>
                  <a:lnTo>
                    <a:pt x="3847228" y="5398073"/>
                  </a:lnTo>
                  <a:lnTo>
                    <a:pt x="1083968" y="5398073"/>
                  </a:lnTo>
                  <a:lnTo>
                    <a:pt x="1083968" y="4814946"/>
                  </a:lnTo>
                  <a:lnTo>
                    <a:pt x="959432" y="4814946"/>
                  </a:lnTo>
                  <a:lnTo>
                    <a:pt x="959432" y="4325080"/>
                  </a:lnTo>
                  <a:lnTo>
                    <a:pt x="708694" y="4325080"/>
                  </a:lnTo>
                  <a:lnTo>
                    <a:pt x="708694" y="3823450"/>
                  </a:lnTo>
                  <a:lnTo>
                    <a:pt x="457956" y="3823450"/>
                  </a:lnTo>
                  <a:lnTo>
                    <a:pt x="457956" y="3319551"/>
                  </a:lnTo>
                  <a:lnTo>
                    <a:pt x="261425" y="3319551"/>
                  </a:lnTo>
                  <a:lnTo>
                    <a:pt x="261425" y="2935233"/>
                  </a:lnTo>
                  <a:lnTo>
                    <a:pt x="0" y="2935233"/>
                  </a:lnTo>
                  <a:lnTo>
                    <a:pt x="0" y="2441147"/>
                  </a:lnTo>
                  <a:lnTo>
                    <a:pt x="627177" y="2441147"/>
                  </a:lnTo>
                  <a:lnTo>
                    <a:pt x="627177" y="2470757"/>
                  </a:lnTo>
                  <a:lnTo>
                    <a:pt x="888602" y="2470757"/>
                  </a:lnTo>
                  <a:lnTo>
                    <a:pt x="888602" y="2510208"/>
                  </a:lnTo>
                  <a:lnTo>
                    <a:pt x="1083968" y="2510208"/>
                  </a:lnTo>
                  <a:lnTo>
                    <a:pt x="1083968" y="2407824"/>
                  </a:lnTo>
                  <a:lnTo>
                    <a:pt x="1162213" y="240782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116" name="Rectangle 14">
              <a:extLst>
                <a:ext uri="{FF2B5EF4-FFF2-40B4-BE49-F238E27FC236}">
                  <a16:creationId xmlns:a16="http://schemas.microsoft.com/office/drawing/2014/main" id="{36C9A765-8E18-4CE2-A637-15AE31E3EB7B}"/>
                </a:ext>
              </a:extLst>
            </p:cNvPr>
            <p:cNvSpPr/>
            <p:nvPr/>
          </p:nvSpPr>
          <p:spPr>
            <a:xfrm>
              <a:off x="4020203" y="419231"/>
              <a:ext cx="4367084" cy="5765249"/>
            </a:xfrm>
            <a:custGeom>
              <a:avLst/>
              <a:gdLst/>
              <a:ahLst/>
              <a:cxnLst/>
              <a:rect l="l" t="t" r="r" b="b"/>
              <a:pathLst>
                <a:path w="4367084" h="5765249">
                  <a:moveTo>
                    <a:pt x="3965780" y="4113557"/>
                  </a:moveTo>
                  <a:lnTo>
                    <a:pt x="4166432" y="4113557"/>
                  </a:lnTo>
                  <a:lnTo>
                    <a:pt x="4166432" y="4916165"/>
                  </a:lnTo>
                  <a:lnTo>
                    <a:pt x="3972555" y="4916165"/>
                  </a:lnTo>
                  <a:lnTo>
                    <a:pt x="3972555" y="5763466"/>
                  </a:lnTo>
                  <a:lnTo>
                    <a:pt x="3771903" y="5763466"/>
                  </a:lnTo>
                  <a:lnTo>
                    <a:pt x="3771903" y="5763465"/>
                  </a:lnTo>
                  <a:lnTo>
                    <a:pt x="1193520" y="5763465"/>
                  </a:lnTo>
                  <a:lnTo>
                    <a:pt x="1193520" y="5765249"/>
                  </a:lnTo>
                  <a:lnTo>
                    <a:pt x="992868" y="5765249"/>
                  </a:lnTo>
                  <a:lnTo>
                    <a:pt x="992868" y="5009248"/>
                  </a:lnTo>
                  <a:lnTo>
                    <a:pt x="1193520" y="5009248"/>
                  </a:lnTo>
                  <a:lnTo>
                    <a:pt x="1193520" y="5562813"/>
                  </a:lnTo>
                  <a:lnTo>
                    <a:pt x="3771903" y="5562813"/>
                  </a:lnTo>
                  <a:lnTo>
                    <a:pt x="3771903" y="4916165"/>
                  </a:lnTo>
                  <a:lnTo>
                    <a:pt x="3965780" y="4916165"/>
                  </a:lnTo>
                  <a:close/>
                  <a:moveTo>
                    <a:pt x="404924" y="3516123"/>
                  </a:moveTo>
                  <a:lnTo>
                    <a:pt x="605576" y="3516123"/>
                  </a:lnTo>
                  <a:lnTo>
                    <a:pt x="605576" y="4024102"/>
                  </a:lnTo>
                  <a:lnTo>
                    <a:pt x="794053" y="4024102"/>
                  </a:lnTo>
                  <a:lnTo>
                    <a:pt x="794053" y="4525732"/>
                  </a:lnTo>
                  <a:lnTo>
                    <a:pt x="991620" y="4525732"/>
                  </a:lnTo>
                  <a:lnTo>
                    <a:pt x="991620" y="5027362"/>
                  </a:lnTo>
                  <a:lnTo>
                    <a:pt x="790968" y="5027362"/>
                  </a:lnTo>
                  <a:lnTo>
                    <a:pt x="790968" y="4525732"/>
                  </a:lnTo>
                  <a:lnTo>
                    <a:pt x="593401" y="4525732"/>
                  </a:lnTo>
                  <a:lnTo>
                    <a:pt x="593401" y="4056122"/>
                  </a:lnTo>
                  <a:lnTo>
                    <a:pt x="404924" y="4056122"/>
                  </a:lnTo>
                  <a:close/>
                  <a:moveTo>
                    <a:pt x="4166432" y="2307688"/>
                  </a:moveTo>
                  <a:lnTo>
                    <a:pt x="4367084" y="2307688"/>
                  </a:lnTo>
                  <a:lnTo>
                    <a:pt x="4367084" y="4113556"/>
                  </a:lnTo>
                  <a:lnTo>
                    <a:pt x="4166432" y="4113556"/>
                  </a:lnTo>
                  <a:close/>
                  <a:moveTo>
                    <a:pt x="3965780" y="1906384"/>
                  </a:moveTo>
                  <a:lnTo>
                    <a:pt x="4166432" y="1906384"/>
                  </a:lnTo>
                  <a:lnTo>
                    <a:pt x="4166432" y="2307688"/>
                  </a:lnTo>
                  <a:lnTo>
                    <a:pt x="3965780" y="2307688"/>
                  </a:lnTo>
                  <a:close/>
                  <a:moveTo>
                    <a:pt x="2520856" y="1506947"/>
                  </a:moveTo>
                  <a:lnTo>
                    <a:pt x="2721508" y="1506947"/>
                  </a:lnTo>
                  <a:lnTo>
                    <a:pt x="3336164" y="1506947"/>
                  </a:lnTo>
                  <a:lnTo>
                    <a:pt x="3336164" y="1685040"/>
                  </a:lnTo>
                  <a:lnTo>
                    <a:pt x="3464150" y="1685040"/>
                  </a:lnTo>
                  <a:lnTo>
                    <a:pt x="3464150" y="1682197"/>
                  </a:lnTo>
                  <a:lnTo>
                    <a:pt x="3965780" y="1682197"/>
                  </a:lnTo>
                  <a:lnTo>
                    <a:pt x="3965780" y="1882849"/>
                  </a:lnTo>
                  <a:lnTo>
                    <a:pt x="3536816" y="1882849"/>
                  </a:lnTo>
                  <a:lnTo>
                    <a:pt x="3536816" y="2788626"/>
                  </a:lnTo>
                  <a:lnTo>
                    <a:pt x="3336164" y="2788626"/>
                  </a:lnTo>
                  <a:lnTo>
                    <a:pt x="3336164" y="1707599"/>
                  </a:lnTo>
                  <a:lnTo>
                    <a:pt x="2721508" y="1707599"/>
                  </a:lnTo>
                  <a:lnTo>
                    <a:pt x="2721508" y="2710859"/>
                  </a:lnTo>
                  <a:lnTo>
                    <a:pt x="2520856" y="2710859"/>
                  </a:lnTo>
                  <a:close/>
                  <a:moveTo>
                    <a:pt x="1705727" y="200652"/>
                  </a:moveTo>
                  <a:lnTo>
                    <a:pt x="1906379" y="200652"/>
                  </a:lnTo>
                  <a:lnTo>
                    <a:pt x="1906379" y="1306295"/>
                  </a:lnTo>
                  <a:lnTo>
                    <a:pt x="2508335" y="1306295"/>
                  </a:lnTo>
                  <a:lnTo>
                    <a:pt x="2508335" y="1506947"/>
                  </a:lnTo>
                  <a:lnTo>
                    <a:pt x="1906379" y="1506947"/>
                  </a:lnTo>
                  <a:lnTo>
                    <a:pt x="1906379" y="2608477"/>
                  </a:lnTo>
                  <a:lnTo>
                    <a:pt x="1705727" y="2608477"/>
                  </a:lnTo>
                  <a:close/>
                  <a:moveTo>
                    <a:pt x="986562" y="200652"/>
                  </a:moveTo>
                  <a:lnTo>
                    <a:pt x="1187214" y="200652"/>
                  </a:lnTo>
                  <a:lnTo>
                    <a:pt x="1187214" y="3612116"/>
                  </a:lnTo>
                  <a:lnTo>
                    <a:pt x="986562" y="3612116"/>
                  </a:lnTo>
                  <a:lnTo>
                    <a:pt x="986562" y="2838909"/>
                  </a:lnTo>
                  <a:lnTo>
                    <a:pt x="600014" y="2838909"/>
                  </a:lnTo>
                  <a:lnTo>
                    <a:pt x="600014" y="2641799"/>
                  </a:lnTo>
                  <a:lnTo>
                    <a:pt x="200652" y="2641799"/>
                  </a:lnTo>
                  <a:lnTo>
                    <a:pt x="200652" y="3118899"/>
                  </a:lnTo>
                  <a:lnTo>
                    <a:pt x="384605" y="3118899"/>
                  </a:lnTo>
                  <a:lnTo>
                    <a:pt x="384605" y="3520203"/>
                  </a:lnTo>
                  <a:lnTo>
                    <a:pt x="183953" y="3520203"/>
                  </a:lnTo>
                  <a:lnTo>
                    <a:pt x="183953" y="3141857"/>
                  </a:lnTo>
                  <a:lnTo>
                    <a:pt x="0" y="3141857"/>
                  </a:lnTo>
                  <a:lnTo>
                    <a:pt x="0" y="2439575"/>
                  </a:lnTo>
                  <a:lnTo>
                    <a:pt x="200652" y="2439575"/>
                  </a:lnTo>
                  <a:lnTo>
                    <a:pt x="200652" y="2441147"/>
                  </a:lnTo>
                  <a:lnTo>
                    <a:pt x="610687" y="2441147"/>
                  </a:lnTo>
                  <a:lnTo>
                    <a:pt x="610687" y="2638257"/>
                  </a:lnTo>
                  <a:lnTo>
                    <a:pt x="986562" y="2638257"/>
                  </a:lnTo>
                  <a:close/>
                  <a:moveTo>
                    <a:pt x="1187214" y="0"/>
                  </a:moveTo>
                  <a:lnTo>
                    <a:pt x="1688844" y="0"/>
                  </a:lnTo>
                  <a:lnTo>
                    <a:pt x="1688844" y="200652"/>
                  </a:lnTo>
                  <a:lnTo>
                    <a:pt x="1187214" y="20065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oup 18">
            <a:extLst>
              <a:ext uri="{FF2B5EF4-FFF2-40B4-BE49-F238E27FC236}">
                <a16:creationId xmlns:a16="http://schemas.microsoft.com/office/drawing/2014/main" id="{8FAB7666-79C0-4695-8622-74D114DE6A71}"/>
              </a:ext>
            </a:extLst>
          </p:cNvPr>
          <p:cNvGrpSpPr/>
          <p:nvPr/>
        </p:nvGrpSpPr>
        <p:grpSpPr>
          <a:xfrm>
            <a:off x="3035260" y="1987271"/>
            <a:ext cx="2120150" cy="1173150"/>
            <a:chOff x="395536" y="2564904"/>
            <a:chExt cx="4749925" cy="2628292"/>
          </a:xfrm>
          <a:solidFill>
            <a:schemeClr val="tx1"/>
          </a:solidFill>
        </p:grpSpPr>
        <p:grpSp>
          <p:nvGrpSpPr>
            <p:cNvPr id="4" name="Group 19">
              <a:extLst>
                <a:ext uri="{FF2B5EF4-FFF2-40B4-BE49-F238E27FC236}">
                  <a16:creationId xmlns:a16="http://schemas.microsoft.com/office/drawing/2014/main" id="{D1CB5669-233B-453E-B687-6B5F50173071}"/>
                </a:ext>
              </a:extLst>
            </p:cNvPr>
            <p:cNvGrpSpPr/>
            <p:nvPr userDrawn="1"/>
          </p:nvGrpSpPr>
          <p:grpSpPr>
            <a:xfrm>
              <a:off x="395536" y="2564904"/>
              <a:ext cx="4749925" cy="2628292"/>
              <a:chOff x="395536" y="2204864"/>
              <a:chExt cx="5400600" cy="2988332"/>
            </a:xfrm>
            <a:grpFill/>
          </p:grpSpPr>
          <p:sp>
            <p:nvSpPr>
              <p:cNvPr id="6" name="Rounded Rectangle 3">
                <a:extLst>
                  <a:ext uri="{FF2B5EF4-FFF2-40B4-BE49-F238E27FC236}">
                    <a16:creationId xmlns:a16="http://schemas.microsoft.com/office/drawing/2014/main" id="{5E8559B9-B308-45D7-A628-D508B010C46B}"/>
                  </a:ext>
                </a:extLst>
              </p:cNvPr>
              <p:cNvSpPr/>
              <p:nvPr userDrawn="1"/>
            </p:nvSpPr>
            <p:spPr>
              <a:xfrm>
                <a:off x="971600" y="2204864"/>
                <a:ext cx="4248472" cy="2736304"/>
              </a:xfrm>
              <a:custGeom>
                <a:avLst/>
                <a:gdLst/>
                <a:ahLst/>
                <a:cxnLst/>
                <a:rect l="l" t="t" r="r" b="b"/>
                <a:pathLst>
                  <a:path w="4248472" h="2736304">
                    <a:moveTo>
                      <a:pt x="144016" y="144016"/>
                    </a:moveTo>
                    <a:lnTo>
                      <a:pt x="144016" y="2520280"/>
                    </a:lnTo>
                    <a:lnTo>
                      <a:pt x="4104456" y="2520280"/>
                    </a:lnTo>
                    <a:lnTo>
                      <a:pt x="4104456" y="144016"/>
                    </a:lnTo>
                    <a:close/>
                    <a:moveTo>
                      <a:pt x="119332" y="0"/>
                    </a:moveTo>
                    <a:lnTo>
                      <a:pt x="4129140" y="0"/>
                    </a:lnTo>
                    <a:cubicBezTo>
                      <a:pt x="4195045" y="0"/>
                      <a:pt x="4248472" y="53427"/>
                      <a:pt x="4248472" y="119332"/>
                    </a:cubicBezTo>
                    <a:lnTo>
                      <a:pt x="4248472" y="2736304"/>
                    </a:lnTo>
                    <a:lnTo>
                      <a:pt x="0" y="2736304"/>
                    </a:lnTo>
                    <a:lnTo>
                      <a:pt x="0" y="119332"/>
                    </a:lnTo>
                    <a:cubicBezTo>
                      <a:pt x="0" y="53427"/>
                      <a:pt x="53427" y="0"/>
                      <a:pt x="119332" y="0"/>
                    </a:cubicBezTo>
                    <a:close/>
                  </a:path>
                </a:pathLst>
              </a:custGeom>
              <a:grpFill/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US" sz="2700"/>
              </a:p>
            </p:txBody>
          </p:sp>
          <p:sp>
            <p:nvSpPr>
              <p:cNvPr id="7" name="Rectangle 22">
                <a:extLst>
                  <a:ext uri="{FF2B5EF4-FFF2-40B4-BE49-F238E27FC236}">
                    <a16:creationId xmlns:a16="http://schemas.microsoft.com/office/drawing/2014/main" id="{D43DEE91-00E9-44CE-9868-9169AEE6C06A}"/>
                  </a:ext>
                </a:extLst>
              </p:cNvPr>
              <p:cNvSpPr/>
              <p:nvPr userDrawn="1"/>
            </p:nvSpPr>
            <p:spPr>
              <a:xfrm>
                <a:off x="395536" y="4941168"/>
                <a:ext cx="5400600" cy="144016"/>
              </a:xfrm>
              <a:prstGeom prst="rect">
                <a:avLst/>
              </a:prstGeom>
              <a:grpFill/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US" sz="2700"/>
              </a:p>
            </p:txBody>
          </p:sp>
          <p:sp>
            <p:nvSpPr>
              <p:cNvPr id="8" name="Trapezoid 23">
                <a:extLst>
                  <a:ext uri="{FF2B5EF4-FFF2-40B4-BE49-F238E27FC236}">
                    <a16:creationId xmlns:a16="http://schemas.microsoft.com/office/drawing/2014/main" id="{9377C8A9-0F14-4BB2-9853-3DD1C3B60B9B}"/>
                  </a:ext>
                </a:extLst>
              </p:cNvPr>
              <p:cNvSpPr/>
              <p:nvPr userDrawn="1"/>
            </p:nvSpPr>
            <p:spPr>
              <a:xfrm rot="10800000">
                <a:off x="395536" y="5085184"/>
                <a:ext cx="5400600" cy="108012"/>
              </a:xfrm>
              <a:prstGeom prst="trapezoid">
                <a:avLst>
                  <a:gd name="adj" fmla="val 129851"/>
                </a:avLst>
              </a:prstGeom>
              <a:grpFill/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US" sz="2700"/>
              </a:p>
            </p:txBody>
          </p:sp>
        </p:grpSp>
        <p:sp>
          <p:nvSpPr>
            <p:cNvPr id="5" name="Rectangle 20">
              <a:extLst>
                <a:ext uri="{FF2B5EF4-FFF2-40B4-BE49-F238E27FC236}">
                  <a16:creationId xmlns:a16="http://schemas.microsoft.com/office/drawing/2014/main" id="{018E627C-8F07-4B63-8E80-B53A20F9F1DB}"/>
                </a:ext>
              </a:extLst>
            </p:cNvPr>
            <p:cNvSpPr/>
            <p:nvPr userDrawn="1"/>
          </p:nvSpPr>
          <p:spPr>
            <a:xfrm>
              <a:off x="2518470" y="5009698"/>
              <a:ext cx="504056" cy="45719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2700"/>
            </a:p>
          </p:txBody>
        </p:sp>
      </p:grpSp>
      <p:grpSp>
        <p:nvGrpSpPr>
          <p:cNvPr id="9" name="Group 10">
            <a:extLst>
              <a:ext uri="{FF2B5EF4-FFF2-40B4-BE49-F238E27FC236}">
                <a16:creationId xmlns:a16="http://schemas.microsoft.com/office/drawing/2014/main" id="{12A3E542-5F53-4939-B05A-D51519ADCEA6}"/>
              </a:ext>
            </a:extLst>
          </p:cNvPr>
          <p:cNvGrpSpPr/>
          <p:nvPr/>
        </p:nvGrpSpPr>
        <p:grpSpPr>
          <a:xfrm>
            <a:off x="2694999" y="3524115"/>
            <a:ext cx="858514" cy="1429342"/>
            <a:chOff x="701317" y="1844824"/>
            <a:chExt cx="2371375" cy="3948112"/>
          </a:xfrm>
        </p:grpSpPr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FC3B8702-6AC1-4317-AF29-5A0627024E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1317" y="1844824"/>
              <a:ext cx="2371375" cy="3948112"/>
            </a:xfrm>
            <a:custGeom>
              <a:avLst/>
              <a:gdLst>
                <a:gd name="T0" fmla="*/ 530 w 566"/>
                <a:gd name="T1" fmla="*/ 0 h 1053"/>
                <a:gd name="T2" fmla="*/ 36 w 566"/>
                <a:gd name="T3" fmla="*/ 0 h 1053"/>
                <a:gd name="T4" fmla="*/ 0 w 566"/>
                <a:gd name="T5" fmla="*/ 36 h 1053"/>
                <a:gd name="T6" fmla="*/ 0 w 566"/>
                <a:gd name="T7" fmla="*/ 1017 h 1053"/>
                <a:gd name="T8" fmla="*/ 36 w 566"/>
                <a:gd name="T9" fmla="*/ 1053 h 1053"/>
                <a:gd name="T10" fmla="*/ 530 w 566"/>
                <a:gd name="T11" fmla="*/ 1053 h 1053"/>
                <a:gd name="T12" fmla="*/ 566 w 566"/>
                <a:gd name="T13" fmla="*/ 1017 h 1053"/>
                <a:gd name="T14" fmla="*/ 566 w 566"/>
                <a:gd name="T15" fmla="*/ 36 h 1053"/>
                <a:gd name="T16" fmla="*/ 530 w 566"/>
                <a:gd name="T17" fmla="*/ 0 h 1053"/>
                <a:gd name="T18" fmla="*/ 520 w 566"/>
                <a:gd name="T19" fmla="*/ 911 h 1053"/>
                <a:gd name="T20" fmla="*/ 48 w 566"/>
                <a:gd name="T21" fmla="*/ 911 h 1053"/>
                <a:gd name="T22" fmla="*/ 48 w 566"/>
                <a:gd name="T23" fmla="*/ 108 h 1053"/>
                <a:gd name="T24" fmla="*/ 520 w 566"/>
                <a:gd name="T25" fmla="*/ 108 h 1053"/>
                <a:gd name="T26" fmla="*/ 520 w 566"/>
                <a:gd name="T27" fmla="*/ 911 h 10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66" h="1053">
                  <a:moveTo>
                    <a:pt x="530" y="0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16" y="0"/>
                    <a:pt x="0" y="16"/>
                    <a:pt x="0" y="36"/>
                  </a:cubicBezTo>
                  <a:cubicBezTo>
                    <a:pt x="0" y="1017"/>
                    <a:pt x="0" y="1017"/>
                    <a:pt x="0" y="1017"/>
                  </a:cubicBezTo>
                  <a:cubicBezTo>
                    <a:pt x="0" y="1037"/>
                    <a:pt x="16" y="1053"/>
                    <a:pt x="36" y="1053"/>
                  </a:cubicBezTo>
                  <a:cubicBezTo>
                    <a:pt x="530" y="1053"/>
                    <a:pt x="530" y="1053"/>
                    <a:pt x="530" y="1053"/>
                  </a:cubicBezTo>
                  <a:cubicBezTo>
                    <a:pt x="550" y="1053"/>
                    <a:pt x="566" y="1037"/>
                    <a:pt x="566" y="1017"/>
                  </a:cubicBezTo>
                  <a:cubicBezTo>
                    <a:pt x="566" y="36"/>
                    <a:pt x="566" y="36"/>
                    <a:pt x="566" y="36"/>
                  </a:cubicBezTo>
                  <a:cubicBezTo>
                    <a:pt x="566" y="16"/>
                    <a:pt x="550" y="0"/>
                    <a:pt x="530" y="0"/>
                  </a:cubicBezTo>
                  <a:close/>
                  <a:moveTo>
                    <a:pt x="520" y="911"/>
                  </a:moveTo>
                  <a:cubicBezTo>
                    <a:pt x="48" y="911"/>
                    <a:pt x="48" y="911"/>
                    <a:pt x="48" y="911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520" y="108"/>
                    <a:pt x="520" y="108"/>
                    <a:pt x="520" y="108"/>
                  </a:cubicBezTo>
                  <a:lnTo>
                    <a:pt x="520" y="911"/>
                  </a:lnTo>
                  <a:close/>
                </a:path>
              </a:pathLst>
            </a:custGeom>
            <a:solidFill>
              <a:schemeClr val="tx1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700">
                <a:solidFill>
                  <a:schemeClr val="lt1"/>
                </a:solidFill>
              </a:endParaRPr>
            </a:p>
          </p:txBody>
        </p:sp>
        <p:sp>
          <p:nvSpPr>
            <p:cNvPr id="11" name="Rounded Rectangle 12">
              <a:extLst>
                <a:ext uri="{FF2B5EF4-FFF2-40B4-BE49-F238E27FC236}">
                  <a16:creationId xmlns:a16="http://schemas.microsoft.com/office/drawing/2014/main" id="{DFA0508D-092E-4732-89E5-B34224219EF8}"/>
                </a:ext>
              </a:extLst>
            </p:cNvPr>
            <p:cNvSpPr/>
            <p:nvPr/>
          </p:nvSpPr>
          <p:spPr>
            <a:xfrm>
              <a:off x="1707005" y="2042848"/>
              <a:ext cx="360000" cy="36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50000"/>
                <a:lumOff val="50000"/>
              </a:schemeClr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2" name="Oval 13">
              <a:extLst>
                <a:ext uri="{FF2B5EF4-FFF2-40B4-BE49-F238E27FC236}">
                  <a16:creationId xmlns:a16="http://schemas.microsoft.com/office/drawing/2014/main" id="{D486015E-0CA1-491C-9E4A-E3C15FE41AC2}"/>
                </a:ext>
              </a:extLst>
            </p:cNvPr>
            <p:cNvSpPr/>
            <p:nvPr/>
          </p:nvSpPr>
          <p:spPr>
            <a:xfrm>
              <a:off x="1715855" y="5362110"/>
              <a:ext cx="342299" cy="342299"/>
            </a:xfrm>
            <a:prstGeom prst="ellipse">
              <a:avLst/>
            </a:prstGeom>
            <a:noFill/>
            <a:ln w="12700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grpSp>
        <p:nvGrpSpPr>
          <p:cNvPr id="13" name="Group 15">
            <a:extLst>
              <a:ext uri="{FF2B5EF4-FFF2-40B4-BE49-F238E27FC236}">
                <a16:creationId xmlns:a16="http://schemas.microsoft.com/office/drawing/2014/main" id="{F87E6D1A-130C-44CF-ABD2-BC0E79EB1233}"/>
              </a:ext>
            </a:extLst>
          </p:cNvPr>
          <p:cNvGrpSpPr/>
          <p:nvPr/>
        </p:nvGrpSpPr>
        <p:grpSpPr>
          <a:xfrm>
            <a:off x="602445" y="1461256"/>
            <a:ext cx="2092554" cy="1703320"/>
            <a:chOff x="1115616" y="2459340"/>
            <a:chExt cx="3744416" cy="3187578"/>
          </a:xfrm>
          <a:solidFill>
            <a:schemeClr val="tx1"/>
          </a:solidFill>
        </p:grpSpPr>
        <p:sp>
          <p:nvSpPr>
            <p:cNvPr id="14" name="Rounded Rectangle 3">
              <a:extLst>
                <a:ext uri="{FF2B5EF4-FFF2-40B4-BE49-F238E27FC236}">
                  <a16:creationId xmlns:a16="http://schemas.microsoft.com/office/drawing/2014/main" id="{3AE591A5-D901-4530-9727-A741FFFE9B8A}"/>
                </a:ext>
              </a:extLst>
            </p:cNvPr>
            <p:cNvSpPr/>
            <p:nvPr userDrawn="1"/>
          </p:nvSpPr>
          <p:spPr>
            <a:xfrm>
              <a:off x="1115616" y="2459340"/>
              <a:ext cx="3744416" cy="3187578"/>
            </a:xfrm>
            <a:custGeom>
              <a:avLst/>
              <a:gdLst/>
              <a:ahLst/>
              <a:cxnLst/>
              <a:rect l="l" t="t" r="r" b="b"/>
              <a:pathLst>
                <a:path w="3744416" h="3187578">
                  <a:moveTo>
                    <a:pt x="144016" y="128672"/>
                  </a:moveTo>
                  <a:lnTo>
                    <a:pt x="144016" y="144016"/>
                  </a:lnTo>
                  <a:lnTo>
                    <a:pt x="144016" y="2109815"/>
                  </a:lnTo>
                  <a:lnTo>
                    <a:pt x="144016" y="2232248"/>
                  </a:lnTo>
                  <a:lnTo>
                    <a:pt x="3600400" y="2232248"/>
                  </a:lnTo>
                  <a:lnTo>
                    <a:pt x="3600400" y="2109815"/>
                  </a:lnTo>
                  <a:lnTo>
                    <a:pt x="3600400" y="144016"/>
                  </a:lnTo>
                  <a:lnTo>
                    <a:pt x="3600400" y="128672"/>
                  </a:lnTo>
                  <a:close/>
                  <a:moveTo>
                    <a:pt x="124099" y="0"/>
                  </a:moveTo>
                  <a:lnTo>
                    <a:pt x="3620317" y="0"/>
                  </a:lnTo>
                  <a:cubicBezTo>
                    <a:pt x="3688855" y="0"/>
                    <a:pt x="3744416" y="52712"/>
                    <a:pt x="3744416" y="117735"/>
                  </a:cubicBezTo>
                  <a:lnTo>
                    <a:pt x="3744416" y="2546561"/>
                  </a:lnTo>
                  <a:cubicBezTo>
                    <a:pt x="3744416" y="2611584"/>
                    <a:pt x="3688855" y="2664296"/>
                    <a:pt x="3620317" y="2664296"/>
                  </a:cubicBezTo>
                  <a:lnTo>
                    <a:pt x="2367875" y="2664296"/>
                  </a:lnTo>
                  <a:lnTo>
                    <a:pt x="2480694" y="3115570"/>
                  </a:lnTo>
                  <a:lnTo>
                    <a:pt x="2832314" y="3115570"/>
                  </a:lnTo>
                  <a:cubicBezTo>
                    <a:pt x="2838943" y="3115570"/>
                    <a:pt x="2844316" y="3120943"/>
                    <a:pt x="2844316" y="3127572"/>
                  </a:cubicBezTo>
                  <a:lnTo>
                    <a:pt x="2844316" y="3175576"/>
                  </a:lnTo>
                  <a:cubicBezTo>
                    <a:pt x="2844316" y="3182205"/>
                    <a:pt x="2838943" y="3187578"/>
                    <a:pt x="2832314" y="3187578"/>
                  </a:cubicBezTo>
                  <a:lnTo>
                    <a:pt x="912102" y="3187578"/>
                  </a:lnTo>
                  <a:cubicBezTo>
                    <a:pt x="905473" y="3187578"/>
                    <a:pt x="900100" y="3182205"/>
                    <a:pt x="900100" y="3175576"/>
                  </a:cubicBezTo>
                  <a:lnTo>
                    <a:pt x="900100" y="3127572"/>
                  </a:lnTo>
                  <a:cubicBezTo>
                    <a:pt x="900100" y="3120943"/>
                    <a:pt x="905473" y="3115570"/>
                    <a:pt x="912102" y="3115570"/>
                  </a:cubicBezTo>
                  <a:lnTo>
                    <a:pt x="1263723" y="3115570"/>
                  </a:lnTo>
                  <a:lnTo>
                    <a:pt x="1376541" y="2664296"/>
                  </a:lnTo>
                  <a:lnTo>
                    <a:pt x="124099" y="2664296"/>
                  </a:lnTo>
                  <a:cubicBezTo>
                    <a:pt x="55561" y="2664296"/>
                    <a:pt x="0" y="2611584"/>
                    <a:pt x="0" y="2546561"/>
                  </a:cubicBezTo>
                  <a:lnTo>
                    <a:pt x="0" y="117735"/>
                  </a:lnTo>
                  <a:cubicBezTo>
                    <a:pt x="0" y="52712"/>
                    <a:pt x="55561" y="0"/>
                    <a:pt x="124099" y="0"/>
                  </a:cubicBezTo>
                  <a:close/>
                </a:path>
              </a:pathLst>
            </a:custGeom>
            <a:grpFill/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2700"/>
            </a:p>
          </p:txBody>
        </p:sp>
        <p:sp>
          <p:nvSpPr>
            <p:cNvPr id="15" name="Oval 17">
              <a:extLst>
                <a:ext uri="{FF2B5EF4-FFF2-40B4-BE49-F238E27FC236}">
                  <a16:creationId xmlns:a16="http://schemas.microsoft.com/office/drawing/2014/main" id="{E594680A-01CF-4869-8613-30515137F280}"/>
                </a:ext>
              </a:extLst>
            </p:cNvPr>
            <p:cNvSpPr/>
            <p:nvPr userDrawn="1"/>
          </p:nvSpPr>
          <p:spPr>
            <a:xfrm>
              <a:off x="2879812" y="4797152"/>
              <a:ext cx="216024" cy="216024"/>
            </a:xfrm>
            <a:prstGeom prst="ellipse">
              <a:avLst/>
            </a:prstGeom>
            <a:grpFill/>
            <a:ln w="12700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2700"/>
            </a:p>
          </p:txBody>
        </p:sp>
      </p:grpSp>
      <p:grpSp>
        <p:nvGrpSpPr>
          <p:cNvPr id="16" name="Group 4">
            <a:extLst>
              <a:ext uri="{FF2B5EF4-FFF2-40B4-BE49-F238E27FC236}">
                <a16:creationId xmlns:a16="http://schemas.microsoft.com/office/drawing/2014/main" id="{E8029468-DABF-43F1-A1FF-4028BE9A3713}"/>
              </a:ext>
            </a:extLst>
          </p:cNvPr>
          <p:cNvGrpSpPr/>
          <p:nvPr/>
        </p:nvGrpSpPr>
        <p:grpSpPr>
          <a:xfrm>
            <a:off x="928040" y="3516131"/>
            <a:ext cx="1169878" cy="1447818"/>
            <a:chOff x="7452320" y="1988840"/>
            <a:chExt cx="1512168" cy="2088232"/>
          </a:xfrm>
        </p:grpSpPr>
        <p:sp>
          <p:nvSpPr>
            <p:cNvPr id="17" name="Rounded Rectangle 1">
              <a:extLst>
                <a:ext uri="{FF2B5EF4-FFF2-40B4-BE49-F238E27FC236}">
                  <a16:creationId xmlns:a16="http://schemas.microsoft.com/office/drawing/2014/main" id="{C4B68295-74A4-43B1-8881-8694A7E8A9F9}"/>
                </a:ext>
              </a:extLst>
            </p:cNvPr>
            <p:cNvSpPr/>
            <p:nvPr userDrawn="1"/>
          </p:nvSpPr>
          <p:spPr>
            <a:xfrm>
              <a:off x="7452320" y="1988840"/>
              <a:ext cx="1512168" cy="2088232"/>
            </a:xfrm>
            <a:custGeom>
              <a:avLst/>
              <a:gdLst/>
              <a:ahLst/>
              <a:cxnLst/>
              <a:rect l="l" t="t" r="r" b="b"/>
              <a:pathLst>
                <a:path w="1512168" h="2088232">
                  <a:moveTo>
                    <a:pt x="167516" y="181585"/>
                  </a:moveTo>
                  <a:lnTo>
                    <a:pt x="167516" y="1906647"/>
                  </a:lnTo>
                  <a:lnTo>
                    <a:pt x="1344652" y="1906647"/>
                  </a:lnTo>
                  <a:lnTo>
                    <a:pt x="1344652" y="181585"/>
                  </a:lnTo>
                  <a:close/>
                  <a:moveTo>
                    <a:pt x="90110" y="0"/>
                  </a:moveTo>
                  <a:lnTo>
                    <a:pt x="1422058" y="0"/>
                  </a:lnTo>
                  <a:cubicBezTo>
                    <a:pt x="1471824" y="0"/>
                    <a:pt x="1512168" y="40344"/>
                    <a:pt x="1512168" y="90110"/>
                  </a:cubicBezTo>
                  <a:lnTo>
                    <a:pt x="1512168" y="1998122"/>
                  </a:lnTo>
                  <a:cubicBezTo>
                    <a:pt x="1512168" y="2047888"/>
                    <a:pt x="1471824" y="2088232"/>
                    <a:pt x="1422058" y="2088232"/>
                  </a:cubicBezTo>
                  <a:lnTo>
                    <a:pt x="90110" y="2088232"/>
                  </a:lnTo>
                  <a:cubicBezTo>
                    <a:pt x="40344" y="2088232"/>
                    <a:pt x="0" y="2047888"/>
                    <a:pt x="0" y="1998122"/>
                  </a:cubicBezTo>
                  <a:lnTo>
                    <a:pt x="0" y="90110"/>
                  </a:lnTo>
                  <a:cubicBezTo>
                    <a:pt x="0" y="40344"/>
                    <a:pt x="40344" y="0"/>
                    <a:pt x="901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8" name="Oval 3">
              <a:extLst>
                <a:ext uri="{FF2B5EF4-FFF2-40B4-BE49-F238E27FC236}">
                  <a16:creationId xmlns:a16="http://schemas.microsoft.com/office/drawing/2014/main" id="{68F0E061-C9D9-435C-895B-86F21E7855D7}"/>
                </a:ext>
              </a:extLst>
            </p:cNvPr>
            <p:cNvSpPr/>
            <p:nvPr userDrawn="1"/>
          </p:nvSpPr>
          <p:spPr>
            <a:xfrm>
              <a:off x="8160965" y="3933056"/>
              <a:ext cx="94878" cy="9487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3BEA56A-D0C4-4E98-BB2C-18619AC716E7}"/>
              </a:ext>
            </a:extLst>
          </p:cNvPr>
          <p:cNvGrpSpPr/>
          <p:nvPr/>
        </p:nvGrpSpPr>
        <p:grpSpPr>
          <a:xfrm>
            <a:off x="4189902" y="3562832"/>
            <a:ext cx="786508" cy="1309462"/>
            <a:chOff x="756338" y="2636912"/>
            <a:chExt cx="1152128" cy="1918185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A42AC4D8-CDDE-454B-980A-7B4C260B1FBB}"/>
                </a:ext>
              </a:extLst>
            </p:cNvPr>
            <p:cNvGrpSpPr/>
            <p:nvPr/>
          </p:nvGrpSpPr>
          <p:grpSpPr>
            <a:xfrm>
              <a:off x="756338" y="2636912"/>
              <a:ext cx="1152128" cy="1918185"/>
              <a:chOff x="3631246" y="4903910"/>
              <a:chExt cx="446244" cy="742954"/>
            </a:xfrm>
          </p:grpSpPr>
          <p:sp>
            <p:nvSpPr>
              <p:cNvPr id="23" name="Freeform 6">
                <a:extLst>
                  <a:ext uri="{FF2B5EF4-FFF2-40B4-BE49-F238E27FC236}">
                    <a16:creationId xmlns:a16="http://schemas.microsoft.com/office/drawing/2014/main" id="{AB56075F-44D3-469C-AAAE-AD000E65939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31246" y="4903910"/>
                <a:ext cx="446244" cy="742954"/>
              </a:xfrm>
              <a:custGeom>
                <a:avLst/>
                <a:gdLst>
                  <a:gd name="T0" fmla="*/ 530 w 566"/>
                  <a:gd name="T1" fmla="*/ 0 h 1053"/>
                  <a:gd name="T2" fmla="*/ 36 w 566"/>
                  <a:gd name="T3" fmla="*/ 0 h 1053"/>
                  <a:gd name="T4" fmla="*/ 0 w 566"/>
                  <a:gd name="T5" fmla="*/ 36 h 1053"/>
                  <a:gd name="T6" fmla="*/ 0 w 566"/>
                  <a:gd name="T7" fmla="*/ 1017 h 1053"/>
                  <a:gd name="T8" fmla="*/ 36 w 566"/>
                  <a:gd name="T9" fmla="*/ 1053 h 1053"/>
                  <a:gd name="T10" fmla="*/ 530 w 566"/>
                  <a:gd name="T11" fmla="*/ 1053 h 1053"/>
                  <a:gd name="T12" fmla="*/ 566 w 566"/>
                  <a:gd name="T13" fmla="*/ 1017 h 1053"/>
                  <a:gd name="T14" fmla="*/ 566 w 566"/>
                  <a:gd name="T15" fmla="*/ 36 h 1053"/>
                  <a:gd name="T16" fmla="*/ 530 w 566"/>
                  <a:gd name="T17" fmla="*/ 0 h 1053"/>
                  <a:gd name="T18" fmla="*/ 520 w 566"/>
                  <a:gd name="T19" fmla="*/ 911 h 1053"/>
                  <a:gd name="T20" fmla="*/ 48 w 566"/>
                  <a:gd name="T21" fmla="*/ 911 h 1053"/>
                  <a:gd name="T22" fmla="*/ 48 w 566"/>
                  <a:gd name="T23" fmla="*/ 108 h 1053"/>
                  <a:gd name="T24" fmla="*/ 520 w 566"/>
                  <a:gd name="T25" fmla="*/ 108 h 1053"/>
                  <a:gd name="T26" fmla="*/ 520 w 566"/>
                  <a:gd name="T27" fmla="*/ 911 h 10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66" h="1053">
                    <a:moveTo>
                      <a:pt x="530" y="0"/>
                    </a:moveTo>
                    <a:cubicBezTo>
                      <a:pt x="36" y="0"/>
                      <a:pt x="36" y="0"/>
                      <a:pt x="36" y="0"/>
                    </a:cubicBezTo>
                    <a:cubicBezTo>
                      <a:pt x="16" y="0"/>
                      <a:pt x="0" y="16"/>
                      <a:pt x="0" y="36"/>
                    </a:cubicBezTo>
                    <a:cubicBezTo>
                      <a:pt x="0" y="1017"/>
                      <a:pt x="0" y="1017"/>
                      <a:pt x="0" y="1017"/>
                    </a:cubicBezTo>
                    <a:cubicBezTo>
                      <a:pt x="0" y="1037"/>
                      <a:pt x="16" y="1053"/>
                      <a:pt x="36" y="1053"/>
                    </a:cubicBezTo>
                    <a:cubicBezTo>
                      <a:pt x="530" y="1053"/>
                      <a:pt x="530" y="1053"/>
                      <a:pt x="530" y="1053"/>
                    </a:cubicBezTo>
                    <a:cubicBezTo>
                      <a:pt x="550" y="1053"/>
                      <a:pt x="566" y="1037"/>
                      <a:pt x="566" y="1017"/>
                    </a:cubicBezTo>
                    <a:cubicBezTo>
                      <a:pt x="566" y="36"/>
                      <a:pt x="566" y="36"/>
                      <a:pt x="566" y="36"/>
                    </a:cubicBezTo>
                    <a:cubicBezTo>
                      <a:pt x="566" y="16"/>
                      <a:pt x="550" y="0"/>
                      <a:pt x="530" y="0"/>
                    </a:cubicBezTo>
                    <a:close/>
                    <a:moveTo>
                      <a:pt x="520" y="911"/>
                    </a:moveTo>
                    <a:cubicBezTo>
                      <a:pt x="48" y="911"/>
                      <a:pt x="48" y="911"/>
                      <a:pt x="48" y="911"/>
                    </a:cubicBezTo>
                    <a:cubicBezTo>
                      <a:pt x="48" y="108"/>
                      <a:pt x="48" y="108"/>
                      <a:pt x="48" y="108"/>
                    </a:cubicBezTo>
                    <a:cubicBezTo>
                      <a:pt x="520" y="108"/>
                      <a:pt x="520" y="108"/>
                      <a:pt x="520" y="108"/>
                    </a:cubicBezTo>
                    <a:lnTo>
                      <a:pt x="520" y="911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700" dirty="0"/>
              </a:p>
            </p:txBody>
          </p:sp>
          <p:sp>
            <p:nvSpPr>
              <p:cNvPr id="24" name="Rounded Rectangle 49">
                <a:extLst>
                  <a:ext uri="{FF2B5EF4-FFF2-40B4-BE49-F238E27FC236}">
                    <a16:creationId xmlns:a16="http://schemas.microsoft.com/office/drawing/2014/main" id="{2B70FB24-5459-4C88-B03C-5B1D0BC502DB}"/>
                  </a:ext>
                </a:extLst>
              </p:cNvPr>
              <p:cNvSpPr/>
              <p:nvPr/>
            </p:nvSpPr>
            <p:spPr>
              <a:xfrm>
                <a:off x="3802267" y="4938019"/>
                <a:ext cx="104202" cy="20042"/>
              </a:xfrm>
              <a:prstGeom prst="roundRect">
                <a:avLst>
                  <a:gd name="adj" fmla="val 50000"/>
                </a:avLst>
              </a:prstGeom>
              <a:solidFill>
                <a:srgbClr val="87BCE6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DCF3B09B-F81A-41A0-AE59-715AD50E30AC}"/>
                  </a:ext>
                </a:extLst>
              </p:cNvPr>
              <p:cNvSpPr/>
              <p:nvPr/>
            </p:nvSpPr>
            <p:spPr>
              <a:xfrm>
                <a:off x="3822161" y="5563917"/>
                <a:ext cx="64414" cy="64414"/>
              </a:xfrm>
              <a:prstGeom prst="ellipse">
                <a:avLst/>
              </a:prstGeom>
              <a:solidFill>
                <a:srgbClr val="87BCE6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  <p:sp>
            <p:nvSpPr>
              <p:cNvPr id="26" name="Right Triangle 3">
                <a:extLst>
                  <a:ext uri="{FF2B5EF4-FFF2-40B4-BE49-F238E27FC236}">
                    <a16:creationId xmlns:a16="http://schemas.microsoft.com/office/drawing/2014/main" id="{392AAE62-D815-4E5A-8A34-AD37DA2A8D3E}"/>
                  </a:ext>
                </a:extLst>
              </p:cNvPr>
              <p:cNvSpPr/>
              <p:nvPr/>
            </p:nvSpPr>
            <p:spPr>
              <a:xfrm flipV="1">
                <a:off x="3667586" y="4984405"/>
                <a:ext cx="353926" cy="561866"/>
              </a:xfrm>
              <a:custGeom>
                <a:avLst/>
                <a:gdLst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9070" h="660238">
                    <a:moveTo>
                      <a:pt x="0" y="660238"/>
                    </a:moveTo>
                    <a:lnTo>
                      <a:pt x="0" y="0"/>
                    </a:lnTo>
                    <a:cubicBezTo>
                      <a:pt x="179823" y="397879"/>
                      <a:pt x="710167" y="602719"/>
                      <a:pt x="1149070" y="660238"/>
                    </a:cubicBezTo>
                    <a:lnTo>
                      <a:pt x="0" y="660238"/>
                    </a:lnTo>
                    <a:close/>
                  </a:path>
                </a:pathLst>
              </a:custGeom>
              <a:solidFill>
                <a:schemeClr val="accent1">
                  <a:alpha val="2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sp>
          <p:nvSpPr>
            <p:cNvPr id="21" name="Rounded Rectangle 6">
              <a:extLst>
                <a:ext uri="{FF2B5EF4-FFF2-40B4-BE49-F238E27FC236}">
                  <a16:creationId xmlns:a16="http://schemas.microsoft.com/office/drawing/2014/main" id="{79D47AC6-3F4F-4224-9851-2DFF62779027}"/>
                </a:ext>
              </a:extLst>
            </p:cNvPr>
            <p:cNvSpPr/>
            <p:nvPr/>
          </p:nvSpPr>
          <p:spPr>
            <a:xfrm>
              <a:off x="1141457" y="2704713"/>
              <a:ext cx="381891" cy="493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DFF86B8A-D18A-43EF-A173-40B61916C232}"/>
                </a:ext>
              </a:extLst>
            </p:cNvPr>
            <p:cNvSpPr/>
            <p:nvPr/>
          </p:nvSpPr>
          <p:spPr>
            <a:xfrm>
              <a:off x="1260394" y="4352086"/>
              <a:ext cx="144016" cy="14401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0960D09-8810-4C19-B0BC-3656CC474F5B}"/>
              </a:ext>
            </a:extLst>
          </p:cNvPr>
          <p:cNvGrpSpPr/>
          <p:nvPr/>
        </p:nvGrpSpPr>
        <p:grpSpPr>
          <a:xfrm>
            <a:off x="563084" y="5248585"/>
            <a:ext cx="1826387" cy="1029263"/>
            <a:chOff x="4798460" y="2075033"/>
            <a:chExt cx="1826387" cy="1029263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5A4EDC6-E003-4CD4-8909-6DC7F38F89CC}"/>
                </a:ext>
              </a:extLst>
            </p:cNvPr>
            <p:cNvSpPr/>
            <p:nvPr/>
          </p:nvSpPr>
          <p:spPr>
            <a:xfrm rot="10800000">
              <a:off x="4798460" y="2075033"/>
              <a:ext cx="1826387" cy="1029263"/>
            </a:xfrm>
            <a:custGeom>
              <a:avLst/>
              <a:gdLst>
                <a:gd name="connsiteX0" fmla="*/ 1826387 w 1826387"/>
                <a:gd name="connsiteY0" fmla="*/ 36528 h 1029263"/>
                <a:gd name="connsiteX1" fmla="*/ 0 w 1826387"/>
                <a:gd name="connsiteY1" fmla="*/ 36528 h 1029263"/>
                <a:gd name="connsiteX2" fmla="*/ 47432 w 1826387"/>
                <a:gd name="connsiteY2" fmla="*/ 0 h 1029263"/>
                <a:gd name="connsiteX3" fmla="*/ 1778955 w 1826387"/>
                <a:gd name="connsiteY3" fmla="*/ 0 h 1029263"/>
                <a:gd name="connsiteX4" fmla="*/ 1010101 w 1826387"/>
                <a:gd name="connsiteY4" fmla="*/ 78555 h 1029263"/>
                <a:gd name="connsiteX5" fmla="*/ 1010101 w 1826387"/>
                <a:gd name="connsiteY5" fmla="*/ 60976 h 1029263"/>
                <a:gd name="connsiteX6" fmla="*/ 816287 w 1826387"/>
                <a:gd name="connsiteY6" fmla="*/ 60976 h 1029263"/>
                <a:gd name="connsiteX7" fmla="*/ 816287 w 1826387"/>
                <a:gd name="connsiteY7" fmla="*/ 78555 h 1029263"/>
                <a:gd name="connsiteX8" fmla="*/ 1826387 w 1826387"/>
                <a:gd name="connsiteY8" fmla="*/ 93229 h 1029263"/>
                <a:gd name="connsiteX9" fmla="*/ 0 w 1826387"/>
                <a:gd name="connsiteY9" fmla="*/ 93229 h 1029263"/>
                <a:gd name="connsiteX10" fmla="*/ 0 w 1826387"/>
                <a:gd name="connsiteY10" fmla="*/ 44525 h 1029263"/>
                <a:gd name="connsiteX11" fmla="*/ 1826387 w 1826387"/>
                <a:gd name="connsiteY11" fmla="*/ 44525 h 1029263"/>
                <a:gd name="connsiteX12" fmla="*/ 1582869 w 1826387"/>
                <a:gd name="connsiteY12" fmla="*/ 980559 h 1029263"/>
                <a:gd name="connsiteX13" fmla="*/ 1582869 w 1826387"/>
                <a:gd name="connsiteY13" fmla="*/ 176949 h 1029263"/>
                <a:gd name="connsiteX14" fmla="*/ 243518 w 1826387"/>
                <a:gd name="connsiteY14" fmla="*/ 176949 h 1029263"/>
                <a:gd name="connsiteX15" fmla="*/ 243518 w 1826387"/>
                <a:gd name="connsiteY15" fmla="*/ 980559 h 1029263"/>
                <a:gd name="connsiteX16" fmla="*/ 1591216 w 1826387"/>
                <a:gd name="connsiteY16" fmla="*/ 1029263 h 1029263"/>
                <a:gd name="connsiteX17" fmla="*/ 235170 w 1826387"/>
                <a:gd name="connsiteY17" fmla="*/ 1029263 h 1029263"/>
                <a:gd name="connsiteX18" fmla="*/ 194814 w 1826387"/>
                <a:gd name="connsiteY18" fmla="*/ 988907 h 1029263"/>
                <a:gd name="connsiteX19" fmla="*/ 194814 w 1826387"/>
                <a:gd name="connsiteY19" fmla="*/ 103893 h 1029263"/>
                <a:gd name="connsiteX20" fmla="*/ 1631572 w 1826387"/>
                <a:gd name="connsiteY20" fmla="*/ 103893 h 1029263"/>
                <a:gd name="connsiteX21" fmla="*/ 1631572 w 1826387"/>
                <a:gd name="connsiteY21" fmla="*/ 988907 h 1029263"/>
                <a:gd name="connsiteX22" fmla="*/ 1591216 w 1826387"/>
                <a:gd name="connsiteY22" fmla="*/ 1029263 h 1029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826387" h="1029263">
                  <a:moveTo>
                    <a:pt x="1826387" y="36528"/>
                  </a:moveTo>
                  <a:lnTo>
                    <a:pt x="0" y="36528"/>
                  </a:lnTo>
                  <a:lnTo>
                    <a:pt x="47432" y="0"/>
                  </a:lnTo>
                  <a:lnTo>
                    <a:pt x="1778955" y="0"/>
                  </a:lnTo>
                  <a:close/>
                  <a:moveTo>
                    <a:pt x="1010101" y="78555"/>
                  </a:moveTo>
                  <a:lnTo>
                    <a:pt x="1010101" y="60976"/>
                  </a:lnTo>
                  <a:lnTo>
                    <a:pt x="816287" y="60976"/>
                  </a:lnTo>
                  <a:lnTo>
                    <a:pt x="816287" y="78555"/>
                  </a:lnTo>
                  <a:close/>
                  <a:moveTo>
                    <a:pt x="1826387" y="93229"/>
                  </a:moveTo>
                  <a:lnTo>
                    <a:pt x="0" y="93229"/>
                  </a:lnTo>
                  <a:lnTo>
                    <a:pt x="0" y="44525"/>
                  </a:lnTo>
                  <a:lnTo>
                    <a:pt x="1826387" y="44525"/>
                  </a:lnTo>
                  <a:close/>
                  <a:moveTo>
                    <a:pt x="1582869" y="980559"/>
                  </a:moveTo>
                  <a:lnTo>
                    <a:pt x="1582869" y="176949"/>
                  </a:lnTo>
                  <a:lnTo>
                    <a:pt x="243518" y="176949"/>
                  </a:lnTo>
                  <a:lnTo>
                    <a:pt x="243518" y="980559"/>
                  </a:lnTo>
                  <a:close/>
                  <a:moveTo>
                    <a:pt x="1591216" y="1029263"/>
                  </a:moveTo>
                  <a:lnTo>
                    <a:pt x="235170" y="1029263"/>
                  </a:lnTo>
                  <a:cubicBezTo>
                    <a:pt x="212882" y="1029263"/>
                    <a:pt x="194814" y="1011195"/>
                    <a:pt x="194814" y="988907"/>
                  </a:cubicBezTo>
                  <a:lnTo>
                    <a:pt x="194814" y="103893"/>
                  </a:lnTo>
                  <a:lnTo>
                    <a:pt x="1631572" y="103893"/>
                  </a:lnTo>
                  <a:lnTo>
                    <a:pt x="1631572" y="988907"/>
                  </a:lnTo>
                  <a:cubicBezTo>
                    <a:pt x="1631572" y="1011195"/>
                    <a:pt x="1613504" y="1029263"/>
                    <a:pt x="1591216" y="1029263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en-US" sz="2700" dirty="0"/>
            </a:p>
          </p:txBody>
        </p:sp>
        <p:sp>
          <p:nvSpPr>
            <p:cNvPr id="29" name="Right Triangle 3">
              <a:extLst>
                <a:ext uri="{FF2B5EF4-FFF2-40B4-BE49-F238E27FC236}">
                  <a16:creationId xmlns:a16="http://schemas.microsoft.com/office/drawing/2014/main" id="{DF459727-97DD-4992-9CFF-1AB26E3B762A}"/>
                </a:ext>
              </a:extLst>
            </p:cNvPr>
            <p:cNvSpPr/>
            <p:nvPr userDrawn="1"/>
          </p:nvSpPr>
          <p:spPr>
            <a:xfrm flipV="1">
              <a:off x="5044872" y="2114425"/>
              <a:ext cx="1385161" cy="798951"/>
            </a:xfrm>
            <a:custGeom>
              <a:avLst/>
              <a:gdLst>
                <a:gd name="connsiteX0" fmla="*/ 0 w 1149070"/>
                <a:gd name="connsiteY0" fmla="*/ 660238 h 660238"/>
                <a:gd name="connsiteX1" fmla="*/ 0 w 1149070"/>
                <a:gd name="connsiteY1" fmla="*/ 0 h 660238"/>
                <a:gd name="connsiteX2" fmla="*/ 1149070 w 1149070"/>
                <a:gd name="connsiteY2" fmla="*/ 660238 h 660238"/>
                <a:gd name="connsiteX3" fmla="*/ 0 w 1149070"/>
                <a:gd name="connsiteY3" fmla="*/ 660238 h 660238"/>
                <a:gd name="connsiteX0" fmla="*/ 0 w 1149070"/>
                <a:gd name="connsiteY0" fmla="*/ 660238 h 660238"/>
                <a:gd name="connsiteX1" fmla="*/ 0 w 1149070"/>
                <a:gd name="connsiteY1" fmla="*/ 0 h 660238"/>
                <a:gd name="connsiteX2" fmla="*/ 1149070 w 1149070"/>
                <a:gd name="connsiteY2" fmla="*/ 660238 h 660238"/>
                <a:gd name="connsiteX3" fmla="*/ 0 w 1149070"/>
                <a:gd name="connsiteY3" fmla="*/ 660238 h 660238"/>
                <a:gd name="connsiteX0" fmla="*/ 0 w 1149070"/>
                <a:gd name="connsiteY0" fmla="*/ 660238 h 660238"/>
                <a:gd name="connsiteX1" fmla="*/ 0 w 1149070"/>
                <a:gd name="connsiteY1" fmla="*/ 0 h 660238"/>
                <a:gd name="connsiteX2" fmla="*/ 1149070 w 1149070"/>
                <a:gd name="connsiteY2" fmla="*/ 660238 h 660238"/>
                <a:gd name="connsiteX3" fmla="*/ 0 w 1149070"/>
                <a:gd name="connsiteY3" fmla="*/ 660238 h 660238"/>
                <a:gd name="connsiteX0" fmla="*/ 0 w 1149070"/>
                <a:gd name="connsiteY0" fmla="*/ 660238 h 660238"/>
                <a:gd name="connsiteX1" fmla="*/ 0 w 1149070"/>
                <a:gd name="connsiteY1" fmla="*/ 0 h 660238"/>
                <a:gd name="connsiteX2" fmla="*/ 1149070 w 1149070"/>
                <a:gd name="connsiteY2" fmla="*/ 660238 h 660238"/>
                <a:gd name="connsiteX3" fmla="*/ 0 w 1149070"/>
                <a:gd name="connsiteY3" fmla="*/ 660238 h 660238"/>
                <a:gd name="connsiteX0" fmla="*/ 0 w 1149070"/>
                <a:gd name="connsiteY0" fmla="*/ 660238 h 660238"/>
                <a:gd name="connsiteX1" fmla="*/ 0 w 1149070"/>
                <a:gd name="connsiteY1" fmla="*/ 0 h 660238"/>
                <a:gd name="connsiteX2" fmla="*/ 1149070 w 1149070"/>
                <a:gd name="connsiteY2" fmla="*/ 660238 h 660238"/>
                <a:gd name="connsiteX3" fmla="*/ 0 w 1149070"/>
                <a:gd name="connsiteY3" fmla="*/ 660238 h 660238"/>
                <a:gd name="connsiteX0" fmla="*/ 0 w 1149070"/>
                <a:gd name="connsiteY0" fmla="*/ 660238 h 660238"/>
                <a:gd name="connsiteX1" fmla="*/ 0 w 1149070"/>
                <a:gd name="connsiteY1" fmla="*/ 0 h 660238"/>
                <a:gd name="connsiteX2" fmla="*/ 1149070 w 1149070"/>
                <a:gd name="connsiteY2" fmla="*/ 660238 h 660238"/>
                <a:gd name="connsiteX3" fmla="*/ 0 w 1149070"/>
                <a:gd name="connsiteY3" fmla="*/ 660238 h 66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9070" h="660238">
                  <a:moveTo>
                    <a:pt x="0" y="660238"/>
                  </a:moveTo>
                  <a:lnTo>
                    <a:pt x="0" y="0"/>
                  </a:lnTo>
                  <a:cubicBezTo>
                    <a:pt x="179823" y="397879"/>
                    <a:pt x="710167" y="602719"/>
                    <a:pt x="1149070" y="660238"/>
                  </a:cubicBezTo>
                  <a:lnTo>
                    <a:pt x="0" y="660238"/>
                  </a:lnTo>
                  <a:close/>
                </a:path>
              </a:pathLst>
            </a:custGeom>
            <a:solidFill>
              <a:schemeClr val="accent3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9705D6F-4920-4D91-AB69-E1B12551C995}"/>
              </a:ext>
            </a:extLst>
          </p:cNvPr>
          <p:cNvGrpSpPr/>
          <p:nvPr/>
        </p:nvGrpSpPr>
        <p:grpSpPr>
          <a:xfrm>
            <a:off x="3124255" y="5287977"/>
            <a:ext cx="1182693" cy="962702"/>
            <a:chOff x="7922244" y="3248064"/>
            <a:chExt cx="1182693" cy="962702"/>
          </a:xfrm>
        </p:grpSpPr>
        <p:sp>
          <p:nvSpPr>
            <p:cNvPr id="31" name="Rounded Rectangle 3">
              <a:extLst>
                <a:ext uri="{FF2B5EF4-FFF2-40B4-BE49-F238E27FC236}">
                  <a16:creationId xmlns:a16="http://schemas.microsoft.com/office/drawing/2014/main" id="{EF940A2A-4259-45B3-9876-1A0DA00E8F08}"/>
                </a:ext>
              </a:extLst>
            </p:cNvPr>
            <p:cNvSpPr/>
            <p:nvPr/>
          </p:nvSpPr>
          <p:spPr>
            <a:xfrm>
              <a:off x="7922244" y="3248064"/>
              <a:ext cx="1182693" cy="962702"/>
            </a:xfrm>
            <a:custGeom>
              <a:avLst/>
              <a:gdLst/>
              <a:ahLst/>
              <a:cxnLst/>
              <a:rect l="l" t="t" r="r" b="b"/>
              <a:pathLst>
                <a:path w="2481182" h="2019660">
                  <a:moveTo>
                    <a:pt x="1240591" y="1481245"/>
                  </a:moveTo>
                  <a:cubicBezTo>
                    <a:pt x="1201062" y="1481245"/>
                    <a:pt x="1169018" y="1511885"/>
                    <a:pt x="1169018" y="1549682"/>
                  </a:cubicBezTo>
                  <a:cubicBezTo>
                    <a:pt x="1169018" y="1587479"/>
                    <a:pt x="1201062" y="1618119"/>
                    <a:pt x="1240591" y="1618119"/>
                  </a:cubicBezTo>
                  <a:cubicBezTo>
                    <a:pt x="1280120" y="1618119"/>
                    <a:pt x="1312164" y="1587479"/>
                    <a:pt x="1312164" y="1549682"/>
                  </a:cubicBezTo>
                  <a:cubicBezTo>
                    <a:pt x="1312164" y="1511885"/>
                    <a:pt x="1280120" y="1481245"/>
                    <a:pt x="1240591" y="1481245"/>
                  </a:cubicBezTo>
                  <a:close/>
                  <a:moveTo>
                    <a:pt x="95430" y="81527"/>
                  </a:moveTo>
                  <a:lnTo>
                    <a:pt x="95430" y="91249"/>
                  </a:lnTo>
                  <a:lnTo>
                    <a:pt x="95430" y="1336786"/>
                  </a:lnTo>
                  <a:lnTo>
                    <a:pt x="95430" y="1414360"/>
                  </a:lnTo>
                  <a:lnTo>
                    <a:pt x="2385752" y="1414360"/>
                  </a:lnTo>
                  <a:lnTo>
                    <a:pt x="2385752" y="1336786"/>
                  </a:lnTo>
                  <a:lnTo>
                    <a:pt x="2385752" y="91249"/>
                  </a:lnTo>
                  <a:lnTo>
                    <a:pt x="2385752" y="81527"/>
                  </a:lnTo>
                  <a:close/>
                  <a:moveTo>
                    <a:pt x="82232" y="0"/>
                  </a:moveTo>
                  <a:lnTo>
                    <a:pt x="2398950" y="0"/>
                  </a:lnTo>
                  <a:cubicBezTo>
                    <a:pt x="2444366" y="0"/>
                    <a:pt x="2481182" y="33399"/>
                    <a:pt x="2481182" y="74597"/>
                  </a:cubicBezTo>
                  <a:lnTo>
                    <a:pt x="2481182" y="1613510"/>
                  </a:lnTo>
                  <a:cubicBezTo>
                    <a:pt x="2481182" y="1654709"/>
                    <a:pt x="2444366" y="1688107"/>
                    <a:pt x="2398950" y="1688107"/>
                  </a:cubicBezTo>
                  <a:lnTo>
                    <a:pt x="1569038" y="1688107"/>
                  </a:lnTo>
                  <a:lnTo>
                    <a:pt x="1643796" y="1974036"/>
                  </a:lnTo>
                  <a:lnTo>
                    <a:pt x="1876791" y="1974036"/>
                  </a:lnTo>
                  <a:cubicBezTo>
                    <a:pt x="1881184" y="1974036"/>
                    <a:pt x="1884744" y="1977440"/>
                    <a:pt x="1884744" y="1981640"/>
                  </a:cubicBezTo>
                  <a:lnTo>
                    <a:pt x="1884744" y="2012056"/>
                  </a:lnTo>
                  <a:cubicBezTo>
                    <a:pt x="1884744" y="2016256"/>
                    <a:pt x="1881184" y="2019660"/>
                    <a:pt x="1876791" y="2019660"/>
                  </a:cubicBezTo>
                  <a:lnTo>
                    <a:pt x="604391" y="2019660"/>
                  </a:lnTo>
                  <a:cubicBezTo>
                    <a:pt x="599998" y="2019660"/>
                    <a:pt x="596438" y="2016256"/>
                    <a:pt x="596438" y="2012056"/>
                  </a:cubicBezTo>
                  <a:lnTo>
                    <a:pt x="596438" y="1981640"/>
                  </a:lnTo>
                  <a:cubicBezTo>
                    <a:pt x="596438" y="1977440"/>
                    <a:pt x="599998" y="1974036"/>
                    <a:pt x="604391" y="1974036"/>
                  </a:cubicBezTo>
                  <a:lnTo>
                    <a:pt x="837388" y="1974036"/>
                  </a:lnTo>
                  <a:lnTo>
                    <a:pt x="912145" y="1688107"/>
                  </a:lnTo>
                  <a:lnTo>
                    <a:pt x="82232" y="1688107"/>
                  </a:lnTo>
                  <a:cubicBezTo>
                    <a:pt x="36817" y="1688107"/>
                    <a:pt x="0" y="1654709"/>
                    <a:pt x="0" y="1613510"/>
                  </a:cubicBezTo>
                  <a:lnTo>
                    <a:pt x="0" y="74597"/>
                  </a:lnTo>
                  <a:cubicBezTo>
                    <a:pt x="0" y="33399"/>
                    <a:pt x="36817" y="0"/>
                    <a:pt x="82232" y="0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2700" dirty="0"/>
            </a:p>
          </p:txBody>
        </p:sp>
        <p:sp>
          <p:nvSpPr>
            <p:cNvPr id="32" name="Right Triangle 3">
              <a:extLst>
                <a:ext uri="{FF2B5EF4-FFF2-40B4-BE49-F238E27FC236}">
                  <a16:creationId xmlns:a16="http://schemas.microsoft.com/office/drawing/2014/main" id="{792236D1-8C51-40C4-9481-DB869DAFCFAF}"/>
                </a:ext>
              </a:extLst>
            </p:cNvPr>
            <p:cNvSpPr/>
            <p:nvPr/>
          </p:nvSpPr>
          <p:spPr>
            <a:xfrm flipV="1">
              <a:off x="7922244" y="3297959"/>
              <a:ext cx="1182693" cy="717954"/>
            </a:xfrm>
            <a:custGeom>
              <a:avLst/>
              <a:gdLst>
                <a:gd name="connsiteX0" fmla="*/ 0 w 1149070"/>
                <a:gd name="connsiteY0" fmla="*/ 660238 h 660238"/>
                <a:gd name="connsiteX1" fmla="*/ 0 w 1149070"/>
                <a:gd name="connsiteY1" fmla="*/ 0 h 660238"/>
                <a:gd name="connsiteX2" fmla="*/ 1149070 w 1149070"/>
                <a:gd name="connsiteY2" fmla="*/ 660238 h 660238"/>
                <a:gd name="connsiteX3" fmla="*/ 0 w 1149070"/>
                <a:gd name="connsiteY3" fmla="*/ 660238 h 660238"/>
                <a:gd name="connsiteX0" fmla="*/ 0 w 1149070"/>
                <a:gd name="connsiteY0" fmla="*/ 660238 h 660238"/>
                <a:gd name="connsiteX1" fmla="*/ 0 w 1149070"/>
                <a:gd name="connsiteY1" fmla="*/ 0 h 660238"/>
                <a:gd name="connsiteX2" fmla="*/ 1149070 w 1149070"/>
                <a:gd name="connsiteY2" fmla="*/ 660238 h 660238"/>
                <a:gd name="connsiteX3" fmla="*/ 0 w 1149070"/>
                <a:gd name="connsiteY3" fmla="*/ 660238 h 660238"/>
                <a:gd name="connsiteX0" fmla="*/ 0 w 1149070"/>
                <a:gd name="connsiteY0" fmla="*/ 660238 h 660238"/>
                <a:gd name="connsiteX1" fmla="*/ 0 w 1149070"/>
                <a:gd name="connsiteY1" fmla="*/ 0 h 660238"/>
                <a:gd name="connsiteX2" fmla="*/ 1149070 w 1149070"/>
                <a:gd name="connsiteY2" fmla="*/ 660238 h 660238"/>
                <a:gd name="connsiteX3" fmla="*/ 0 w 1149070"/>
                <a:gd name="connsiteY3" fmla="*/ 660238 h 660238"/>
                <a:gd name="connsiteX0" fmla="*/ 0 w 1149070"/>
                <a:gd name="connsiteY0" fmla="*/ 660238 h 660238"/>
                <a:gd name="connsiteX1" fmla="*/ 0 w 1149070"/>
                <a:gd name="connsiteY1" fmla="*/ 0 h 660238"/>
                <a:gd name="connsiteX2" fmla="*/ 1149070 w 1149070"/>
                <a:gd name="connsiteY2" fmla="*/ 660238 h 660238"/>
                <a:gd name="connsiteX3" fmla="*/ 0 w 1149070"/>
                <a:gd name="connsiteY3" fmla="*/ 660238 h 660238"/>
                <a:gd name="connsiteX0" fmla="*/ 0 w 1149070"/>
                <a:gd name="connsiteY0" fmla="*/ 660238 h 660238"/>
                <a:gd name="connsiteX1" fmla="*/ 0 w 1149070"/>
                <a:gd name="connsiteY1" fmla="*/ 0 h 660238"/>
                <a:gd name="connsiteX2" fmla="*/ 1149070 w 1149070"/>
                <a:gd name="connsiteY2" fmla="*/ 660238 h 660238"/>
                <a:gd name="connsiteX3" fmla="*/ 0 w 1149070"/>
                <a:gd name="connsiteY3" fmla="*/ 660238 h 660238"/>
                <a:gd name="connsiteX0" fmla="*/ 0 w 1149070"/>
                <a:gd name="connsiteY0" fmla="*/ 660238 h 660238"/>
                <a:gd name="connsiteX1" fmla="*/ 0 w 1149070"/>
                <a:gd name="connsiteY1" fmla="*/ 0 h 660238"/>
                <a:gd name="connsiteX2" fmla="*/ 1149070 w 1149070"/>
                <a:gd name="connsiteY2" fmla="*/ 660238 h 660238"/>
                <a:gd name="connsiteX3" fmla="*/ 0 w 1149070"/>
                <a:gd name="connsiteY3" fmla="*/ 660238 h 66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9070" h="660238">
                  <a:moveTo>
                    <a:pt x="0" y="660238"/>
                  </a:moveTo>
                  <a:lnTo>
                    <a:pt x="0" y="0"/>
                  </a:lnTo>
                  <a:cubicBezTo>
                    <a:pt x="179823" y="397879"/>
                    <a:pt x="710167" y="602719"/>
                    <a:pt x="1149070" y="660238"/>
                  </a:cubicBezTo>
                  <a:lnTo>
                    <a:pt x="0" y="660238"/>
                  </a:lnTo>
                  <a:close/>
                </a:path>
              </a:pathLst>
            </a:custGeom>
            <a:solidFill>
              <a:schemeClr val="accent2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33" name="Graphic 14">
            <a:extLst>
              <a:ext uri="{FF2B5EF4-FFF2-40B4-BE49-F238E27FC236}">
                <a16:creationId xmlns:a16="http://schemas.microsoft.com/office/drawing/2014/main" id="{133E94C2-189E-4881-9D57-CBC9A452A0EE}"/>
              </a:ext>
            </a:extLst>
          </p:cNvPr>
          <p:cNvGrpSpPr/>
          <p:nvPr/>
        </p:nvGrpSpPr>
        <p:grpSpPr>
          <a:xfrm>
            <a:off x="7464943" y="2356197"/>
            <a:ext cx="4163973" cy="3275036"/>
            <a:chOff x="2444748" y="555045"/>
            <a:chExt cx="7282048" cy="5727454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92344D78-97D4-4173-9676-EAC2B912195C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F5D93F88-FC06-4C25-9078-C6DF390F8BD4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209967F-BA03-44CE-B352-5CF726DCA58F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28245F6A-B303-49DD-84FB-D7E1E3BF52EF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73953AFC-7248-4688-9840-0D1A96C564A7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2C23B232-13A8-428E-A4D2-2EAA0B1045E8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49A1399A-D459-40FD-AD6E-1AB61E15B8D7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0FAEEF4B-47E2-41D9-AEBF-1E2186D83975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7F7F249-444B-4812-82B4-A291530452D4}"/>
              </a:ext>
            </a:extLst>
          </p:cNvPr>
          <p:cNvGrpSpPr/>
          <p:nvPr/>
        </p:nvGrpSpPr>
        <p:grpSpPr>
          <a:xfrm>
            <a:off x="5592126" y="2750552"/>
            <a:ext cx="1241527" cy="2182539"/>
            <a:chOff x="7182034" y="5192864"/>
            <a:chExt cx="825553" cy="1451279"/>
          </a:xfrm>
        </p:grpSpPr>
        <p:grpSp>
          <p:nvGrpSpPr>
            <p:cNvPr id="43" name="Group 3">
              <a:extLst>
                <a:ext uri="{FF2B5EF4-FFF2-40B4-BE49-F238E27FC236}">
                  <a16:creationId xmlns:a16="http://schemas.microsoft.com/office/drawing/2014/main" id="{1672DBA9-2B8A-4033-BF15-45B2A65CF015}"/>
                </a:ext>
              </a:extLst>
            </p:cNvPr>
            <p:cNvGrpSpPr/>
            <p:nvPr/>
          </p:nvGrpSpPr>
          <p:grpSpPr>
            <a:xfrm>
              <a:off x="7182034" y="5192864"/>
              <a:ext cx="825553" cy="1451279"/>
              <a:chOff x="445712" y="1449040"/>
              <a:chExt cx="2113018" cy="3924176"/>
            </a:xfrm>
          </p:grpSpPr>
          <p:sp>
            <p:nvSpPr>
              <p:cNvPr id="46" name="Rounded Rectangle 4">
                <a:extLst>
                  <a:ext uri="{FF2B5EF4-FFF2-40B4-BE49-F238E27FC236}">
                    <a16:creationId xmlns:a16="http://schemas.microsoft.com/office/drawing/2014/main" id="{207104A8-64DE-4030-912E-F1FDC5976154}"/>
                  </a:ext>
                </a:extLst>
              </p:cNvPr>
              <p:cNvSpPr/>
              <p:nvPr userDrawn="1"/>
            </p:nvSpPr>
            <p:spPr>
              <a:xfrm>
                <a:off x="445712" y="1449040"/>
                <a:ext cx="2113018" cy="392417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 dirty="0"/>
              </a:p>
            </p:txBody>
          </p:sp>
          <p:sp>
            <p:nvSpPr>
              <p:cNvPr id="47" name="Rectangle 5">
                <a:extLst>
                  <a:ext uri="{FF2B5EF4-FFF2-40B4-BE49-F238E27FC236}">
                    <a16:creationId xmlns:a16="http://schemas.microsoft.com/office/drawing/2014/main" id="{FFB28713-5CBD-4CE3-9FCC-7549C85FD8FE}"/>
                  </a:ext>
                </a:extLst>
              </p:cNvPr>
              <p:cNvSpPr/>
              <p:nvPr userDrawn="1"/>
            </p:nvSpPr>
            <p:spPr>
              <a:xfrm>
                <a:off x="1379920" y="1650572"/>
                <a:ext cx="216024" cy="34350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grpSp>
            <p:nvGrpSpPr>
              <p:cNvPr id="48" name="Group 6">
                <a:extLst>
                  <a:ext uri="{FF2B5EF4-FFF2-40B4-BE49-F238E27FC236}">
                    <a16:creationId xmlns:a16="http://schemas.microsoft.com/office/drawing/2014/main" id="{F5DFF418-092C-4E87-88A5-9C638B5F4D7D}"/>
                  </a:ext>
                </a:extLst>
              </p:cNvPr>
              <p:cNvGrpSpPr/>
              <p:nvPr userDrawn="1"/>
            </p:nvGrpSpPr>
            <p:grpSpPr>
              <a:xfrm>
                <a:off x="1407705" y="5045834"/>
                <a:ext cx="211967" cy="211967"/>
                <a:chOff x="1549420" y="5712364"/>
                <a:chExt cx="312583" cy="312583"/>
              </a:xfrm>
            </p:grpSpPr>
            <p:sp>
              <p:nvSpPr>
                <p:cNvPr id="49" name="Oval 7">
                  <a:extLst>
                    <a:ext uri="{FF2B5EF4-FFF2-40B4-BE49-F238E27FC236}">
                      <a16:creationId xmlns:a16="http://schemas.microsoft.com/office/drawing/2014/main" id="{476A5F0E-1D25-4A45-9C2D-E81DE8E7AEAC}"/>
                    </a:ext>
                  </a:extLst>
                </p:cNvPr>
                <p:cNvSpPr/>
                <p:nvPr userDrawn="1"/>
              </p:nvSpPr>
              <p:spPr>
                <a:xfrm>
                  <a:off x="1549420" y="5712364"/>
                  <a:ext cx="312583" cy="31258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  <p:sp>
              <p:nvSpPr>
                <p:cNvPr id="50" name="Rounded Rectangle 8">
                  <a:extLst>
                    <a:ext uri="{FF2B5EF4-FFF2-40B4-BE49-F238E27FC236}">
                      <a16:creationId xmlns:a16="http://schemas.microsoft.com/office/drawing/2014/main" id="{F8B4D38F-06B4-4CD9-9D98-22423839DF14}"/>
                    </a:ext>
                  </a:extLst>
                </p:cNvPr>
                <p:cNvSpPr/>
                <p:nvPr userDrawn="1"/>
              </p:nvSpPr>
              <p:spPr>
                <a:xfrm>
                  <a:off x="1634225" y="5796647"/>
                  <a:ext cx="142969" cy="144016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</p:grpSp>
        </p:grp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323A4B1D-494D-4F97-B0B4-9AF893AF54EB}"/>
                </a:ext>
              </a:extLst>
            </p:cNvPr>
            <p:cNvSpPr/>
            <p:nvPr/>
          </p:nvSpPr>
          <p:spPr>
            <a:xfrm>
              <a:off x="7227509" y="5344413"/>
              <a:ext cx="734603" cy="1149173"/>
            </a:xfrm>
            <a:custGeom>
              <a:avLst/>
              <a:gdLst>
                <a:gd name="connsiteX0" fmla="*/ 7144 w 333375"/>
                <a:gd name="connsiteY0" fmla="*/ 7144 h 590550"/>
                <a:gd name="connsiteX1" fmla="*/ 331946 w 333375"/>
                <a:gd name="connsiteY1" fmla="*/ 7144 h 590550"/>
                <a:gd name="connsiteX2" fmla="*/ 331946 w 333375"/>
                <a:gd name="connsiteY2" fmla="*/ 586264 h 590550"/>
                <a:gd name="connsiteX3" fmla="*/ 7144 w 333375"/>
                <a:gd name="connsiteY3" fmla="*/ 586264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590550">
                  <a:moveTo>
                    <a:pt x="7144" y="7144"/>
                  </a:moveTo>
                  <a:lnTo>
                    <a:pt x="331946" y="7144"/>
                  </a:lnTo>
                  <a:lnTo>
                    <a:pt x="331946" y="586264"/>
                  </a:lnTo>
                  <a:lnTo>
                    <a:pt x="7144" y="5862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0395B5C9-B4C3-4CB2-ABC1-15B235F458AB}"/>
                </a:ext>
              </a:extLst>
            </p:cNvPr>
            <p:cNvSpPr/>
            <p:nvPr/>
          </p:nvSpPr>
          <p:spPr>
            <a:xfrm>
              <a:off x="7357552" y="5363794"/>
              <a:ext cx="604560" cy="1111721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Our Team Style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059FF381-DFE9-4412-B24A-0B81E329ECF9}"/>
              </a:ext>
            </a:extLst>
          </p:cNvPr>
          <p:cNvSpPr txBox="1">
            <a:spLocks/>
          </p:cNvSpPr>
          <p:nvPr/>
        </p:nvSpPr>
        <p:spPr>
          <a:xfrm>
            <a:off x="4862135" y="4151723"/>
            <a:ext cx="1980518" cy="3240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accent2"/>
                </a:solidFill>
              </a:rPr>
              <a:t>Marketing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grpSp>
        <p:nvGrpSpPr>
          <p:cNvPr id="9" name="Group 28">
            <a:extLst>
              <a:ext uri="{FF2B5EF4-FFF2-40B4-BE49-F238E27FC236}">
                <a16:creationId xmlns:a16="http://schemas.microsoft.com/office/drawing/2014/main" id="{B85E3996-0475-4FCA-9BD3-A5C20FB7E394}"/>
              </a:ext>
            </a:extLst>
          </p:cNvPr>
          <p:cNvGrpSpPr/>
          <p:nvPr/>
        </p:nvGrpSpPr>
        <p:grpSpPr>
          <a:xfrm>
            <a:off x="5239774" y="5697772"/>
            <a:ext cx="1225241" cy="352558"/>
            <a:chOff x="3130166" y="5667342"/>
            <a:chExt cx="1254837" cy="361074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0" name="Rounded Rectangle 3">
              <a:extLst>
                <a:ext uri="{FF2B5EF4-FFF2-40B4-BE49-F238E27FC236}">
                  <a16:creationId xmlns:a16="http://schemas.microsoft.com/office/drawing/2014/main" id="{EA9C701D-3BF1-4794-AF39-C802CC0C57E0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1" name="Rounded Rectangle 39">
              <a:extLst>
                <a:ext uri="{FF2B5EF4-FFF2-40B4-BE49-F238E27FC236}">
                  <a16:creationId xmlns:a16="http://schemas.microsoft.com/office/drawing/2014/main" id="{A43BD6B1-CB2B-4DE2-A2EE-F60905828BBA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12" name="Rounded Rectangle 2">
              <a:extLst>
                <a:ext uri="{FF2B5EF4-FFF2-40B4-BE49-F238E27FC236}">
                  <a16:creationId xmlns:a16="http://schemas.microsoft.com/office/drawing/2014/main" id="{C2C67047-85FD-44A2-B8CE-072414634C7F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3" name="직사각형 38">
            <a:extLst>
              <a:ext uri="{FF2B5EF4-FFF2-40B4-BE49-F238E27FC236}">
                <a16:creationId xmlns:a16="http://schemas.microsoft.com/office/drawing/2014/main" id="{A9C1BDB8-E2D4-4299-8349-33AB56998AEB}"/>
              </a:ext>
            </a:extLst>
          </p:cNvPr>
          <p:cNvSpPr/>
          <p:nvPr/>
        </p:nvSpPr>
        <p:spPr>
          <a:xfrm>
            <a:off x="4862135" y="4694020"/>
            <a:ext cx="19805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0C6F7DE9-0097-4932-B661-7DB4DBD64DDA}"/>
              </a:ext>
            </a:extLst>
          </p:cNvPr>
          <p:cNvSpPr txBox="1">
            <a:spLocks/>
          </p:cNvSpPr>
          <p:nvPr/>
        </p:nvSpPr>
        <p:spPr>
          <a:xfrm>
            <a:off x="7145766" y="4151723"/>
            <a:ext cx="1980518" cy="3240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accent3"/>
                </a:solidFill>
                <a:cs typeface="Arial" pitchFamily="34" charset="0"/>
              </a:rPr>
              <a:t>Designer</a:t>
            </a:r>
          </a:p>
        </p:txBody>
      </p:sp>
      <p:grpSp>
        <p:nvGrpSpPr>
          <p:cNvPr id="16" name="Group 35">
            <a:extLst>
              <a:ext uri="{FF2B5EF4-FFF2-40B4-BE49-F238E27FC236}">
                <a16:creationId xmlns:a16="http://schemas.microsoft.com/office/drawing/2014/main" id="{6544460E-3107-4FF4-A5FF-6390FEA72064}"/>
              </a:ext>
            </a:extLst>
          </p:cNvPr>
          <p:cNvGrpSpPr/>
          <p:nvPr/>
        </p:nvGrpSpPr>
        <p:grpSpPr>
          <a:xfrm>
            <a:off x="7523406" y="5697772"/>
            <a:ext cx="1225241" cy="352558"/>
            <a:chOff x="3130166" y="5667342"/>
            <a:chExt cx="1254837" cy="361074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7" name="Rounded Rectangle 3">
              <a:extLst>
                <a:ext uri="{FF2B5EF4-FFF2-40B4-BE49-F238E27FC236}">
                  <a16:creationId xmlns:a16="http://schemas.microsoft.com/office/drawing/2014/main" id="{1793C583-71B2-4DA2-80D6-99BFD46CB4C9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8" name="Rounded Rectangle 39">
              <a:extLst>
                <a:ext uri="{FF2B5EF4-FFF2-40B4-BE49-F238E27FC236}">
                  <a16:creationId xmlns:a16="http://schemas.microsoft.com/office/drawing/2014/main" id="{0CC2BB8D-39AE-4A16-9932-0A5E69FC79AE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19" name="Rounded Rectangle 2">
              <a:extLst>
                <a:ext uri="{FF2B5EF4-FFF2-40B4-BE49-F238E27FC236}">
                  <a16:creationId xmlns:a16="http://schemas.microsoft.com/office/drawing/2014/main" id="{5C417AEB-38EE-4A4D-8007-36664FC1022B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0" name="직사각형 39">
            <a:extLst>
              <a:ext uri="{FF2B5EF4-FFF2-40B4-BE49-F238E27FC236}">
                <a16:creationId xmlns:a16="http://schemas.microsoft.com/office/drawing/2014/main" id="{5ABBA4BE-EFB7-4F4A-B11B-BBB35E72E741}"/>
              </a:ext>
            </a:extLst>
          </p:cNvPr>
          <p:cNvSpPr/>
          <p:nvPr/>
        </p:nvSpPr>
        <p:spPr>
          <a:xfrm>
            <a:off x="7145766" y="4694020"/>
            <a:ext cx="19805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74E9C499-EB66-4449-BD2E-66520CCD11B3}"/>
              </a:ext>
            </a:extLst>
          </p:cNvPr>
          <p:cNvSpPr txBox="1">
            <a:spLocks/>
          </p:cNvSpPr>
          <p:nvPr/>
        </p:nvSpPr>
        <p:spPr>
          <a:xfrm>
            <a:off x="9429396" y="4151723"/>
            <a:ext cx="1980518" cy="3240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accent4"/>
                </a:solidFill>
              </a:rPr>
              <a:t>Developer</a:t>
            </a:r>
          </a:p>
        </p:txBody>
      </p:sp>
      <p:grpSp>
        <p:nvGrpSpPr>
          <p:cNvPr id="23" name="Group 42">
            <a:extLst>
              <a:ext uri="{FF2B5EF4-FFF2-40B4-BE49-F238E27FC236}">
                <a16:creationId xmlns:a16="http://schemas.microsoft.com/office/drawing/2014/main" id="{9C8B087C-345C-4C58-9028-EE6A4F438254}"/>
              </a:ext>
            </a:extLst>
          </p:cNvPr>
          <p:cNvGrpSpPr/>
          <p:nvPr/>
        </p:nvGrpSpPr>
        <p:grpSpPr>
          <a:xfrm>
            <a:off x="9807036" y="5697772"/>
            <a:ext cx="1225241" cy="352558"/>
            <a:chOff x="3130166" y="5667342"/>
            <a:chExt cx="1254837" cy="361074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24" name="Rounded Rectangle 3">
              <a:extLst>
                <a:ext uri="{FF2B5EF4-FFF2-40B4-BE49-F238E27FC236}">
                  <a16:creationId xmlns:a16="http://schemas.microsoft.com/office/drawing/2014/main" id="{96CE2F13-0CF6-4810-9BCF-237A1751819A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5" name="Rounded Rectangle 39">
              <a:extLst>
                <a:ext uri="{FF2B5EF4-FFF2-40B4-BE49-F238E27FC236}">
                  <a16:creationId xmlns:a16="http://schemas.microsoft.com/office/drawing/2014/main" id="{04201B4C-C2CE-47BB-BE28-B11411580717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E705B40F-7A15-4C34-A95A-8A8A208DB115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7" name="직사각형 40">
            <a:extLst>
              <a:ext uri="{FF2B5EF4-FFF2-40B4-BE49-F238E27FC236}">
                <a16:creationId xmlns:a16="http://schemas.microsoft.com/office/drawing/2014/main" id="{1FB14EF0-6AB1-424D-A686-DF5AE665E83B}"/>
              </a:ext>
            </a:extLst>
          </p:cNvPr>
          <p:cNvSpPr/>
          <p:nvPr/>
        </p:nvSpPr>
        <p:spPr>
          <a:xfrm>
            <a:off x="9429396" y="4694020"/>
            <a:ext cx="19805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7D442D5-D0C2-4E90-91FC-6736D1F66E6A}"/>
              </a:ext>
            </a:extLst>
          </p:cNvPr>
          <p:cNvSpPr/>
          <p:nvPr/>
        </p:nvSpPr>
        <p:spPr>
          <a:xfrm>
            <a:off x="4844205" y="3618586"/>
            <a:ext cx="1998448" cy="4504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0F626B8-416D-47A2-B4C2-8494607CC862}"/>
              </a:ext>
            </a:extLst>
          </p:cNvPr>
          <p:cNvSpPr/>
          <p:nvPr/>
        </p:nvSpPr>
        <p:spPr>
          <a:xfrm>
            <a:off x="7124432" y="3618586"/>
            <a:ext cx="1998448" cy="45046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AA38B13-1CAC-407E-A371-C3B54943B611}"/>
              </a:ext>
            </a:extLst>
          </p:cNvPr>
          <p:cNvSpPr/>
          <p:nvPr/>
        </p:nvSpPr>
        <p:spPr>
          <a:xfrm>
            <a:off x="9404658" y="3618586"/>
            <a:ext cx="1998448" cy="4504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직사각형 1">
            <a:extLst>
              <a:ext uri="{FF2B5EF4-FFF2-40B4-BE49-F238E27FC236}">
                <a16:creationId xmlns:a16="http://schemas.microsoft.com/office/drawing/2014/main" id="{7B43EA70-8231-4561-B1CF-40C5A2830536}"/>
              </a:ext>
            </a:extLst>
          </p:cNvPr>
          <p:cNvSpPr/>
          <p:nvPr/>
        </p:nvSpPr>
        <p:spPr>
          <a:xfrm>
            <a:off x="671686" y="4694020"/>
            <a:ext cx="340836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2012 ~ 2016  Text here</a:t>
            </a:r>
          </a:p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Example Text : Get a modern PowerPoint  Presentation that is beautifully designed.</a:t>
            </a:r>
          </a:p>
          <a:p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2016 ~ 2021  Text here</a:t>
            </a:r>
          </a:p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Example Text : Get a modern PowerPoint  Presentation that is beautifully designed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31F6148A-13DE-402A-836E-D5A5E1C9C9EC}"/>
              </a:ext>
            </a:extLst>
          </p:cNvPr>
          <p:cNvSpPr txBox="1">
            <a:spLocks/>
          </p:cNvSpPr>
          <p:nvPr/>
        </p:nvSpPr>
        <p:spPr>
          <a:xfrm>
            <a:off x="4862135" y="3708039"/>
            <a:ext cx="1980518" cy="324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bg1"/>
                </a:solidFill>
              </a:rPr>
              <a:t>Name Here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E5D4D099-F1FB-4472-9F28-9B6572FAE770}"/>
              </a:ext>
            </a:extLst>
          </p:cNvPr>
          <p:cNvSpPr txBox="1">
            <a:spLocks/>
          </p:cNvSpPr>
          <p:nvPr/>
        </p:nvSpPr>
        <p:spPr>
          <a:xfrm>
            <a:off x="7145766" y="3708039"/>
            <a:ext cx="1980518" cy="324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bg1"/>
                </a:solidFill>
              </a:rPr>
              <a:t>Name Here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A9DE27C7-9163-494A-AFB1-91B19EB1D1EC}"/>
              </a:ext>
            </a:extLst>
          </p:cNvPr>
          <p:cNvSpPr txBox="1">
            <a:spLocks/>
          </p:cNvSpPr>
          <p:nvPr/>
        </p:nvSpPr>
        <p:spPr>
          <a:xfrm>
            <a:off x="9429396" y="3708039"/>
            <a:ext cx="1980518" cy="324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bg1"/>
                </a:solidFill>
              </a:rPr>
              <a:t>Name Here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B6CF208-5FC9-4F37-9DCC-A93AA0A3FC8F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6FCF95C-7A6E-48F3-B019-630C23203AF0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94F81EF8-B411-4751-8775-2DF3C74AA9C7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B674FF6A-21FE-4ABC-9164-1F6DE8C36A0A}"/>
              </a:ext>
            </a:extLst>
          </p:cNvPr>
          <p:cNvSpPr>
            <a:spLocks noGrp="1"/>
          </p:cNvSpPr>
          <p:nvPr>
            <p:ph type="pic" idx="17"/>
          </p:nvPr>
        </p:nvSpPr>
        <p:spPr/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2C708A0-8D13-49E7-A202-6FE570C0E7DE}"/>
              </a:ext>
            </a:extLst>
          </p:cNvPr>
          <p:cNvGrpSpPr/>
          <p:nvPr/>
        </p:nvGrpSpPr>
        <p:grpSpPr>
          <a:xfrm>
            <a:off x="1523836" y="1600376"/>
            <a:ext cx="6937256" cy="5265888"/>
            <a:chOff x="4308820" y="4093831"/>
            <a:chExt cx="2620337" cy="198903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697DA16-B349-435B-9356-D67BCAA4C89F}"/>
                </a:ext>
              </a:extLst>
            </p:cNvPr>
            <p:cNvGrpSpPr/>
            <p:nvPr/>
          </p:nvGrpSpPr>
          <p:grpSpPr>
            <a:xfrm>
              <a:off x="4308820" y="4093831"/>
              <a:ext cx="1989030" cy="1989030"/>
              <a:chOff x="7041527" y="1014883"/>
              <a:chExt cx="1371600" cy="1371600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887B2F0C-D398-4D88-844B-B26E1C1BEB5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041527" y="1014883"/>
                <a:ext cx="1371600" cy="1371600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20BACF9E-7B07-46E5-A98E-F1CA87C42BA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178687" y="1152043"/>
                <a:ext cx="1097280" cy="10972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BE2DB57D-E1CE-4B87-9670-A85E1D6EEC4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315847" y="1289203"/>
                <a:ext cx="822960" cy="82296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E89CB491-F299-43B1-9D1C-4EC7EE11DF6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453007" y="1426363"/>
                <a:ext cx="548640" cy="54864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F877F945-C2F7-4931-9EC9-8BA1C2452FB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590167" y="1563523"/>
                <a:ext cx="274320" cy="27432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B83283A-F69A-40CA-BA0B-F33EB1EA1692}"/>
                </a:ext>
              </a:extLst>
            </p:cNvPr>
            <p:cNvGrpSpPr/>
            <p:nvPr/>
          </p:nvGrpSpPr>
          <p:grpSpPr>
            <a:xfrm rot="2780013" flipH="1">
              <a:off x="5776701" y="3513286"/>
              <a:ext cx="413720" cy="1891192"/>
              <a:chOff x="8236553" y="425631"/>
              <a:chExt cx="1175476" cy="5373315"/>
            </a:xfrm>
          </p:grpSpPr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7713E139-5E92-4BDE-B402-42EDD9DB387F}"/>
                  </a:ext>
                </a:extLst>
              </p:cNvPr>
              <p:cNvSpPr/>
              <p:nvPr/>
            </p:nvSpPr>
            <p:spPr>
              <a:xfrm>
                <a:off x="8730582" y="602901"/>
                <a:ext cx="187419" cy="5196045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Parallelogram 6">
                <a:extLst>
                  <a:ext uri="{FF2B5EF4-FFF2-40B4-BE49-F238E27FC236}">
                    <a16:creationId xmlns:a16="http://schemas.microsoft.com/office/drawing/2014/main" id="{EE2C7568-C729-4140-9BDA-B7BC65917EF8}"/>
                  </a:ext>
                </a:extLst>
              </p:cNvPr>
              <p:cNvSpPr/>
              <p:nvPr/>
            </p:nvSpPr>
            <p:spPr>
              <a:xfrm rot="5400000">
                <a:off x="7696887" y="965297"/>
                <a:ext cx="1581749" cy="502417"/>
              </a:xfrm>
              <a:prstGeom prst="parallelogram">
                <a:avLst>
                  <a:gd name="adj" fmla="val 6100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Parallelogram 7">
                <a:extLst>
                  <a:ext uri="{FF2B5EF4-FFF2-40B4-BE49-F238E27FC236}">
                    <a16:creationId xmlns:a16="http://schemas.microsoft.com/office/drawing/2014/main" id="{37A2FE4A-AC22-44F3-B194-552A2FD5C513}"/>
                  </a:ext>
                </a:extLst>
              </p:cNvPr>
              <p:cNvSpPr/>
              <p:nvPr/>
            </p:nvSpPr>
            <p:spPr>
              <a:xfrm rot="16200000" flipH="1">
                <a:off x="8369946" y="965297"/>
                <a:ext cx="1581749" cy="502417"/>
              </a:xfrm>
              <a:prstGeom prst="parallelogram">
                <a:avLst>
                  <a:gd name="adj" fmla="val 6100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4" name="Graphic 24">
            <a:extLst>
              <a:ext uri="{FF2B5EF4-FFF2-40B4-BE49-F238E27FC236}">
                <a16:creationId xmlns:a16="http://schemas.microsoft.com/office/drawing/2014/main" id="{AF5C3849-0D6F-486C-9B6C-1EA7E168E602}"/>
              </a:ext>
            </a:extLst>
          </p:cNvPr>
          <p:cNvGrpSpPr/>
          <p:nvPr/>
        </p:nvGrpSpPr>
        <p:grpSpPr>
          <a:xfrm>
            <a:off x="192590" y="433895"/>
            <a:ext cx="5275779" cy="6432369"/>
            <a:chOff x="3281711" y="608"/>
            <a:chExt cx="5624879" cy="6858000"/>
          </a:xfrm>
        </p:grpSpPr>
        <p:grpSp>
          <p:nvGrpSpPr>
            <p:cNvPr id="15" name="Graphic 24">
              <a:extLst>
                <a:ext uri="{FF2B5EF4-FFF2-40B4-BE49-F238E27FC236}">
                  <a16:creationId xmlns:a16="http://schemas.microsoft.com/office/drawing/2014/main" id="{0470467A-2ADA-4A33-8C71-B7662366F740}"/>
                </a:ext>
              </a:extLst>
            </p:cNvPr>
            <p:cNvGrpSpPr/>
            <p:nvPr/>
          </p:nvGrpSpPr>
          <p:grpSpPr>
            <a:xfrm>
              <a:off x="3286299" y="608"/>
              <a:ext cx="5620291" cy="6858000"/>
              <a:chOff x="3286299" y="608"/>
              <a:chExt cx="5620291" cy="6858000"/>
            </a:xfrm>
            <a:solidFill>
              <a:schemeClr val="accent1"/>
            </a:solidFill>
          </p:grpSpPr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55DD183E-C385-4A84-9237-A85F14E12649}"/>
                  </a:ext>
                </a:extLst>
              </p:cNvPr>
              <p:cNvSpPr/>
              <p:nvPr/>
            </p:nvSpPr>
            <p:spPr>
              <a:xfrm>
                <a:off x="6980300" y="5304247"/>
                <a:ext cx="7784" cy="7784"/>
              </a:xfrm>
              <a:custGeom>
                <a:avLst/>
                <a:gdLst>
                  <a:gd name="connsiteX0" fmla="*/ 0 w 0"/>
                  <a:gd name="connsiteY0" fmla="*/ 0 h 0"/>
                  <a:gd name="connsiteX1" fmla="*/ 0 w 0"/>
                  <a:gd name="connsiteY1" fmla="*/ 0 h 0"/>
                  <a:gd name="connsiteX2" fmla="*/ 0 w 0"/>
                  <a:gd name="connsiteY2" fmla="*/ 0 h 0"/>
                  <a:gd name="connsiteX3" fmla="*/ 0 w 0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0" y="0"/>
                    </a:moveTo>
                    <a:cubicBezTo>
                      <a:pt x="0" y="778"/>
                      <a:pt x="0" y="778"/>
                      <a:pt x="0" y="0"/>
                    </a:cubicBezTo>
                    <a:cubicBezTo>
                      <a:pt x="0" y="778"/>
                      <a:pt x="0" y="778"/>
                      <a:pt x="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1C1E2"/>
              </a:solidFill>
              <a:ln w="77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E7FD87D6-9035-414F-97AC-872C2921981B}"/>
                  </a:ext>
                </a:extLst>
              </p:cNvPr>
              <p:cNvSpPr/>
              <p:nvPr/>
            </p:nvSpPr>
            <p:spPr>
              <a:xfrm>
                <a:off x="6925031" y="5090177"/>
                <a:ext cx="7784" cy="7784"/>
              </a:xfrm>
              <a:custGeom>
                <a:avLst/>
                <a:gdLst>
                  <a:gd name="connsiteX0" fmla="*/ 0 w 0"/>
                  <a:gd name="connsiteY0" fmla="*/ 0 h 0"/>
                  <a:gd name="connsiteX1" fmla="*/ 0 w 0"/>
                  <a:gd name="connsiteY1" fmla="*/ 0 h 0"/>
                  <a:gd name="connsiteX2" fmla="*/ 0 w 0"/>
                  <a:gd name="connsiteY2" fmla="*/ 0 h 0"/>
                  <a:gd name="connsiteX3" fmla="*/ 0 w 0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778"/>
                      <a:pt x="0" y="0"/>
                    </a:cubicBezTo>
                    <a:cubicBezTo>
                      <a:pt x="0" y="778"/>
                      <a:pt x="0" y="778"/>
                      <a:pt x="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1C1E2"/>
              </a:solidFill>
              <a:ln w="77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010FC0D7-CB9E-40E3-9D8A-7A27ED1E3B85}"/>
                  </a:ext>
                </a:extLst>
              </p:cNvPr>
              <p:cNvSpPr/>
              <p:nvPr/>
            </p:nvSpPr>
            <p:spPr>
              <a:xfrm>
                <a:off x="8639920" y="790110"/>
                <a:ext cx="7784" cy="7784"/>
              </a:xfrm>
              <a:custGeom>
                <a:avLst/>
                <a:gdLst>
                  <a:gd name="connsiteX0" fmla="*/ 0 w 0"/>
                  <a:gd name="connsiteY0" fmla="*/ 0 h 0"/>
                  <a:gd name="connsiteX1" fmla="*/ 0 w 0"/>
                  <a:gd name="connsiteY1" fmla="*/ 0 h 0"/>
                  <a:gd name="connsiteX2" fmla="*/ 0 w 0"/>
                  <a:gd name="connsiteY2" fmla="*/ 0 h 0"/>
                  <a:gd name="connsiteX3" fmla="*/ 0 w 0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1C1E2"/>
              </a:solidFill>
              <a:ln w="77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AE4CCBF0-37B3-4C1D-A4A0-B651810A3E1B}"/>
                  </a:ext>
                </a:extLst>
              </p:cNvPr>
              <p:cNvSpPr/>
              <p:nvPr/>
            </p:nvSpPr>
            <p:spPr>
              <a:xfrm>
                <a:off x="3286299" y="608"/>
                <a:ext cx="5620291" cy="6858000"/>
              </a:xfrm>
              <a:custGeom>
                <a:avLst/>
                <a:gdLst>
                  <a:gd name="connsiteX0" fmla="*/ 5622960 w 5620290"/>
                  <a:gd name="connsiteY0" fmla="*/ 1118001 h 6858000"/>
                  <a:gd name="connsiteX1" fmla="*/ 5610504 w 5620290"/>
                  <a:gd name="connsiteY1" fmla="*/ 1073630 h 6858000"/>
                  <a:gd name="connsiteX2" fmla="*/ 5466494 w 5620290"/>
                  <a:gd name="connsiteY2" fmla="*/ 916387 h 6858000"/>
                  <a:gd name="connsiteX3" fmla="*/ 5423680 w 5620290"/>
                  <a:gd name="connsiteY3" fmla="*/ 783275 h 6858000"/>
                  <a:gd name="connsiteX4" fmla="*/ 5324819 w 5620290"/>
                  <a:gd name="connsiteY4" fmla="*/ 840879 h 6858000"/>
                  <a:gd name="connsiteX5" fmla="*/ 5250868 w 5620290"/>
                  <a:gd name="connsiteY5" fmla="*/ 868902 h 6858000"/>
                  <a:gd name="connsiteX6" fmla="*/ 5121648 w 5620290"/>
                  <a:gd name="connsiteY6" fmla="*/ 943632 h 6858000"/>
                  <a:gd name="connsiteX7" fmla="*/ 4992428 w 5620290"/>
                  <a:gd name="connsiteY7" fmla="*/ 1118779 h 6858000"/>
                  <a:gd name="connsiteX8" fmla="*/ 5121648 w 5620290"/>
                  <a:gd name="connsiteY8" fmla="*/ 1484643 h 6858000"/>
                  <a:gd name="connsiteX9" fmla="*/ 5112307 w 5620290"/>
                  <a:gd name="connsiteY9" fmla="*/ 1689371 h 6858000"/>
                  <a:gd name="connsiteX10" fmla="*/ 5030571 w 5620290"/>
                  <a:gd name="connsiteY10" fmla="*/ 1882423 h 6858000"/>
                  <a:gd name="connsiteX11" fmla="*/ 4964404 w 5620290"/>
                  <a:gd name="connsiteY11" fmla="*/ 1907333 h 6858000"/>
                  <a:gd name="connsiteX12" fmla="*/ 4885004 w 5620290"/>
                  <a:gd name="connsiteY12" fmla="*/ 2028768 h 6858000"/>
                  <a:gd name="connsiteX13" fmla="*/ 4588421 w 5620290"/>
                  <a:gd name="connsiteY13" fmla="*/ 2488823 h 6858000"/>
                  <a:gd name="connsiteX14" fmla="*/ 4435070 w 5620290"/>
                  <a:gd name="connsiteY14" fmla="*/ 2723131 h 6858000"/>
                  <a:gd name="connsiteX15" fmla="*/ 4297287 w 5620290"/>
                  <a:gd name="connsiteY15" fmla="*/ 2909955 h 6858000"/>
                  <a:gd name="connsiteX16" fmla="*/ 4108906 w 5620290"/>
                  <a:gd name="connsiteY16" fmla="*/ 2942649 h 6858000"/>
                  <a:gd name="connsiteX17" fmla="*/ 3887831 w 5620290"/>
                  <a:gd name="connsiteY17" fmla="*/ 2969895 h 6858000"/>
                  <a:gd name="connsiteX18" fmla="*/ 2873532 w 5620290"/>
                  <a:gd name="connsiteY18" fmla="*/ 2864028 h 6858000"/>
                  <a:gd name="connsiteX19" fmla="*/ 2650121 w 5620290"/>
                  <a:gd name="connsiteY19" fmla="*/ 2882710 h 6858000"/>
                  <a:gd name="connsiteX20" fmla="*/ 2527129 w 5620290"/>
                  <a:gd name="connsiteY20" fmla="*/ 2937200 h 6858000"/>
                  <a:gd name="connsiteX21" fmla="*/ 2455513 w 5620290"/>
                  <a:gd name="connsiteY21" fmla="*/ 2920075 h 6858000"/>
                  <a:gd name="connsiteX22" fmla="*/ 2536470 w 5620290"/>
                  <a:gd name="connsiteY22" fmla="*/ 2705227 h 6858000"/>
                  <a:gd name="connsiteX23" fmla="*/ 2684372 w 5620290"/>
                  <a:gd name="connsiteY23" fmla="*/ 2368165 h 6858000"/>
                  <a:gd name="connsiteX24" fmla="*/ 2683594 w 5620290"/>
                  <a:gd name="connsiteY24" fmla="*/ 2255292 h 6858000"/>
                  <a:gd name="connsiteX25" fmla="*/ 2657906 w 5620290"/>
                  <a:gd name="connsiteY25" fmla="*/ 2052121 h 6858000"/>
                  <a:gd name="connsiteX26" fmla="*/ 2672696 w 5620290"/>
                  <a:gd name="connsiteY26" fmla="*/ 1753203 h 6858000"/>
                  <a:gd name="connsiteX27" fmla="*/ 2618984 w 5620290"/>
                  <a:gd name="connsiteY27" fmla="*/ 1554702 h 6858000"/>
                  <a:gd name="connsiteX28" fmla="*/ 2566829 w 5620290"/>
                  <a:gd name="connsiteY28" fmla="*/ 1455063 h 6858000"/>
                  <a:gd name="connsiteX29" fmla="*/ 2562937 w 5620290"/>
                  <a:gd name="connsiteY29" fmla="*/ 1375663 h 6858000"/>
                  <a:gd name="connsiteX30" fmla="*/ 2326293 w 5620290"/>
                  <a:gd name="connsiteY30" fmla="*/ 1143689 h 6858000"/>
                  <a:gd name="connsiteX31" fmla="*/ 1781389 w 5620290"/>
                  <a:gd name="connsiteY31" fmla="*/ 1128121 h 6858000"/>
                  <a:gd name="connsiteX32" fmla="*/ 1572769 w 5620290"/>
                  <a:gd name="connsiteY32" fmla="*/ 1281472 h 6858000"/>
                  <a:gd name="connsiteX33" fmla="*/ 1441214 w 5620290"/>
                  <a:gd name="connsiteY33" fmla="*/ 1490871 h 6858000"/>
                  <a:gd name="connsiteX34" fmla="*/ 1438100 w 5620290"/>
                  <a:gd name="connsiteY34" fmla="*/ 1497098 h 6858000"/>
                  <a:gd name="connsiteX35" fmla="*/ 1337682 w 5620290"/>
                  <a:gd name="connsiteY35" fmla="*/ 1996074 h 6858000"/>
                  <a:gd name="connsiteX36" fmla="*/ 1547859 w 5620290"/>
                  <a:gd name="connsiteY36" fmla="*/ 2529301 h 6858000"/>
                  <a:gd name="connsiteX37" fmla="*/ 1569655 w 5620290"/>
                  <a:gd name="connsiteY37" fmla="*/ 2550319 h 6858000"/>
                  <a:gd name="connsiteX38" fmla="*/ 1569655 w 5620290"/>
                  <a:gd name="connsiteY38" fmla="*/ 2550319 h 6858000"/>
                  <a:gd name="connsiteX39" fmla="*/ 1540075 w 5620290"/>
                  <a:gd name="connsiteY39" fmla="*/ 2727023 h 6858000"/>
                  <a:gd name="connsiteX40" fmla="*/ 1522949 w 5620290"/>
                  <a:gd name="connsiteY40" fmla="*/ 2895943 h 6858000"/>
                  <a:gd name="connsiteX41" fmla="*/ 1073015 w 5620290"/>
                  <a:gd name="connsiteY41" fmla="*/ 3086660 h 6858000"/>
                  <a:gd name="connsiteX42" fmla="*/ 728169 w 5620290"/>
                  <a:gd name="connsiteY42" fmla="*/ 2980014 h 6858000"/>
                  <a:gd name="connsiteX43" fmla="*/ 723498 w 5620290"/>
                  <a:gd name="connsiteY43" fmla="*/ 2944985 h 6858000"/>
                  <a:gd name="connsiteX44" fmla="*/ 733618 w 5620290"/>
                  <a:gd name="connsiteY44" fmla="*/ 1404465 h 6858000"/>
                  <a:gd name="connsiteX45" fmla="*/ 718049 w 5620290"/>
                  <a:gd name="connsiteY45" fmla="*/ 1376441 h 6858000"/>
                  <a:gd name="connsiteX46" fmla="*/ 700923 w 5620290"/>
                  <a:gd name="connsiteY46" fmla="*/ 1374884 h 6858000"/>
                  <a:gd name="connsiteX47" fmla="*/ 718827 w 5620290"/>
                  <a:gd name="connsiteY47" fmla="*/ 1348417 h 6858000"/>
                  <a:gd name="connsiteX48" fmla="*/ 883077 w 5620290"/>
                  <a:gd name="connsiteY48" fmla="*/ 918722 h 6858000"/>
                  <a:gd name="connsiteX49" fmla="*/ 898646 w 5620290"/>
                  <a:gd name="connsiteY49" fmla="*/ 903932 h 6858000"/>
                  <a:gd name="connsiteX50" fmla="*/ 1093254 w 5620290"/>
                  <a:gd name="connsiteY50" fmla="*/ 710880 h 6858000"/>
                  <a:gd name="connsiteX51" fmla="*/ 1272294 w 5620290"/>
                  <a:gd name="connsiteY51" fmla="*/ 215796 h 6858000"/>
                  <a:gd name="connsiteX52" fmla="*/ 1299539 w 5620290"/>
                  <a:gd name="connsiteY52" fmla="*/ 54661 h 6858000"/>
                  <a:gd name="connsiteX53" fmla="*/ 1232594 w 5620290"/>
                  <a:gd name="connsiteY53" fmla="*/ 1727 h 6858000"/>
                  <a:gd name="connsiteX54" fmla="*/ 1118942 w 5620290"/>
                  <a:gd name="connsiteY54" fmla="*/ 79571 h 6858000"/>
                  <a:gd name="connsiteX55" fmla="*/ 1079242 w 5620290"/>
                  <a:gd name="connsiteY55" fmla="*/ 98253 h 6858000"/>
                  <a:gd name="connsiteX56" fmla="*/ 607511 w 5620290"/>
                  <a:gd name="connsiteY56" fmla="*/ 109151 h 6858000"/>
                  <a:gd name="connsiteX57" fmla="*/ 590386 w 5620290"/>
                  <a:gd name="connsiteY57" fmla="*/ 120049 h 6858000"/>
                  <a:gd name="connsiteX58" fmla="*/ 430807 w 5620290"/>
                  <a:gd name="connsiteY58" fmla="*/ 728006 h 6858000"/>
                  <a:gd name="connsiteX59" fmla="*/ 359191 w 5620290"/>
                  <a:gd name="connsiteY59" fmla="*/ 1103989 h 6858000"/>
                  <a:gd name="connsiteX60" fmla="*/ 288354 w 5620290"/>
                  <a:gd name="connsiteY60" fmla="*/ 1289256 h 6858000"/>
                  <a:gd name="connsiteX61" fmla="*/ 207397 w 5620290"/>
                  <a:gd name="connsiteY61" fmla="*/ 1321951 h 6858000"/>
                  <a:gd name="connsiteX62" fmla="*/ 156798 w 5620290"/>
                  <a:gd name="connsiteY62" fmla="*/ 1335962 h 6858000"/>
                  <a:gd name="connsiteX63" fmla="*/ 151349 w 5620290"/>
                  <a:gd name="connsiteY63" fmla="*/ 1344525 h 6858000"/>
                  <a:gd name="connsiteX64" fmla="*/ 108535 w 5620290"/>
                  <a:gd name="connsiteY64" fmla="*/ 1578834 h 6858000"/>
                  <a:gd name="connsiteX65" fmla="*/ 4225 w 5620290"/>
                  <a:gd name="connsiteY65" fmla="*/ 2533193 h 6858000"/>
                  <a:gd name="connsiteX66" fmla="*/ 120990 w 5620290"/>
                  <a:gd name="connsiteY66" fmla="*/ 3475876 h 6858000"/>
                  <a:gd name="connsiteX67" fmla="*/ 416017 w 5620290"/>
                  <a:gd name="connsiteY67" fmla="*/ 3993535 h 6858000"/>
                  <a:gd name="connsiteX68" fmla="*/ 695474 w 5620290"/>
                  <a:gd name="connsiteY68" fmla="*/ 4238741 h 6858000"/>
                  <a:gd name="connsiteX69" fmla="*/ 862059 w 5620290"/>
                  <a:gd name="connsiteY69" fmla="*/ 4336824 h 6858000"/>
                  <a:gd name="connsiteX70" fmla="*/ 991279 w 5620290"/>
                  <a:gd name="connsiteY70" fmla="*/ 4479277 h 6858000"/>
                  <a:gd name="connsiteX71" fmla="*/ 1363370 w 5620290"/>
                  <a:gd name="connsiteY71" fmla="*/ 4968134 h 6858000"/>
                  <a:gd name="connsiteX72" fmla="*/ 1671630 w 5620290"/>
                  <a:gd name="connsiteY72" fmla="*/ 5476451 h 6858000"/>
                  <a:gd name="connsiteX73" fmla="*/ 1808634 w 5620290"/>
                  <a:gd name="connsiteY73" fmla="*/ 6085965 h 6858000"/>
                  <a:gd name="connsiteX74" fmla="*/ 1821868 w 5620290"/>
                  <a:gd name="connsiteY74" fmla="*/ 6108539 h 6858000"/>
                  <a:gd name="connsiteX75" fmla="*/ 1794623 w 5620290"/>
                  <a:gd name="connsiteY75" fmla="*/ 6142790 h 6858000"/>
                  <a:gd name="connsiteX76" fmla="*/ 1737019 w 5620290"/>
                  <a:gd name="connsiteY76" fmla="*/ 6553025 h 6858000"/>
                  <a:gd name="connsiteX77" fmla="*/ 1741689 w 5620290"/>
                  <a:gd name="connsiteY77" fmla="*/ 6823920 h 6858000"/>
                  <a:gd name="connsiteX78" fmla="*/ 1755701 w 5620290"/>
                  <a:gd name="connsiteY78" fmla="*/ 6852722 h 6858000"/>
                  <a:gd name="connsiteX79" fmla="*/ 1898154 w 5620290"/>
                  <a:gd name="connsiteY79" fmla="*/ 6852722 h 6858000"/>
                  <a:gd name="connsiteX80" fmla="*/ 2066296 w 5620290"/>
                  <a:gd name="connsiteY80" fmla="*/ 6852722 h 6858000"/>
                  <a:gd name="connsiteX81" fmla="*/ 2390125 w 5620290"/>
                  <a:gd name="connsiteY81" fmla="*/ 6852722 h 6858000"/>
                  <a:gd name="connsiteX82" fmla="*/ 3037003 w 5620290"/>
                  <a:gd name="connsiteY82" fmla="*/ 6852722 h 6858000"/>
                  <a:gd name="connsiteX83" fmla="*/ 3683881 w 5620290"/>
                  <a:gd name="connsiteY83" fmla="*/ 6852722 h 6858000"/>
                  <a:gd name="connsiteX84" fmla="*/ 4097230 w 5620290"/>
                  <a:gd name="connsiteY84" fmla="*/ 6859727 h 6858000"/>
                  <a:gd name="connsiteX85" fmla="*/ 3904956 w 5620290"/>
                  <a:gd name="connsiteY85" fmla="*/ 6193388 h 6858000"/>
                  <a:gd name="connsiteX86" fmla="*/ 3760168 w 5620290"/>
                  <a:gd name="connsiteY86" fmla="*/ 5566749 h 6858000"/>
                  <a:gd name="connsiteX87" fmla="*/ 3616157 w 5620290"/>
                  <a:gd name="connsiteY87" fmla="*/ 5004720 h 6858000"/>
                  <a:gd name="connsiteX88" fmla="*/ 3304784 w 5620290"/>
                  <a:gd name="connsiteY88" fmla="*/ 3805154 h 6858000"/>
                  <a:gd name="connsiteX89" fmla="*/ 3319574 w 5620290"/>
                  <a:gd name="connsiteY89" fmla="*/ 3777909 h 6858000"/>
                  <a:gd name="connsiteX90" fmla="*/ 3616157 w 5620290"/>
                  <a:gd name="connsiteY90" fmla="*/ 3771681 h 6858000"/>
                  <a:gd name="connsiteX91" fmla="*/ 3949327 w 5620290"/>
                  <a:gd name="connsiteY91" fmla="*/ 3693059 h 6858000"/>
                  <a:gd name="connsiteX92" fmla="*/ 4364232 w 5620290"/>
                  <a:gd name="connsiteY92" fmla="*/ 3593420 h 6858000"/>
                  <a:gd name="connsiteX93" fmla="*/ 4565846 w 5620290"/>
                  <a:gd name="connsiteY93" fmla="*/ 3545157 h 6858000"/>
                  <a:gd name="connsiteX94" fmla="*/ 4718420 w 5620290"/>
                  <a:gd name="connsiteY94" fmla="*/ 3489110 h 6858000"/>
                  <a:gd name="connsiteX95" fmla="*/ 4823508 w 5620290"/>
                  <a:gd name="connsiteY95" fmla="*/ 3407374 h 6858000"/>
                  <a:gd name="connsiteX96" fmla="*/ 5000213 w 5620290"/>
                  <a:gd name="connsiteY96" fmla="*/ 3107677 h 6858000"/>
                  <a:gd name="connsiteX97" fmla="*/ 5173025 w 5620290"/>
                  <a:gd name="connsiteY97" fmla="*/ 2784627 h 6858000"/>
                  <a:gd name="connsiteX98" fmla="*/ 5401884 w 5620290"/>
                  <a:gd name="connsiteY98" fmla="*/ 2112839 h 6858000"/>
                  <a:gd name="connsiteX99" fmla="*/ 5390208 w 5620290"/>
                  <a:gd name="connsiteY99" fmla="*/ 2064576 h 6858000"/>
                  <a:gd name="connsiteX100" fmla="*/ 5362963 w 5620290"/>
                  <a:gd name="connsiteY100" fmla="*/ 2043559 h 6858000"/>
                  <a:gd name="connsiteX101" fmla="*/ 5357513 w 5620290"/>
                  <a:gd name="connsiteY101" fmla="*/ 2039666 h 6858000"/>
                  <a:gd name="connsiteX102" fmla="*/ 5367633 w 5620290"/>
                  <a:gd name="connsiteY102" fmla="*/ 2030325 h 6858000"/>
                  <a:gd name="connsiteX103" fmla="*/ 5513200 w 5620290"/>
                  <a:gd name="connsiteY103" fmla="*/ 1653563 h 6858000"/>
                  <a:gd name="connsiteX104" fmla="*/ 5605055 w 5620290"/>
                  <a:gd name="connsiteY104" fmla="*/ 1431710 h 6858000"/>
                  <a:gd name="connsiteX105" fmla="*/ 5626852 w 5620290"/>
                  <a:gd name="connsiteY105" fmla="*/ 1182611 h 6858000"/>
                  <a:gd name="connsiteX106" fmla="*/ 5622960 w 5620290"/>
                  <a:gd name="connsiteY106" fmla="*/ 1118001 h 6858000"/>
                  <a:gd name="connsiteX107" fmla="*/ 2438387 w 5620290"/>
                  <a:gd name="connsiteY107" fmla="*/ 2923189 h 6858000"/>
                  <a:gd name="connsiteX108" fmla="*/ 2436052 w 5620290"/>
                  <a:gd name="connsiteY108" fmla="*/ 2930194 h 6858000"/>
                  <a:gd name="connsiteX109" fmla="*/ 2446950 w 5620290"/>
                  <a:gd name="connsiteY109" fmla="*/ 2962889 h 6858000"/>
                  <a:gd name="connsiteX110" fmla="*/ 2457070 w 5620290"/>
                  <a:gd name="connsiteY110" fmla="*/ 2981571 h 6858000"/>
                  <a:gd name="connsiteX111" fmla="*/ 2446172 w 5620290"/>
                  <a:gd name="connsiteY111" fmla="*/ 2981571 h 6858000"/>
                  <a:gd name="connsiteX112" fmla="*/ 2433717 w 5620290"/>
                  <a:gd name="connsiteY112" fmla="*/ 2928638 h 6858000"/>
                  <a:gd name="connsiteX113" fmla="*/ 2428268 w 5620290"/>
                  <a:gd name="connsiteY113" fmla="*/ 2927081 h 6858000"/>
                  <a:gd name="connsiteX114" fmla="*/ 2438387 w 5620290"/>
                  <a:gd name="connsiteY114" fmla="*/ 2923189 h 6858000"/>
                  <a:gd name="connsiteX115" fmla="*/ 2405693 w 5620290"/>
                  <a:gd name="connsiteY115" fmla="*/ 2936422 h 6858000"/>
                  <a:gd name="connsiteX116" fmla="*/ 2415813 w 5620290"/>
                  <a:gd name="connsiteY116" fmla="*/ 2930973 h 6858000"/>
                  <a:gd name="connsiteX117" fmla="*/ 2398687 w 5620290"/>
                  <a:gd name="connsiteY117" fmla="*/ 2937200 h 6858000"/>
                  <a:gd name="connsiteX118" fmla="*/ 2405693 w 5620290"/>
                  <a:gd name="connsiteY118" fmla="*/ 2936422 h 6858000"/>
                  <a:gd name="connsiteX119" fmla="*/ 5099073 w 5620290"/>
                  <a:gd name="connsiteY119" fmla="*/ 1926015 h 6858000"/>
                  <a:gd name="connsiteX120" fmla="*/ 5113086 w 5620290"/>
                  <a:gd name="connsiteY120" fmla="*/ 1934578 h 6858000"/>
                  <a:gd name="connsiteX121" fmla="*/ 5099073 w 5620290"/>
                  <a:gd name="connsiteY121" fmla="*/ 1926015 h 6858000"/>
                  <a:gd name="connsiteX122" fmla="*/ 5222845 w 5620290"/>
                  <a:gd name="connsiteY122" fmla="*/ 1983619 h 6858000"/>
                  <a:gd name="connsiteX123" fmla="*/ 5219731 w 5620290"/>
                  <a:gd name="connsiteY123" fmla="*/ 1980505 h 6858000"/>
                  <a:gd name="connsiteX124" fmla="*/ 5229851 w 5620290"/>
                  <a:gd name="connsiteY124" fmla="*/ 1987511 h 6858000"/>
                  <a:gd name="connsiteX125" fmla="*/ 5236078 w 5620290"/>
                  <a:gd name="connsiteY125" fmla="*/ 1991403 h 6858000"/>
                  <a:gd name="connsiteX126" fmla="*/ 5222845 w 5620290"/>
                  <a:gd name="connsiteY126" fmla="*/ 1983619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</a:cxnLst>
                <a:rect l="l" t="t" r="r" b="b"/>
                <a:pathLst>
                  <a:path w="5620290" h="6858000">
                    <a:moveTo>
                      <a:pt x="5622960" y="1118001"/>
                    </a:moveTo>
                    <a:cubicBezTo>
                      <a:pt x="5620624" y="1102432"/>
                      <a:pt x="5617510" y="1087642"/>
                      <a:pt x="5610504" y="1073630"/>
                    </a:cubicBezTo>
                    <a:cubicBezTo>
                      <a:pt x="5566912" y="975548"/>
                      <a:pt x="5450147" y="1051834"/>
                      <a:pt x="5466494" y="916387"/>
                    </a:cubicBezTo>
                    <a:cubicBezTo>
                      <a:pt x="5475057" y="846328"/>
                      <a:pt x="5483620" y="823753"/>
                      <a:pt x="5423680" y="783275"/>
                    </a:cubicBezTo>
                    <a:cubicBezTo>
                      <a:pt x="5368412" y="745910"/>
                      <a:pt x="5347394" y="808184"/>
                      <a:pt x="5324819" y="840879"/>
                    </a:cubicBezTo>
                    <a:cubicBezTo>
                      <a:pt x="5293682" y="884471"/>
                      <a:pt x="5299131" y="871238"/>
                      <a:pt x="5250868" y="868902"/>
                    </a:cubicBezTo>
                    <a:cubicBezTo>
                      <a:pt x="5180031" y="865010"/>
                      <a:pt x="5172246" y="921836"/>
                      <a:pt x="5121648" y="943632"/>
                    </a:cubicBezTo>
                    <a:cubicBezTo>
                      <a:pt x="5065601" y="986446"/>
                      <a:pt x="5025901" y="1058062"/>
                      <a:pt x="4992428" y="1118779"/>
                    </a:cubicBezTo>
                    <a:cubicBezTo>
                      <a:pt x="4934046" y="1223090"/>
                      <a:pt x="5102187" y="1379555"/>
                      <a:pt x="5121648" y="1484643"/>
                    </a:cubicBezTo>
                    <a:cubicBezTo>
                      <a:pt x="5134103" y="1552367"/>
                      <a:pt x="5128654" y="1622426"/>
                      <a:pt x="5112307" y="1689371"/>
                    </a:cubicBezTo>
                    <a:cubicBezTo>
                      <a:pt x="5108415" y="1706497"/>
                      <a:pt x="5040691" y="1887872"/>
                      <a:pt x="5030571" y="1882423"/>
                    </a:cubicBezTo>
                    <a:cubicBezTo>
                      <a:pt x="4997877" y="1862962"/>
                      <a:pt x="4981530" y="1879309"/>
                      <a:pt x="4964404" y="1907333"/>
                    </a:cubicBezTo>
                    <a:cubicBezTo>
                      <a:pt x="4939494" y="1948590"/>
                      <a:pt x="4910693" y="1988290"/>
                      <a:pt x="4885004" y="2028768"/>
                    </a:cubicBezTo>
                    <a:cubicBezTo>
                      <a:pt x="4787700" y="2182898"/>
                      <a:pt x="4688061" y="2336250"/>
                      <a:pt x="4588421" y="2488823"/>
                    </a:cubicBezTo>
                    <a:cubicBezTo>
                      <a:pt x="4537045" y="2566666"/>
                      <a:pt x="4485668" y="2645288"/>
                      <a:pt x="4435070" y="2723131"/>
                    </a:cubicBezTo>
                    <a:cubicBezTo>
                      <a:pt x="4398483" y="2779178"/>
                      <a:pt x="4357226" y="2875704"/>
                      <a:pt x="4297287" y="2909955"/>
                    </a:cubicBezTo>
                    <a:cubicBezTo>
                      <a:pt x="4249024" y="2937979"/>
                      <a:pt x="4163396" y="2935644"/>
                      <a:pt x="4108906" y="2942649"/>
                    </a:cubicBezTo>
                    <a:cubicBezTo>
                      <a:pt x="4035733" y="2951991"/>
                      <a:pt x="3961782" y="2966002"/>
                      <a:pt x="3887831" y="2969895"/>
                    </a:cubicBezTo>
                    <a:cubicBezTo>
                      <a:pt x="3541428" y="2987799"/>
                      <a:pt x="3212929" y="2924745"/>
                      <a:pt x="2873532" y="2864028"/>
                    </a:cubicBezTo>
                    <a:cubicBezTo>
                      <a:pt x="2796467" y="2850016"/>
                      <a:pt x="2722516" y="2854686"/>
                      <a:pt x="2650121" y="2882710"/>
                    </a:cubicBezTo>
                    <a:cubicBezTo>
                      <a:pt x="2608086" y="2899057"/>
                      <a:pt x="2567607" y="2917740"/>
                      <a:pt x="2527129" y="2937200"/>
                    </a:cubicBezTo>
                    <a:cubicBezTo>
                      <a:pt x="2478866" y="2961332"/>
                      <a:pt x="2483537" y="2964446"/>
                      <a:pt x="2455513" y="2920075"/>
                    </a:cubicBezTo>
                    <a:cubicBezTo>
                      <a:pt x="2450064" y="2913069"/>
                      <a:pt x="2531021" y="2732472"/>
                      <a:pt x="2536470" y="2705227"/>
                    </a:cubicBezTo>
                    <a:cubicBezTo>
                      <a:pt x="2560601" y="2583013"/>
                      <a:pt x="2651678" y="2487266"/>
                      <a:pt x="2684372" y="2368165"/>
                    </a:cubicBezTo>
                    <a:cubicBezTo>
                      <a:pt x="2693714" y="2333914"/>
                      <a:pt x="2685929" y="2291100"/>
                      <a:pt x="2683594" y="2255292"/>
                    </a:cubicBezTo>
                    <a:cubicBezTo>
                      <a:pt x="2679702" y="2187569"/>
                      <a:pt x="2661798" y="2119067"/>
                      <a:pt x="2657906" y="2052121"/>
                    </a:cubicBezTo>
                    <a:cubicBezTo>
                      <a:pt x="2652457" y="1951703"/>
                      <a:pt x="2685151" y="1855956"/>
                      <a:pt x="2672696" y="1753203"/>
                    </a:cubicBezTo>
                    <a:cubicBezTo>
                      <a:pt x="2664133" y="1684701"/>
                      <a:pt x="2646229" y="1617755"/>
                      <a:pt x="2618984" y="1554702"/>
                    </a:cubicBezTo>
                    <a:cubicBezTo>
                      <a:pt x="2604972" y="1522008"/>
                      <a:pt x="2576170" y="1487757"/>
                      <a:pt x="2566829" y="1455063"/>
                    </a:cubicBezTo>
                    <a:cubicBezTo>
                      <a:pt x="2559823" y="1429374"/>
                      <a:pt x="2567607" y="1402129"/>
                      <a:pt x="2562937" y="1375663"/>
                    </a:cubicBezTo>
                    <a:cubicBezTo>
                      <a:pt x="2541919" y="1258898"/>
                      <a:pt x="2421262" y="1193509"/>
                      <a:pt x="2326293" y="1143689"/>
                    </a:cubicBezTo>
                    <a:cubicBezTo>
                      <a:pt x="2154259" y="1053391"/>
                      <a:pt x="1960429" y="1045607"/>
                      <a:pt x="1781389" y="1128121"/>
                    </a:cubicBezTo>
                    <a:cubicBezTo>
                      <a:pt x="1701989" y="1164707"/>
                      <a:pt x="1631152" y="1216862"/>
                      <a:pt x="1572769" y="1281472"/>
                    </a:cubicBezTo>
                    <a:cubicBezTo>
                      <a:pt x="1515944" y="1343747"/>
                      <a:pt x="1493369" y="1430931"/>
                      <a:pt x="1441214" y="1490871"/>
                    </a:cubicBezTo>
                    <a:cubicBezTo>
                      <a:pt x="1439657" y="1493206"/>
                      <a:pt x="1438879" y="1494763"/>
                      <a:pt x="1438100" y="1497098"/>
                    </a:cubicBezTo>
                    <a:cubicBezTo>
                      <a:pt x="1402292" y="1669132"/>
                      <a:pt x="1329119" y="1812364"/>
                      <a:pt x="1337682" y="1996074"/>
                    </a:cubicBezTo>
                    <a:cubicBezTo>
                      <a:pt x="1347023" y="2196132"/>
                      <a:pt x="1417861" y="2379064"/>
                      <a:pt x="1547859" y="2529301"/>
                    </a:cubicBezTo>
                    <a:cubicBezTo>
                      <a:pt x="1558757" y="2532415"/>
                      <a:pt x="1566542" y="2539421"/>
                      <a:pt x="1569655" y="2550319"/>
                    </a:cubicBezTo>
                    <a:cubicBezTo>
                      <a:pt x="1569655" y="2550319"/>
                      <a:pt x="1569655" y="2550319"/>
                      <a:pt x="1569655" y="2550319"/>
                    </a:cubicBezTo>
                    <a:cubicBezTo>
                      <a:pt x="1564985" y="2612594"/>
                      <a:pt x="1547081" y="2674868"/>
                      <a:pt x="1540075" y="2727023"/>
                    </a:cubicBezTo>
                    <a:cubicBezTo>
                      <a:pt x="1532291" y="2783071"/>
                      <a:pt x="1522949" y="2839118"/>
                      <a:pt x="1522949" y="2895943"/>
                    </a:cubicBezTo>
                    <a:cubicBezTo>
                      <a:pt x="1522171" y="3001810"/>
                      <a:pt x="1143852" y="3075762"/>
                      <a:pt x="1073015" y="3086660"/>
                    </a:cubicBezTo>
                    <a:cubicBezTo>
                      <a:pt x="936010" y="3107677"/>
                      <a:pt x="840263" y="3049295"/>
                      <a:pt x="728169" y="2980014"/>
                    </a:cubicBezTo>
                    <a:cubicBezTo>
                      <a:pt x="721163" y="2969116"/>
                      <a:pt x="723498" y="2956661"/>
                      <a:pt x="723498" y="2944985"/>
                    </a:cubicBezTo>
                    <a:cubicBezTo>
                      <a:pt x="722720" y="2431219"/>
                      <a:pt x="725833" y="1917452"/>
                      <a:pt x="733618" y="1404465"/>
                    </a:cubicBezTo>
                    <a:cubicBezTo>
                      <a:pt x="733618" y="1392788"/>
                      <a:pt x="739067" y="1376441"/>
                      <a:pt x="718049" y="1376441"/>
                    </a:cubicBezTo>
                    <a:cubicBezTo>
                      <a:pt x="712600" y="1375663"/>
                      <a:pt x="706373" y="1375663"/>
                      <a:pt x="700923" y="1374884"/>
                    </a:cubicBezTo>
                    <a:cubicBezTo>
                      <a:pt x="707151" y="1372549"/>
                      <a:pt x="711043" y="1364764"/>
                      <a:pt x="718827" y="1348417"/>
                    </a:cubicBezTo>
                    <a:cubicBezTo>
                      <a:pt x="778767" y="1217641"/>
                      <a:pt x="774875" y="1019918"/>
                      <a:pt x="883077" y="918722"/>
                    </a:cubicBezTo>
                    <a:cubicBezTo>
                      <a:pt x="888526" y="914051"/>
                      <a:pt x="893197" y="908602"/>
                      <a:pt x="898646" y="903932"/>
                    </a:cubicBezTo>
                    <a:cubicBezTo>
                      <a:pt x="971040" y="847106"/>
                      <a:pt x="1041877" y="788724"/>
                      <a:pt x="1093254" y="710880"/>
                    </a:cubicBezTo>
                    <a:cubicBezTo>
                      <a:pt x="1187445" y="568427"/>
                      <a:pt x="1225588" y="380046"/>
                      <a:pt x="1272294" y="215796"/>
                    </a:cubicBezTo>
                    <a:cubicBezTo>
                      <a:pt x="1287084" y="162863"/>
                      <a:pt x="1301096" y="109929"/>
                      <a:pt x="1299539" y="54661"/>
                    </a:cubicBezTo>
                    <a:cubicBezTo>
                      <a:pt x="1297982" y="12625"/>
                      <a:pt x="1273851" y="-6057"/>
                      <a:pt x="1232594" y="1727"/>
                    </a:cubicBezTo>
                    <a:cubicBezTo>
                      <a:pt x="1182774" y="11068"/>
                      <a:pt x="1145409" y="38314"/>
                      <a:pt x="1118942" y="79571"/>
                    </a:cubicBezTo>
                    <a:cubicBezTo>
                      <a:pt x="1108044" y="96696"/>
                      <a:pt x="1097146" y="100588"/>
                      <a:pt x="1079242" y="98253"/>
                    </a:cubicBezTo>
                    <a:cubicBezTo>
                      <a:pt x="936789" y="78014"/>
                      <a:pt x="745294" y="40649"/>
                      <a:pt x="607511" y="109151"/>
                    </a:cubicBezTo>
                    <a:cubicBezTo>
                      <a:pt x="602841" y="114600"/>
                      <a:pt x="595835" y="116157"/>
                      <a:pt x="590386" y="120049"/>
                    </a:cubicBezTo>
                    <a:cubicBezTo>
                      <a:pt x="395777" y="217353"/>
                      <a:pt x="451825" y="554415"/>
                      <a:pt x="430807" y="728006"/>
                    </a:cubicBezTo>
                    <a:cubicBezTo>
                      <a:pt x="415238" y="854890"/>
                      <a:pt x="395777" y="981775"/>
                      <a:pt x="359191" y="1103989"/>
                    </a:cubicBezTo>
                    <a:cubicBezTo>
                      <a:pt x="342066" y="1162372"/>
                      <a:pt x="324162" y="1239437"/>
                      <a:pt x="288354" y="1289256"/>
                    </a:cubicBezTo>
                    <a:cubicBezTo>
                      <a:pt x="259552" y="1330513"/>
                      <a:pt x="257216" y="1318058"/>
                      <a:pt x="207397" y="1321951"/>
                    </a:cubicBezTo>
                    <a:cubicBezTo>
                      <a:pt x="176259" y="1324286"/>
                      <a:pt x="180930" y="1319615"/>
                      <a:pt x="156798" y="1335962"/>
                    </a:cubicBezTo>
                    <a:cubicBezTo>
                      <a:pt x="153685" y="1338298"/>
                      <a:pt x="152128" y="1341411"/>
                      <a:pt x="151349" y="1344525"/>
                    </a:cubicBezTo>
                    <a:cubicBezTo>
                      <a:pt x="136559" y="1422369"/>
                      <a:pt x="122547" y="1500990"/>
                      <a:pt x="108535" y="1578834"/>
                    </a:cubicBezTo>
                    <a:cubicBezTo>
                      <a:pt x="56380" y="1890207"/>
                      <a:pt x="16680" y="2213257"/>
                      <a:pt x="4225" y="2533193"/>
                    </a:cubicBezTo>
                    <a:cubicBezTo>
                      <a:pt x="-8230" y="2857800"/>
                      <a:pt x="333" y="3170730"/>
                      <a:pt x="120990" y="3475876"/>
                    </a:cubicBezTo>
                    <a:cubicBezTo>
                      <a:pt x="194163" y="3661144"/>
                      <a:pt x="290689" y="3837848"/>
                      <a:pt x="416017" y="3993535"/>
                    </a:cubicBezTo>
                    <a:cubicBezTo>
                      <a:pt x="494639" y="4090839"/>
                      <a:pt x="591164" y="4170239"/>
                      <a:pt x="695474" y="4238741"/>
                    </a:cubicBezTo>
                    <a:cubicBezTo>
                      <a:pt x="748408" y="4272993"/>
                      <a:pt x="811461" y="4298681"/>
                      <a:pt x="862059" y="4336824"/>
                    </a:cubicBezTo>
                    <a:cubicBezTo>
                      <a:pt x="911101" y="4373411"/>
                      <a:pt x="951579" y="4432571"/>
                      <a:pt x="991279" y="4479277"/>
                    </a:cubicBezTo>
                    <a:cubicBezTo>
                      <a:pt x="1123613" y="4635742"/>
                      <a:pt x="1247384" y="4799213"/>
                      <a:pt x="1363370" y="4968134"/>
                    </a:cubicBezTo>
                    <a:cubicBezTo>
                      <a:pt x="1475465" y="5131605"/>
                      <a:pt x="1587559" y="5296633"/>
                      <a:pt x="1671630" y="5476451"/>
                    </a:cubicBezTo>
                    <a:cubicBezTo>
                      <a:pt x="1764264" y="5674951"/>
                      <a:pt x="1789952" y="5869560"/>
                      <a:pt x="1808634" y="6085965"/>
                    </a:cubicBezTo>
                    <a:cubicBezTo>
                      <a:pt x="1810191" y="6100755"/>
                      <a:pt x="1814084" y="6106982"/>
                      <a:pt x="1821868" y="6108539"/>
                    </a:cubicBezTo>
                    <a:cubicBezTo>
                      <a:pt x="1804742" y="6113210"/>
                      <a:pt x="1797736" y="6123329"/>
                      <a:pt x="1794623" y="6142790"/>
                    </a:cubicBezTo>
                    <a:cubicBezTo>
                      <a:pt x="1772048" y="6279016"/>
                      <a:pt x="1749474" y="6415242"/>
                      <a:pt x="1737019" y="6553025"/>
                    </a:cubicBezTo>
                    <a:cubicBezTo>
                      <a:pt x="1728456" y="6643323"/>
                      <a:pt x="1724564" y="6733621"/>
                      <a:pt x="1741689" y="6823920"/>
                    </a:cubicBezTo>
                    <a:cubicBezTo>
                      <a:pt x="1744025" y="6834817"/>
                      <a:pt x="1746360" y="6845716"/>
                      <a:pt x="1755701" y="6852722"/>
                    </a:cubicBezTo>
                    <a:cubicBezTo>
                      <a:pt x="1774383" y="6868290"/>
                      <a:pt x="1871688" y="6852722"/>
                      <a:pt x="1898154" y="6852722"/>
                    </a:cubicBezTo>
                    <a:cubicBezTo>
                      <a:pt x="1954202" y="6852722"/>
                      <a:pt x="2010249" y="6852722"/>
                      <a:pt x="2066296" y="6852722"/>
                    </a:cubicBezTo>
                    <a:cubicBezTo>
                      <a:pt x="2174498" y="6852722"/>
                      <a:pt x="2281922" y="6852722"/>
                      <a:pt x="2390125" y="6852722"/>
                    </a:cubicBezTo>
                    <a:cubicBezTo>
                      <a:pt x="2605750" y="6852722"/>
                      <a:pt x="2821377" y="6852722"/>
                      <a:pt x="3037003" y="6852722"/>
                    </a:cubicBezTo>
                    <a:cubicBezTo>
                      <a:pt x="3252629" y="6852722"/>
                      <a:pt x="3468255" y="6852722"/>
                      <a:pt x="3683881" y="6852722"/>
                    </a:cubicBezTo>
                    <a:cubicBezTo>
                      <a:pt x="3792084" y="6852722"/>
                      <a:pt x="3989027" y="6859727"/>
                      <a:pt x="4097230" y="6859727"/>
                    </a:cubicBezTo>
                    <a:cubicBezTo>
                      <a:pt x="4078547" y="6593503"/>
                      <a:pt x="3925195" y="6247879"/>
                      <a:pt x="3904956" y="6193388"/>
                    </a:cubicBezTo>
                    <a:cubicBezTo>
                      <a:pt x="3884717" y="6138898"/>
                      <a:pt x="3783521" y="5658604"/>
                      <a:pt x="3760168" y="5566749"/>
                    </a:cubicBezTo>
                    <a:cubicBezTo>
                      <a:pt x="3711905" y="5379147"/>
                      <a:pt x="3664420" y="5191544"/>
                      <a:pt x="3616157" y="5004720"/>
                    </a:cubicBezTo>
                    <a:cubicBezTo>
                      <a:pt x="3513404" y="4604605"/>
                      <a:pt x="3408316" y="4204491"/>
                      <a:pt x="3304784" y="3805154"/>
                    </a:cubicBezTo>
                    <a:cubicBezTo>
                      <a:pt x="3301670" y="3791921"/>
                      <a:pt x="3295443" y="3777909"/>
                      <a:pt x="3319574" y="3777909"/>
                    </a:cubicBezTo>
                    <a:cubicBezTo>
                      <a:pt x="3416878" y="3778687"/>
                      <a:pt x="3519632" y="3778687"/>
                      <a:pt x="3616157" y="3771681"/>
                    </a:cubicBezTo>
                    <a:cubicBezTo>
                      <a:pt x="3725138" y="3763897"/>
                      <a:pt x="3842682" y="3718748"/>
                      <a:pt x="3949327" y="3693059"/>
                    </a:cubicBezTo>
                    <a:cubicBezTo>
                      <a:pt x="4087888" y="3659587"/>
                      <a:pt x="4226449" y="3626893"/>
                      <a:pt x="4364232" y="3593420"/>
                    </a:cubicBezTo>
                    <a:cubicBezTo>
                      <a:pt x="4431177" y="3577073"/>
                      <a:pt x="4498901" y="3563839"/>
                      <a:pt x="4565846" y="3545157"/>
                    </a:cubicBezTo>
                    <a:cubicBezTo>
                      <a:pt x="4618780" y="3530367"/>
                      <a:pt x="4664708" y="3500008"/>
                      <a:pt x="4718420" y="3489110"/>
                    </a:cubicBezTo>
                    <a:cubicBezTo>
                      <a:pt x="4766683" y="3478990"/>
                      <a:pt x="4804826" y="3455637"/>
                      <a:pt x="4823508" y="3407374"/>
                    </a:cubicBezTo>
                    <a:cubicBezTo>
                      <a:pt x="4861651" y="3307735"/>
                      <a:pt x="4944944" y="3203425"/>
                      <a:pt x="5000213" y="3107677"/>
                    </a:cubicBezTo>
                    <a:cubicBezTo>
                      <a:pt x="5060930" y="3001810"/>
                      <a:pt x="5119313" y="2894386"/>
                      <a:pt x="5173025" y="2784627"/>
                    </a:cubicBezTo>
                    <a:cubicBezTo>
                      <a:pt x="5268772" y="2590019"/>
                      <a:pt x="5404998" y="2335471"/>
                      <a:pt x="5401884" y="2112839"/>
                    </a:cubicBezTo>
                    <a:cubicBezTo>
                      <a:pt x="5401106" y="2095714"/>
                      <a:pt x="5408890" y="2077031"/>
                      <a:pt x="5390208" y="2064576"/>
                    </a:cubicBezTo>
                    <a:cubicBezTo>
                      <a:pt x="5383202" y="2055235"/>
                      <a:pt x="5369190" y="2053678"/>
                      <a:pt x="5362963" y="2043559"/>
                    </a:cubicBezTo>
                    <a:cubicBezTo>
                      <a:pt x="5361406" y="2042002"/>
                      <a:pt x="5359070" y="2040445"/>
                      <a:pt x="5357513" y="2039666"/>
                    </a:cubicBezTo>
                    <a:cubicBezTo>
                      <a:pt x="5361406" y="2037331"/>
                      <a:pt x="5365298" y="2034996"/>
                      <a:pt x="5367633" y="2030325"/>
                    </a:cubicBezTo>
                    <a:cubicBezTo>
                      <a:pt x="5428351" y="1909668"/>
                      <a:pt x="5468829" y="1781226"/>
                      <a:pt x="5513200" y="1653563"/>
                    </a:cubicBezTo>
                    <a:cubicBezTo>
                      <a:pt x="5539667" y="1578055"/>
                      <a:pt x="5580146" y="1507996"/>
                      <a:pt x="5605055" y="1431710"/>
                    </a:cubicBezTo>
                    <a:cubicBezTo>
                      <a:pt x="5631522" y="1349196"/>
                      <a:pt x="5626852" y="1269017"/>
                      <a:pt x="5626852" y="1182611"/>
                    </a:cubicBezTo>
                    <a:cubicBezTo>
                      <a:pt x="5626073" y="1160815"/>
                      <a:pt x="5626073" y="1139019"/>
                      <a:pt x="5622960" y="1118001"/>
                    </a:cubicBezTo>
                    <a:close/>
                    <a:moveTo>
                      <a:pt x="2438387" y="2923189"/>
                    </a:moveTo>
                    <a:cubicBezTo>
                      <a:pt x="2437609" y="2925524"/>
                      <a:pt x="2436831" y="2927859"/>
                      <a:pt x="2436052" y="2930194"/>
                    </a:cubicBezTo>
                    <a:cubicBezTo>
                      <a:pt x="2434495" y="2942649"/>
                      <a:pt x="2441501" y="2952769"/>
                      <a:pt x="2446950" y="2962889"/>
                    </a:cubicBezTo>
                    <a:cubicBezTo>
                      <a:pt x="2450064" y="2969116"/>
                      <a:pt x="2453178" y="2975344"/>
                      <a:pt x="2457070" y="2981571"/>
                    </a:cubicBezTo>
                    <a:lnTo>
                      <a:pt x="2446172" y="2981571"/>
                    </a:lnTo>
                    <a:cubicBezTo>
                      <a:pt x="2441501" y="2963667"/>
                      <a:pt x="2436831" y="2946542"/>
                      <a:pt x="2433717" y="2928638"/>
                    </a:cubicBezTo>
                    <a:cubicBezTo>
                      <a:pt x="2432160" y="2927859"/>
                      <a:pt x="2430603" y="2927859"/>
                      <a:pt x="2428268" y="2927081"/>
                    </a:cubicBezTo>
                    <a:cubicBezTo>
                      <a:pt x="2432160" y="2925524"/>
                      <a:pt x="2435274" y="2924745"/>
                      <a:pt x="2438387" y="2923189"/>
                    </a:cubicBezTo>
                    <a:close/>
                    <a:moveTo>
                      <a:pt x="2405693" y="2936422"/>
                    </a:moveTo>
                    <a:cubicBezTo>
                      <a:pt x="2408807" y="2934087"/>
                      <a:pt x="2412699" y="2932530"/>
                      <a:pt x="2415813" y="2930973"/>
                    </a:cubicBezTo>
                    <a:cubicBezTo>
                      <a:pt x="2411142" y="2935644"/>
                      <a:pt x="2404915" y="2937200"/>
                      <a:pt x="2398687" y="2937200"/>
                    </a:cubicBezTo>
                    <a:cubicBezTo>
                      <a:pt x="2401023" y="2936422"/>
                      <a:pt x="2403358" y="2936422"/>
                      <a:pt x="2405693" y="2936422"/>
                    </a:cubicBezTo>
                    <a:close/>
                    <a:moveTo>
                      <a:pt x="5099073" y="1926015"/>
                    </a:moveTo>
                    <a:cubicBezTo>
                      <a:pt x="5103744" y="1929129"/>
                      <a:pt x="5108415" y="1932243"/>
                      <a:pt x="5113086" y="1934578"/>
                    </a:cubicBezTo>
                    <a:cubicBezTo>
                      <a:pt x="5107636" y="1933021"/>
                      <a:pt x="5102966" y="1929907"/>
                      <a:pt x="5099073" y="1926015"/>
                    </a:cubicBezTo>
                    <a:close/>
                    <a:moveTo>
                      <a:pt x="5222845" y="1983619"/>
                    </a:moveTo>
                    <a:cubicBezTo>
                      <a:pt x="5222066" y="1982841"/>
                      <a:pt x="5220509" y="1981284"/>
                      <a:pt x="5219731" y="1980505"/>
                    </a:cubicBezTo>
                    <a:cubicBezTo>
                      <a:pt x="5223623" y="1982062"/>
                      <a:pt x="5227515" y="1983619"/>
                      <a:pt x="5229851" y="1987511"/>
                    </a:cubicBezTo>
                    <a:cubicBezTo>
                      <a:pt x="5231407" y="1989068"/>
                      <a:pt x="5233743" y="1990625"/>
                      <a:pt x="5236078" y="1991403"/>
                    </a:cubicBezTo>
                    <a:cubicBezTo>
                      <a:pt x="5230629" y="1989847"/>
                      <a:pt x="5225958" y="1987511"/>
                      <a:pt x="5222845" y="1983619"/>
                    </a:cubicBezTo>
                    <a:close/>
                  </a:path>
                </a:pathLst>
              </a:custGeom>
              <a:solidFill>
                <a:srgbClr val="FDCC94"/>
              </a:solidFill>
              <a:ln w="77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6" name="Graphic 24">
              <a:extLst>
                <a:ext uri="{FF2B5EF4-FFF2-40B4-BE49-F238E27FC236}">
                  <a16:creationId xmlns:a16="http://schemas.microsoft.com/office/drawing/2014/main" id="{FFAF85EE-8A99-4B16-976B-5E999C413BB6}"/>
                </a:ext>
              </a:extLst>
            </p:cNvPr>
            <p:cNvGrpSpPr/>
            <p:nvPr/>
          </p:nvGrpSpPr>
          <p:grpSpPr>
            <a:xfrm>
              <a:off x="3281711" y="1306336"/>
              <a:ext cx="5419820" cy="4803754"/>
              <a:chOff x="3281711" y="1306336"/>
              <a:chExt cx="5419820" cy="4803754"/>
            </a:xfrm>
            <a:solidFill>
              <a:schemeClr val="accent1"/>
            </a:solidFill>
          </p:grpSpPr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CCBF183C-48C4-402F-B9A2-85CF0AE138AB}"/>
                  </a:ext>
                </a:extLst>
              </p:cNvPr>
              <p:cNvSpPr/>
              <p:nvPr/>
            </p:nvSpPr>
            <p:spPr>
              <a:xfrm>
                <a:off x="6926588" y="5089399"/>
                <a:ext cx="7784" cy="7784"/>
              </a:xfrm>
              <a:custGeom>
                <a:avLst/>
                <a:gdLst>
                  <a:gd name="connsiteX0" fmla="*/ 0 w 0"/>
                  <a:gd name="connsiteY0" fmla="*/ 0 h 0"/>
                  <a:gd name="connsiteX1" fmla="*/ 0 w 0"/>
                  <a:gd name="connsiteY1" fmla="*/ 0 h 0"/>
                  <a:gd name="connsiteX2" fmla="*/ 0 w 0"/>
                  <a:gd name="connsiteY2" fmla="*/ 0 h 0"/>
                  <a:gd name="connsiteX3" fmla="*/ 0 w 0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5422"/>
              </a:solidFill>
              <a:ln w="77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92E64B19-A5CC-48C7-B098-9660C4B541B5}"/>
                  </a:ext>
                </a:extLst>
              </p:cNvPr>
              <p:cNvSpPr/>
              <p:nvPr/>
            </p:nvSpPr>
            <p:spPr>
              <a:xfrm>
                <a:off x="3281711" y="1306336"/>
                <a:ext cx="5419820" cy="4803754"/>
              </a:xfrm>
              <a:custGeom>
                <a:avLst/>
                <a:gdLst>
                  <a:gd name="connsiteX0" fmla="*/ 5395932 w 5410113"/>
                  <a:gd name="connsiteY0" fmla="*/ 747912 h 4795150"/>
                  <a:gd name="connsiteX1" fmla="*/ 5368687 w 5410113"/>
                  <a:gd name="connsiteY1" fmla="*/ 726894 h 4795150"/>
                  <a:gd name="connsiteX2" fmla="*/ 5359346 w 5410113"/>
                  <a:gd name="connsiteY2" fmla="*/ 720666 h 4795150"/>
                  <a:gd name="connsiteX3" fmla="*/ 5348448 w 5410113"/>
                  <a:gd name="connsiteY3" fmla="*/ 719109 h 4795150"/>
                  <a:gd name="connsiteX4" fmla="*/ 5176414 w 5410113"/>
                  <a:gd name="connsiteY4" fmla="*/ 649829 h 4795150"/>
                  <a:gd name="connsiteX5" fmla="*/ 5046416 w 5410113"/>
                  <a:gd name="connsiteY5" fmla="*/ 578213 h 4795150"/>
                  <a:gd name="connsiteX6" fmla="*/ 5040188 w 5410113"/>
                  <a:gd name="connsiteY6" fmla="*/ 568872 h 4795150"/>
                  <a:gd name="connsiteX7" fmla="*/ 4970907 w 5410113"/>
                  <a:gd name="connsiteY7" fmla="*/ 589890 h 4795150"/>
                  <a:gd name="connsiteX8" fmla="*/ 4891508 w 5410113"/>
                  <a:gd name="connsiteY8" fmla="*/ 711325 h 4795150"/>
                  <a:gd name="connsiteX9" fmla="*/ 4721809 w 5410113"/>
                  <a:gd name="connsiteY9" fmla="*/ 973657 h 4795150"/>
                  <a:gd name="connsiteX10" fmla="*/ 4501512 w 5410113"/>
                  <a:gd name="connsiteY10" fmla="*/ 1311497 h 4795150"/>
                  <a:gd name="connsiteX11" fmla="*/ 4321694 w 5410113"/>
                  <a:gd name="connsiteY11" fmla="*/ 1563710 h 4795150"/>
                  <a:gd name="connsiteX12" fmla="*/ 4264090 w 5410113"/>
                  <a:gd name="connsiteY12" fmla="*/ 1605746 h 4795150"/>
                  <a:gd name="connsiteX13" fmla="*/ 4025110 w 5410113"/>
                  <a:gd name="connsiteY13" fmla="*/ 1622871 h 4795150"/>
                  <a:gd name="connsiteX14" fmla="*/ 3702061 w 5410113"/>
                  <a:gd name="connsiteY14" fmla="*/ 1655565 h 4795150"/>
                  <a:gd name="connsiteX15" fmla="*/ 3266916 w 5410113"/>
                  <a:gd name="connsiteY15" fmla="*/ 1619757 h 4795150"/>
                  <a:gd name="connsiteX16" fmla="*/ 3148594 w 5410113"/>
                  <a:gd name="connsiteY16" fmla="*/ 1597183 h 4795150"/>
                  <a:gd name="connsiteX17" fmla="*/ 2879256 w 5410113"/>
                  <a:gd name="connsiteY17" fmla="*/ 1548920 h 4795150"/>
                  <a:gd name="connsiteX18" fmla="*/ 2655846 w 5410113"/>
                  <a:gd name="connsiteY18" fmla="*/ 1567602 h 4795150"/>
                  <a:gd name="connsiteX19" fmla="*/ 2532853 w 5410113"/>
                  <a:gd name="connsiteY19" fmla="*/ 1622092 h 4795150"/>
                  <a:gd name="connsiteX20" fmla="*/ 2461238 w 5410113"/>
                  <a:gd name="connsiteY20" fmla="*/ 1604189 h 4795150"/>
                  <a:gd name="connsiteX21" fmla="*/ 2448004 w 5410113"/>
                  <a:gd name="connsiteY21" fmla="*/ 1602632 h 4795150"/>
                  <a:gd name="connsiteX22" fmla="*/ 2441777 w 5410113"/>
                  <a:gd name="connsiteY22" fmla="*/ 1626763 h 4795150"/>
                  <a:gd name="connsiteX23" fmla="*/ 2314892 w 5410113"/>
                  <a:gd name="connsiteY23" fmla="*/ 1611973 h 4795150"/>
                  <a:gd name="connsiteX24" fmla="*/ 2081362 w 5410113"/>
                  <a:gd name="connsiteY24" fmla="*/ 1560596 h 4795150"/>
                  <a:gd name="connsiteX25" fmla="*/ 1569153 w 5410113"/>
                  <a:gd name="connsiteY25" fmla="*/ 1417364 h 4795150"/>
                  <a:gd name="connsiteX26" fmla="*/ 1568374 w 5410113"/>
                  <a:gd name="connsiteY26" fmla="*/ 1390119 h 4795150"/>
                  <a:gd name="connsiteX27" fmla="*/ 1545800 w 5410113"/>
                  <a:gd name="connsiteY27" fmla="*/ 1411915 h 4795150"/>
                  <a:gd name="connsiteX28" fmla="*/ 1528674 w 5410113"/>
                  <a:gd name="connsiteY28" fmla="*/ 1580836 h 4795150"/>
                  <a:gd name="connsiteX29" fmla="*/ 1484303 w 5410113"/>
                  <a:gd name="connsiteY29" fmla="*/ 1637661 h 4795150"/>
                  <a:gd name="connsiteX30" fmla="*/ 1352748 w 5410113"/>
                  <a:gd name="connsiteY30" fmla="*/ 1683589 h 4795150"/>
                  <a:gd name="connsiteX31" fmla="*/ 1333287 w 5410113"/>
                  <a:gd name="connsiteY31" fmla="*/ 1697601 h 4795150"/>
                  <a:gd name="connsiteX32" fmla="*/ 1034369 w 5410113"/>
                  <a:gd name="connsiteY32" fmla="*/ 1759875 h 4795150"/>
                  <a:gd name="connsiteX33" fmla="*/ 945627 w 5410113"/>
                  <a:gd name="connsiteY33" fmla="*/ 1762989 h 4795150"/>
                  <a:gd name="connsiteX34" fmla="*/ 733893 w 5410113"/>
                  <a:gd name="connsiteY34" fmla="*/ 1664906 h 4795150"/>
                  <a:gd name="connsiteX35" fmla="*/ 729223 w 5410113"/>
                  <a:gd name="connsiteY35" fmla="*/ 1629877 h 4795150"/>
                  <a:gd name="connsiteX36" fmla="*/ 731558 w 5410113"/>
                  <a:gd name="connsiteY36" fmla="*/ 1255450 h 4795150"/>
                  <a:gd name="connsiteX37" fmla="*/ 731558 w 5410113"/>
                  <a:gd name="connsiteY37" fmla="*/ 968208 h 4795150"/>
                  <a:gd name="connsiteX38" fmla="*/ 731558 w 5410113"/>
                  <a:gd name="connsiteY38" fmla="*/ 825755 h 4795150"/>
                  <a:gd name="connsiteX39" fmla="*/ 732336 w 5410113"/>
                  <a:gd name="connsiteY39" fmla="*/ 645158 h 4795150"/>
                  <a:gd name="connsiteX40" fmla="*/ 733893 w 5410113"/>
                  <a:gd name="connsiteY40" fmla="*/ 403844 h 4795150"/>
                  <a:gd name="connsiteX41" fmla="*/ 738564 w 5410113"/>
                  <a:gd name="connsiteY41" fmla="*/ 88578 h 4795150"/>
                  <a:gd name="connsiteX42" fmla="*/ 722995 w 5410113"/>
                  <a:gd name="connsiteY42" fmla="*/ 60555 h 4795150"/>
                  <a:gd name="connsiteX43" fmla="*/ 677068 w 5410113"/>
                  <a:gd name="connsiteY43" fmla="*/ 50435 h 4795150"/>
                  <a:gd name="connsiteX44" fmla="*/ 647487 w 5410113"/>
                  <a:gd name="connsiteY44" fmla="*/ 47321 h 4795150"/>
                  <a:gd name="connsiteX45" fmla="*/ 402280 w 5410113"/>
                  <a:gd name="connsiteY45" fmla="*/ 20855 h 4795150"/>
                  <a:gd name="connsiteX46" fmla="*/ 193660 w 5410113"/>
                  <a:gd name="connsiteY46" fmla="*/ 1394 h 4795150"/>
                  <a:gd name="connsiteX47" fmla="*/ 163301 w 5410113"/>
                  <a:gd name="connsiteY47" fmla="*/ 17741 h 4795150"/>
                  <a:gd name="connsiteX48" fmla="*/ 157852 w 5410113"/>
                  <a:gd name="connsiteY48" fmla="*/ 26304 h 4795150"/>
                  <a:gd name="connsiteX49" fmla="*/ 115038 w 5410113"/>
                  <a:gd name="connsiteY49" fmla="*/ 260612 h 4795150"/>
                  <a:gd name="connsiteX50" fmla="*/ 66776 w 5410113"/>
                  <a:gd name="connsiteY50" fmla="*/ 580548 h 4795150"/>
                  <a:gd name="connsiteX51" fmla="*/ 26297 w 5410113"/>
                  <a:gd name="connsiteY51" fmla="*/ 934736 h 4795150"/>
                  <a:gd name="connsiteX52" fmla="*/ 6836 w 5410113"/>
                  <a:gd name="connsiteY52" fmla="*/ 1232876 h 4795150"/>
                  <a:gd name="connsiteX53" fmla="*/ 6058 w 5410113"/>
                  <a:gd name="connsiteY53" fmla="*/ 1299042 h 4795150"/>
                  <a:gd name="connsiteX54" fmla="*/ 15399 w 5410113"/>
                  <a:gd name="connsiteY54" fmla="*/ 1709277 h 4795150"/>
                  <a:gd name="connsiteX55" fmla="*/ 127493 w 5410113"/>
                  <a:gd name="connsiteY55" fmla="*/ 2159990 h 4795150"/>
                  <a:gd name="connsiteX56" fmla="*/ 553297 w 5410113"/>
                  <a:gd name="connsiteY56" fmla="*/ 2821659 h 4795150"/>
                  <a:gd name="connsiteX57" fmla="*/ 710540 w 5410113"/>
                  <a:gd name="connsiteY57" fmla="*/ 2929861 h 4795150"/>
                  <a:gd name="connsiteX58" fmla="*/ 862335 w 5410113"/>
                  <a:gd name="connsiteY58" fmla="*/ 3017046 h 4795150"/>
                  <a:gd name="connsiteX59" fmla="*/ 998561 w 5410113"/>
                  <a:gd name="connsiteY59" fmla="*/ 3163391 h 4795150"/>
                  <a:gd name="connsiteX60" fmla="*/ 1355083 w 5410113"/>
                  <a:gd name="connsiteY60" fmla="*/ 3652247 h 4795150"/>
                  <a:gd name="connsiteX61" fmla="*/ 1411130 w 5410113"/>
                  <a:gd name="connsiteY61" fmla="*/ 3723863 h 4795150"/>
                  <a:gd name="connsiteX62" fmla="*/ 1542686 w 5410113"/>
                  <a:gd name="connsiteY62" fmla="*/ 3924699 h 4795150"/>
                  <a:gd name="connsiteX63" fmla="*/ 1749749 w 5410113"/>
                  <a:gd name="connsiteY63" fmla="*/ 4388646 h 4795150"/>
                  <a:gd name="connsiteX64" fmla="*/ 1799569 w 5410113"/>
                  <a:gd name="connsiteY64" fmla="*/ 4777863 h 4795150"/>
                  <a:gd name="connsiteX65" fmla="*/ 1828371 w 5410113"/>
                  <a:gd name="connsiteY65" fmla="*/ 4800437 h 4795150"/>
                  <a:gd name="connsiteX66" fmla="*/ 3843735 w 5410113"/>
                  <a:gd name="connsiteY66" fmla="*/ 4653313 h 4795150"/>
                  <a:gd name="connsiteX67" fmla="*/ 3858526 w 5410113"/>
                  <a:gd name="connsiteY67" fmla="*/ 4641637 h 4795150"/>
                  <a:gd name="connsiteX68" fmla="*/ 3837508 w 5410113"/>
                  <a:gd name="connsiteY68" fmla="*/ 4548225 h 4795150"/>
                  <a:gd name="connsiteX69" fmla="*/ 3607092 w 5410113"/>
                  <a:gd name="connsiteY69" fmla="*/ 3628894 h 4795150"/>
                  <a:gd name="connsiteX70" fmla="*/ 3375897 w 5410113"/>
                  <a:gd name="connsiteY70" fmla="*/ 2736031 h 4795150"/>
                  <a:gd name="connsiteX71" fmla="*/ 3361107 w 5410113"/>
                  <a:gd name="connsiteY71" fmla="*/ 2676870 h 4795150"/>
                  <a:gd name="connsiteX72" fmla="*/ 3310508 w 5410113"/>
                  <a:gd name="connsiteY72" fmla="*/ 2488489 h 4795150"/>
                  <a:gd name="connsiteX73" fmla="*/ 3325299 w 5410113"/>
                  <a:gd name="connsiteY73" fmla="*/ 2461244 h 4795150"/>
                  <a:gd name="connsiteX74" fmla="*/ 3642900 w 5410113"/>
                  <a:gd name="connsiteY74" fmla="*/ 2453460 h 4795150"/>
                  <a:gd name="connsiteX75" fmla="*/ 4049242 w 5410113"/>
                  <a:gd name="connsiteY75" fmla="*/ 2366275 h 4795150"/>
                  <a:gd name="connsiteX76" fmla="*/ 4527979 w 5410113"/>
                  <a:gd name="connsiteY76" fmla="*/ 2235498 h 4795150"/>
                  <a:gd name="connsiteX77" fmla="*/ 4682887 w 5410113"/>
                  <a:gd name="connsiteY77" fmla="*/ 2185679 h 4795150"/>
                  <a:gd name="connsiteX78" fmla="*/ 4724144 w 5410113"/>
                  <a:gd name="connsiteY78" fmla="*/ 2171667 h 4795150"/>
                  <a:gd name="connsiteX79" fmla="*/ 4837017 w 5410113"/>
                  <a:gd name="connsiteY79" fmla="*/ 2097715 h 4795150"/>
                  <a:gd name="connsiteX80" fmla="*/ 5115696 w 5410113"/>
                  <a:gd name="connsiteY80" fmla="*/ 1597961 h 4795150"/>
                  <a:gd name="connsiteX81" fmla="*/ 5276053 w 5410113"/>
                  <a:gd name="connsiteY81" fmla="*/ 1271797 h 4795150"/>
                  <a:gd name="connsiteX82" fmla="*/ 5355454 w 5410113"/>
                  <a:gd name="connsiteY82" fmla="*/ 1095871 h 4795150"/>
                  <a:gd name="connsiteX83" fmla="*/ 5408387 w 5410113"/>
                  <a:gd name="connsiteY83" fmla="*/ 926951 h 4795150"/>
                  <a:gd name="connsiteX84" fmla="*/ 5406830 w 5410113"/>
                  <a:gd name="connsiteY84" fmla="*/ 796175 h 4795150"/>
                  <a:gd name="connsiteX85" fmla="*/ 5395932 w 5410113"/>
                  <a:gd name="connsiteY85" fmla="*/ 747912 h 4795150"/>
                  <a:gd name="connsiteX86" fmla="*/ 2184894 w 5410113"/>
                  <a:gd name="connsiteY86" fmla="*/ 1682810 h 4795150"/>
                  <a:gd name="connsiteX87" fmla="*/ 2181780 w 5410113"/>
                  <a:gd name="connsiteY87" fmla="*/ 1682810 h 4795150"/>
                  <a:gd name="connsiteX88" fmla="*/ 2183337 w 5410113"/>
                  <a:gd name="connsiteY88" fmla="*/ 1678918 h 4795150"/>
                  <a:gd name="connsiteX89" fmla="*/ 2184894 w 5410113"/>
                  <a:gd name="connsiteY89" fmla="*/ 1682810 h 4795150"/>
                  <a:gd name="connsiteX90" fmla="*/ 3492662 w 5410113"/>
                  <a:gd name="connsiteY90" fmla="*/ 4619062 h 4795150"/>
                  <a:gd name="connsiteX91" fmla="*/ 3495776 w 5410113"/>
                  <a:gd name="connsiteY91" fmla="*/ 4615170 h 4795150"/>
                  <a:gd name="connsiteX92" fmla="*/ 3488770 w 5410113"/>
                  <a:gd name="connsiteY92" fmla="*/ 4633852 h 4795150"/>
                  <a:gd name="connsiteX93" fmla="*/ 3485656 w 5410113"/>
                  <a:gd name="connsiteY93" fmla="*/ 4636966 h 4795150"/>
                  <a:gd name="connsiteX94" fmla="*/ 3492662 w 5410113"/>
                  <a:gd name="connsiteY94" fmla="*/ 4619062 h 4795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</a:cxnLst>
                <a:rect l="l" t="t" r="r" b="b"/>
                <a:pathLst>
                  <a:path w="5410113" h="4795150">
                    <a:moveTo>
                      <a:pt x="5395932" y="747912"/>
                    </a:moveTo>
                    <a:cubicBezTo>
                      <a:pt x="5388926" y="738570"/>
                      <a:pt x="5374915" y="737014"/>
                      <a:pt x="5368687" y="726894"/>
                    </a:cubicBezTo>
                    <a:cubicBezTo>
                      <a:pt x="5366352" y="724559"/>
                      <a:pt x="5363238" y="722223"/>
                      <a:pt x="5359346" y="720666"/>
                    </a:cubicBezTo>
                    <a:cubicBezTo>
                      <a:pt x="5356232" y="719888"/>
                      <a:pt x="5352340" y="719109"/>
                      <a:pt x="5348448" y="719109"/>
                    </a:cubicBezTo>
                    <a:cubicBezTo>
                      <a:pt x="5286952" y="716774"/>
                      <a:pt x="5228569" y="679409"/>
                      <a:pt x="5176414" y="649829"/>
                    </a:cubicBezTo>
                    <a:cubicBezTo>
                      <a:pt x="5153061" y="636596"/>
                      <a:pt x="5055757" y="600009"/>
                      <a:pt x="5046416" y="578213"/>
                    </a:cubicBezTo>
                    <a:cubicBezTo>
                      <a:pt x="5044859" y="575099"/>
                      <a:pt x="5043302" y="571207"/>
                      <a:pt x="5040188" y="568872"/>
                    </a:cubicBezTo>
                    <a:cubicBezTo>
                      <a:pt x="4996596" y="550189"/>
                      <a:pt x="4995039" y="549411"/>
                      <a:pt x="4970907" y="589890"/>
                    </a:cubicBezTo>
                    <a:cubicBezTo>
                      <a:pt x="4945998" y="631147"/>
                      <a:pt x="4917196" y="670847"/>
                      <a:pt x="4891508" y="711325"/>
                    </a:cubicBezTo>
                    <a:cubicBezTo>
                      <a:pt x="4836238" y="799288"/>
                      <a:pt x="4778635" y="886473"/>
                      <a:pt x="4721809" y="973657"/>
                    </a:cubicBezTo>
                    <a:cubicBezTo>
                      <a:pt x="4648636" y="1086530"/>
                      <a:pt x="4575463" y="1198625"/>
                      <a:pt x="4501512" y="1311497"/>
                    </a:cubicBezTo>
                    <a:cubicBezTo>
                      <a:pt x="4441573" y="1403353"/>
                      <a:pt x="4381633" y="1471855"/>
                      <a:pt x="4321694" y="1563710"/>
                    </a:cubicBezTo>
                    <a:cubicBezTo>
                      <a:pt x="4307682" y="1585506"/>
                      <a:pt x="4290557" y="1606524"/>
                      <a:pt x="4264090" y="1605746"/>
                    </a:cubicBezTo>
                    <a:cubicBezTo>
                      <a:pt x="4253970" y="1609638"/>
                      <a:pt x="4063254" y="1623649"/>
                      <a:pt x="4025110" y="1622871"/>
                    </a:cubicBezTo>
                    <a:cubicBezTo>
                      <a:pt x="3920801" y="1619757"/>
                      <a:pt x="3809484" y="1656344"/>
                      <a:pt x="3702061" y="1655565"/>
                    </a:cubicBezTo>
                    <a:cubicBezTo>
                      <a:pt x="3558050" y="1654008"/>
                      <a:pt x="3408591" y="1647781"/>
                      <a:pt x="3266916" y="1619757"/>
                    </a:cubicBezTo>
                    <a:cubicBezTo>
                      <a:pt x="3227216" y="1611973"/>
                      <a:pt x="3188295" y="1604967"/>
                      <a:pt x="3148594" y="1597183"/>
                    </a:cubicBezTo>
                    <a:cubicBezTo>
                      <a:pt x="3059074" y="1579279"/>
                      <a:pt x="2968776" y="1564488"/>
                      <a:pt x="2879256" y="1548920"/>
                    </a:cubicBezTo>
                    <a:cubicBezTo>
                      <a:pt x="2802191" y="1534908"/>
                      <a:pt x="2728240" y="1539579"/>
                      <a:pt x="2655846" y="1567602"/>
                    </a:cubicBezTo>
                    <a:cubicBezTo>
                      <a:pt x="2613810" y="1583949"/>
                      <a:pt x="2573332" y="1602632"/>
                      <a:pt x="2532853" y="1622092"/>
                    </a:cubicBezTo>
                    <a:cubicBezTo>
                      <a:pt x="2484591" y="1646224"/>
                      <a:pt x="2489261" y="1650116"/>
                      <a:pt x="2461238" y="1604189"/>
                    </a:cubicBezTo>
                    <a:cubicBezTo>
                      <a:pt x="2457345" y="1601075"/>
                      <a:pt x="2452675" y="1601075"/>
                      <a:pt x="2448004" y="1602632"/>
                    </a:cubicBezTo>
                    <a:cubicBezTo>
                      <a:pt x="2441777" y="1608081"/>
                      <a:pt x="2440220" y="1618979"/>
                      <a:pt x="2441777" y="1626763"/>
                    </a:cubicBezTo>
                    <a:cubicBezTo>
                      <a:pt x="2437106" y="1608081"/>
                      <a:pt x="2346029" y="1618979"/>
                      <a:pt x="2314892" y="1611973"/>
                    </a:cubicBezTo>
                    <a:cubicBezTo>
                      <a:pt x="2237049" y="1595626"/>
                      <a:pt x="2159205" y="1578500"/>
                      <a:pt x="2081362" y="1560596"/>
                    </a:cubicBezTo>
                    <a:cubicBezTo>
                      <a:pt x="2025315" y="1547363"/>
                      <a:pt x="1570709" y="1457843"/>
                      <a:pt x="1569153" y="1417364"/>
                    </a:cubicBezTo>
                    <a:cubicBezTo>
                      <a:pt x="1569153" y="1408023"/>
                      <a:pt x="1568374" y="1398682"/>
                      <a:pt x="1568374" y="1390119"/>
                    </a:cubicBezTo>
                    <a:cubicBezTo>
                      <a:pt x="1545021" y="1380778"/>
                      <a:pt x="1547356" y="1399461"/>
                      <a:pt x="1545800" y="1411915"/>
                    </a:cubicBezTo>
                    <a:cubicBezTo>
                      <a:pt x="1538015" y="1467963"/>
                      <a:pt x="1528674" y="1524010"/>
                      <a:pt x="1528674" y="1580836"/>
                    </a:cubicBezTo>
                    <a:cubicBezTo>
                      <a:pt x="1528674" y="1611194"/>
                      <a:pt x="1514662" y="1628320"/>
                      <a:pt x="1484303" y="1637661"/>
                    </a:cubicBezTo>
                    <a:cubicBezTo>
                      <a:pt x="1439933" y="1651673"/>
                      <a:pt x="1397119" y="1671134"/>
                      <a:pt x="1352748" y="1683589"/>
                    </a:cubicBezTo>
                    <a:cubicBezTo>
                      <a:pt x="1344964" y="1685924"/>
                      <a:pt x="1337179" y="1689038"/>
                      <a:pt x="1333287" y="1697601"/>
                    </a:cubicBezTo>
                    <a:cubicBezTo>
                      <a:pt x="1235983" y="1732630"/>
                      <a:pt x="1136343" y="1743528"/>
                      <a:pt x="1034369" y="1759875"/>
                    </a:cubicBezTo>
                    <a:cubicBezTo>
                      <a:pt x="1004788" y="1764546"/>
                      <a:pt x="972094" y="1776222"/>
                      <a:pt x="945627" y="1762989"/>
                    </a:cubicBezTo>
                    <a:cubicBezTo>
                      <a:pt x="873233" y="1727959"/>
                      <a:pt x="802395" y="1706942"/>
                      <a:pt x="733893" y="1664906"/>
                    </a:cubicBezTo>
                    <a:cubicBezTo>
                      <a:pt x="726887" y="1654008"/>
                      <a:pt x="729223" y="1641553"/>
                      <a:pt x="729223" y="1629877"/>
                    </a:cubicBezTo>
                    <a:cubicBezTo>
                      <a:pt x="729223" y="1505327"/>
                      <a:pt x="730779" y="1380000"/>
                      <a:pt x="731558" y="1255450"/>
                    </a:cubicBezTo>
                    <a:cubicBezTo>
                      <a:pt x="732336" y="1159703"/>
                      <a:pt x="731558" y="1063956"/>
                      <a:pt x="731558" y="968208"/>
                    </a:cubicBezTo>
                    <a:cubicBezTo>
                      <a:pt x="726887" y="920724"/>
                      <a:pt x="735450" y="872461"/>
                      <a:pt x="731558" y="825755"/>
                    </a:cubicBezTo>
                    <a:cubicBezTo>
                      <a:pt x="726887" y="765037"/>
                      <a:pt x="733893" y="705098"/>
                      <a:pt x="732336" y="645158"/>
                    </a:cubicBezTo>
                    <a:cubicBezTo>
                      <a:pt x="730779" y="564980"/>
                      <a:pt x="732336" y="484023"/>
                      <a:pt x="733893" y="403844"/>
                    </a:cubicBezTo>
                    <a:cubicBezTo>
                      <a:pt x="735450" y="298755"/>
                      <a:pt x="737007" y="193667"/>
                      <a:pt x="738564" y="88578"/>
                    </a:cubicBezTo>
                    <a:cubicBezTo>
                      <a:pt x="738564" y="76902"/>
                      <a:pt x="744013" y="60555"/>
                      <a:pt x="722995" y="60555"/>
                    </a:cubicBezTo>
                    <a:cubicBezTo>
                      <a:pt x="707426" y="58219"/>
                      <a:pt x="691079" y="59776"/>
                      <a:pt x="677068" y="50435"/>
                    </a:cubicBezTo>
                    <a:cubicBezTo>
                      <a:pt x="667726" y="47321"/>
                      <a:pt x="657607" y="47321"/>
                      <a:pt x="647487" y="47321"/>
                    </a:cubicBezTo>
                    <a:cubicBezTo>
                      <a:pt x="564973" y="42651"/>
                      <a:pt x="484016" y="31753"/>
                      <a:pt x="402280" y="20855"/>
                    </a:cubicBezTo>
                    <a:cubicBezTo>
                      <a:pt x="336114" y="11513"/>
                      <a:pt x="255935" y="17741"/>
                      <a:pt x="193660" y="1394"/>
                    </a:cubicBezTo>
                    <a:cubicBezTo>
                      <a:pt x="178870" y="-2498"/>
                      <a:pt x="167194" y="1394"/>
                      <a:pt x="163301" y="17741"/>
                    </a:cubicBezTo>
                    <a:cubicBezTo>
                      <a:pt x="160188" y="20076"/>
                      <a:pt x="158631" y="23190"/>
                      <a:pt x="157852" y="26304"/>
                    </a:cubicBezTo>
                    <a:cubicBezTo>
                      <a:pt x="143062" y="104147"/>
                      <a:pt x="129050" y="182769"/>
                      <a:pt x="115038" y="260612"/>
                    </a:cubicBezTo>
                    <a:cubicBezTo>
                      <a:pt x="97134" y="367258"/>
                      <a:pt x="80787" y="473903"/>
                      <a:pt x="66776" y="580548"/>
                    </a:cubicBezTo>
                    <a:cubicBezTo>
                      <a:pt x="51207" y="698092"/>
                      <a:pt x="37974" y="816414"/>
                      <a:pt x="26297" y="934736"/>
                    </a:cubicBezTo>
                    <a:cubicBezTo>
                      <a:pt x="16177" y="1033597"/>
                      <a:pt x="6836" y="1133236"/>
                      <a:pt x="6836" y="1232876"/>
                    </a:cubicBezTo>
                    <a:cubicBezTo>
                      <a:pt x="6836" y="1254672"/>
                      <a:pt x="8393" y="1276468"/>
                      <a:pt x="6058" y="1299042"/>
                    </a:cubicBezTo>
                    <a:cubicBezTo>
                      <a:pt x="-6397" y="1436047"/>
                      <a:pt x="2166" y="1573051"/>
                      <a:pt x="15399" y="1709277"/>
                    </a:cubicBezTo>
                    <a:cubicBezTo>
                      <a:pt x="30189" y="1864964"/>
                      <a:pt x="69889" y="2014423"/>
                      <a:pt x="127493" y="2159990"/>
                    </a:cubicBezTo>
                    <a:cubicBezTo>
                      <a:pt x="226354" y="2409089"/>
                      <a:pt x="361023" y="2633278"/>
                      <a:pt x="553297" y="2821659"/>
                    </a:cubicBezTo>
                    <a:cubicBezTo>
                      <a:pt x="600003" y="2867586"/>
                      <a:pt x="651379" y="2902616"/>
                      <a:pt x="710540" y="2929861"/>
                    </a:cubicBezTo>
                    <a:cubicBezTo>
                      <a:pt x="763474" y="2954771"/>
                      <a:pt x="817186" y="2976567"/>
                      <a:pt x="862335" y="3017046"/>
                    </a:cubicBezTo>
                    <a:cubicBezTo>
                      <a:pt x="912933" y="3061416"/>
                      <a:pt x="955747" y="3112793"/>
                      <a:pt x="998561" y="3163391"/>
                    </a:cubicBezTo>
                    <a:cubicBezTo>
                      <a:pt x="1130894" y="3319856"/>
                      <a:pt x="1239097" y="3483327"/>
                      <a:pt x="1355083" y="3652247"/>
                    </a:cubicBezTo>
                    <a:cubicBezTo>
                      <a:pt x="1376879" y="3674044"/>
                      <a:pt x="1385442" y="3705181"/>
                      <a:pt x="1411130" y="3723863"/>
                    </a:cubicBezTo>
                    <a:cubicBezTo>
                      <a:pt x="1459393" y="3788473"/>
                      <a:pt x="1500650" y="3856976"/>
                      <a:pt x="1542686" y="3924699"/>
                    </a:cubicBezTo>
                    <a:cubicBezTo>
                      <a:pt x="1631427" y="4070266"/>
                      <a:pt x="1705378" y="4222061"/>
                      <a:pt x="1749749" y="4388646"/>
                    </a:cubicBezTo>
                    <a:cubicBezTo>
                      <a:pt x="1782443" y="4513973"/>
                      <a:pt x="1789449" y="4650199"/>
                      <a:pt x="1799569" y="4777863"/>
                    </a:cubicBezTo>
                    <a:cubicBezTo>
                      <a:pt x="1801126" y="4800437"/>
                      <a:pt x="1809688" y="4803551"/>
                      <a:pt x="1828371" y="4800437"/>
                    </a:cubicBezTo>
                    <a:cubicBezTo>
                      <a:pt x="1850167" y="4796545"/>
                      <a:pt x="3723078" y="4661876"/>
                      <a:pt x="3843735" y="4653313"/>
                    </a:cubicBezTo>
                    <a:cubicBezTo>
                      <a:pt x="3852298" y="4654870"/>
                      <a:pt x="3864753" y="4661098"/>
                      <a:pt x="3858526" y="4641637"/>
                    </a:cubicBezTo>
                    <a:cubicBezTo>
                      <a:pt x="3847628" y="4611278"/>
                      <a:pt x="3845292" y="4579362"/>
                      <a:pt x="3837508" y="4548225"/>
                    </a:cubicBezTo>
                    <a:cubicBezTo>
                      <a:pt x="3762000" y="4241522"/>
                      <a:pt x="3684935" y="3935597"/>
                      <a:pt x="3607092" y="3628894"/>
                    </a:cubicBezTo>
                    <a:cubicBezTo>
                      <a:pt x="3531584" y="3332311"/>
                      <a:pt x="3467752" y="3027944"/>
                      <a:pt x="3375897" y="2736031"/>
                    </a:cubicBezTo>
                    <a:cubicBezTo>
                      <a:pt x="3369669" y="2716570"/>
                      <a:pt x="3364999" y="2697110"/>
                      <a:pt x="3361107" y="2676870"/>
                    </a:cubicBezTo>
                    <a:cubicBezTo>
                      <a:pt x="3344760" y="2613817"/>
                      <a:pt x="3326856" y="2551542"/>
                      <a:pt x="3310508" y="2488489"/>
                    </a:cubicBezTo>
                    <a:cubicBezTo>
                      <a:pt x="3307395" y="2475256"/>
                      <a:pt x="3301167" y="2461244"/>
                      <a:pt x="3325299" y="2461244"/>
                    </a:cubicBezTo>
                    <a:cubicBezTo>
                      <a:pt x="3419489" y="2462023"/>
                      <a:pt x="3549488" y="2464358"/>
                      <a:pt x="3642900" y="2453460"/>
                    </a:cubicBezTo>
                    <a:cubicBezTo>
                      <a:pt x="3792359" y="2436334"/>
                      <a:pt x="3902896" y="2402083"/>
                      <a:pt x="4049242" y="2366275"/>
                    </a:cubicBezTo>
                    <a:cubicBezTo>
                      <a:pt x="4210378" y="2327353"/>
                      <a:pt x="4369957" y="2282983"/>
                      <a:pt x="4527979" y="2235498"/>
                    </a:cubicBezTo>
                    <a:cubicBezTo>
                      <a:pt x="4579355" y="2219151"/>
                      <a:pt x="4629954" y="2198912"/>
                      <a:pt x="4682887" y="2185679"/>
                    </a:cubicBezTo>
                    <a:cubicBezTo>
                      <a:pt x="4696899" y="2180229"/>
                      <a:pt x="4710132" y="2174780"/>
                      <a:pt x="4724144" y="2171667"/>
                    </a:cubicBezTo>
                    <a:cubicBezTo>
                      <a:pt x="4772407" y="2161547"/>
                      <a:pt x="4800431" y="2134302"/>
                      <a:pt x="4837017" y="2097715"/>
                    </a:cubicBezTo>
                    <a:cubicBezTo>
                      <a:pt x="4991147" y="1943586"/>
                      <a:pt x="5025398" y="1759875"/>
                      <a:pt x="5115696" y="1597961"/>
                    </a:cubicBezTo>
                    <a:cubicBezTo>
                      <a:pt x="5173300" y="1495208"/>
                      <a:pt x="5230126" y="1383113"/>
                      <a:pt x="5276053" y="1271797"/>
                    </a:cubicBezTo>
                    <a:cubicBezTo>
                      <a:pt x="5300185" y="1214193"/>
                      <a:pt x="5336771" y="1155032"/>
                      <a:pt x="5355454" y="1095871"/>
                    </a:cubicBezTo>
                    <a:cubicBezTo>
                      <a:pt x="5371801" y="1043716"/>
                      <a:pt x="5384256" y="975992"/>
                      <a:pt x="5408387" y="926951"/>
                    </a:cubicBezTo>
                    <a:cubicBezTo>
                      <a:pt x="5423956" y="884916"/>
                      <a:pt x="5407609" y="841324"/>
                      <a:pt x="5406830" y="796175"/>
                    </a:cubicBezTo>
                    <a:cubicBezTo>
                      <a:pt x="5406052" y="779827"/>
                      <a:pt x="5413836" y="761145"/>
                      <a:pt x="5395932" y="747912"/>
                    </a:cubicBezTo>
                    <a:close/>
                    <a:moveTo>
                      <a:pt x="2184894" y="1682810"/>
                    </a:moveTo>
                    <a:lnTo>
                      <a:pt x="2181780" y="1682810"/>
                    </a:lnTo>
                    <a:cubicBezTo>
                      <a:pt x="2182558" y="1681253"/>
                      <a:pt x="2182558" y="1680475"/>
                      <a:pt x="2183337" y="1678918"/>
                    </a:cubicBezTo>
                    <a:cubicBezTo>
                      <a:pt x="2184115" y="1680475"/>
                      <a:pt x="2184115" y="1681253"/>
                      <a:pt x="2184894" y="1682810"/>
                    </a:cubicBezTo>
                    <a:close/>
                    <a:moveTo>
                      <a:pt x="3492662" y="4619062"/>
                    </a:moveTo>
                    <a:cubicBezTo>
                      <a:pt x="3493440" y="4617505"/>
                      <a:pt x="3494219" y="4616727"/>
                      <a:pt x="3495776" y="4615170"/>
                    </a:cubicBezTo>
                    <a:cubicBezTo>
                      <a:pt x="3495776" y="4622176"/>
                      <a:pt x="3494997" y="4628403"/>
                      <a:pt x="3488770" y="4633852"/>
                    </a:cubicBezTo>
                    <a:cubicBezTo>
                      <a:pt x="3487991" y="4634631"/>
                      <a:pt x="3486434" y="4636188"/>
                      <a:pt x="3485656" y="4636966"/>
                    </a:cubicBezTo>
                    <a:cubicBezTo>
                      <a:pt x="3486434" y="4629960"/>
                      <a:pt x="3488770" y="4623733"/>
                      <a:pt x="3492662" y="4619062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77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AD705851-3670-4208-A36E-B035BBE82C9A}"/>
                  </a:ext>
                </a:extLst>
              </p:cNvPr>
              <p:cNvSpPr/>
              <p:nvPr/>
            </p:nvSpPr>
            <p:spPr>
              <a:xfrm>
                <a:off x="6981857" y="5303468"/>
                <a:ext cx="7784" cy="7784"/>
              </a:xfrm>
              <a:custGeom>
                <a:avLst/>
                <a:gdLst>
                  <a:gd name="connsiteX0" fmla="*/ 0 w 0"/>
                  <a:gd name="connsiteY0" fmla="*/ 0 h 0"/>
                  <a:gd name="connsiteX1" fmla="*/ 0 w 0"/>
                  <a:gd name="connsiteY1" fmla="*/ 0 h 0"/>
                  <a:gd name="connsiteX2" fmla="*/ 0 w 0"/>
                  <a:gd name="connsiteY2" fmla="*/ 0 h 0"/>
                  <a:gd name="connsiteX3" fmla="*/ 0 w 0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5422"/>
              </a:solidFill>
              <a:ln w="77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D9F471C-7B50-453C-954D-5619D3F2617E}"/>
                </a:ext>
              </a:extLst>
            </p:cNvPr>
            <p:cNvSpPr/>
            <p:nvPr/>
          </p:nvSpPr>
          <p:spPr>
            <a:xfrm>
              <a:off x="5015534" y="5968961"/>
              <a:ext cx="2444282" cy="887414"/>
            </a:xfrm>
            <a:custGeom>
              <a:avLst/>
              <a:gdLst>
                <a:gd name="connsiteX0" fmla="*/ 2216201 w 2444281"/>
                <a:gd name="connsiteY0" fmla="*/ 281860 h 887414"/>
                <a:gd name="connsiteX1" fmla="*/ 2216979 w 2444281"/>
                <a:gd name="connsiteY1" fmla="*/ 285752 h 887414"/>
                <a:gd name="connsiteX2" fmla="*/ 2327517 w 2444281"/>
                <a:gd name="connsiteY2" fmla="*/ 457786 h 887414"/>
                <a:gd name="connsiteX3" fmla="*/ 2382007 w 2444281"/>
                <a:gd name="connsiteY3" fmla="*/ 560539 h 887414"/>
                <a:gd name="connsiteX4" fmla="*/ 2382007 w 2444281"/>
                <a:gd name="connsiteY4" fmla="*/ 560539 h 887414"/>
                <a:gd name="connsiteX5" fmla="*/ 2417037 w 2444281"/>
                <a:gd name="connsiteY5" fmla="*/ 633712 h 887414"/>
                <a:gd name="connsiteX6" fmla="*/ 2440390 w 2444281"/>
                <a:gd name="connsiteY6" fmla="*/ 783950 h 887414"/>
                <a:gd name="connsiteX7" fmla="*/ 2437276 w 2444281"/>
                <a:gd name="connsiteY7" fmla="*/ 790956 h 887414"/>
                <a:gd name="connsiteX8" fmla="*/ 2436497 w 2444281"/>
                <a:gd name="connsiteY8" fmla="*/ 804968 h 887414"/>
                <a:gd name="connsiteX9" fmla="*/ 2426378 w 2444281"/>
                <a:gd name="connsiteY9" fmla="*/ 889817 h 887414"/>
                <a:gd name="connsiteX10" fmla="*/ 25688 w 2444281"/>
                <a:gd name="connsiteY10" fmla="*/ 889817 h 887414"/>
                <a:gd name="connsiteX11" fmla="*/ 11676 w 2444281"/>
                <a:gd name="connsiteY11" fmla="*/ 861015 h 887414"/>
                <a:gd name="connsiteX12" fmla="*/ 7006 w 2444281"/>
                <a:gd name="connsiteY12" fmla="*/ 590120 h 887414"/>
                <a:gd name="connsiteX13" fmla="*/ 64610 w 2444281"/>
                <a:gd name="connsiteY13" fmla="*/ 179886 h 887414"/>
                <a:gd name="connsiteX14" fmla="*/ 100418 w 2444281"/>
                <a:gd name="connsiteY14" fmla="*/ 144077 h 887414"/>
                <a:gd name="connsiteX15" fmla="*/ 173591 w 2444281"/>
                <a:gd name="connsiteY15" fmla="*/ 136293 h 887414"/>
                <a:gd name="connsiteX16" fmla="*/ 433587 w 2444281"/>
                <a:gd name="connsiteY16" fmla="*/ 116832 h 887414"/>
                <a:gd name="connsiteX17" fmla="*/ 693584 w 2444281"/>
                <a:gd name="connsiteY17" fmla="*/ 98150 h 887414"/>
                <a:gd name="connsiteX18" fmla="*/ 890528 w 2444281"/>
                <a:gd name="connsiteY18" fmla="*/ 84138 h 887414"/>
                <a:gd name="connsiteX19" fmla="*/ 1139627 w 2444281"/>
                <a:gd name="connsiteY19" fmla="*/ 67013 h 887414"/>
                <a:gd name="connsiteX20" fmla="*/ 1435432 w 2444281"/>
                <a:gd name="connsiteY20" fmla="*/ 45995 h 887414"/>
                <a:gd name="connsiteX21" fmla="*/ 1561538 w 2444281"/>
                <a:gd name="connsiteY21" fmla="*/ 38211 h 887414"/>
                <a:gd name="connsiteX22" fmla="*/ 1602795 w 2444281"/>
                <a:gd name="connsiteY22" fmla="*/ 48330 h 887414"/>
                <a:gd name="connsiteX23" fmla="*/ 1679081 w 2444281"/>
                <a:gd name="connsiteY23" fmla="*/ 96593 h 887414"/>
                <a:gd name="connsiteX24" fmla="*/ 1718003 w 2444281"/>
                <a:gd name="connsiteY24" fmla="*/ 81803 h 887414"/>
                <a:gd name="connsiteX25" fmla="*/ 1731236 w 2444281"/>
                <a:gd name="connsiteY25" fmla="*/ 40546 h 887414"/>
                <a:gd name="connsiteX26" fmla="*/ 1748362 w 2444281"/>
                <a:gd name="connsiteY26" fmla="*/ 26534 h 887414"/>
                <a:gd name="connsiteX27" fmla="*/ 2004467 w 2444281"/>
                <a:gd name="connsiteY27" fmla="*/ 7073 h 887414"/>
                <a:gd name="connsiteX28" fmla="*/ 2102549 w 2444281"/>
                <a:gd name="connsiteY28" fmla="*/ 67 h 887414"/>
                <a:gd name="connsiteX29" fmla="*/ 2161710 w 2444281"/>
                <a:gd name="connsiteY29" fmla="*/ 55336 h 887414"/>
                <a:gd name="connsiteX30" fmla="*/ 2161710 w 2444281"/>
                <a:gd name="connsiteY30" fmla="*/ 55336 h 887414"/>
                <a:gd name="connsiteX31" fmla="*/ 2177279 w 2444281"/>
                <a:gd name="connsiteY31" fmla="*/ 126174 h 887414"/>
                <a:gd name="connsiteX32" fmla="*/ 2206081 w 2444281"/>
                <a:gd name="connsiteY32" fmla="*/ 253058 h 887414"/>
                <a:gd name="connsiteX33" fmla="*/ 2206081 w 2444281"/>
                <a:gd name="connsiteY33" fmla="*/ 253058 h 887414"/>
                <a:gd name="connsiteX34" fmla="*/ 2216201 w 2444281"/>
                <a:gd name="connsiteY34" fmla="*/ 281860 h 887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444281" h="887414">
                  <a:moveTo>
                    <a:pt x="2216201" y="281860"/>
                  </a:moveTo>
                  <a:cubicBezTo>
                    <a:pt x="2215422" y="283417"/>
                    <a:pt x="2215422" y="284974"/>
                    <a:pt x="2216979" y="285752"/>
                  </a:cubicBezTo>
                  <a:cubicBezTo>
                    <a:pt x="2257458" y="340243"/>
                    <a:pt x="2293265" y="398625"/>
                    <a:pt x="2327517" y="457786"/>
                  </a:cubicBezTo>
                  <a:cubicBezTo>
                    <a:pt x="2346978" y="491259"/>
                    <a:pt x="2369552" y="523175"/>
                    <a:pt x="2382007" y="560539"/>
                  </a:cubicBezTo>
                  <a:lnTo>
                    <a:pt x="2382007" y="560539"/>
                  </a:lnTo>
                  <a:cubicBezTo>
                    <a:pt x="2402246" y="580779"/>
                    <a:pt x="2406138" y="608802"/>
                    <a:pt x="2417037" y="633712"/>
                  </a:cubicBezTo>
                  <a:cubicBezTo>
                    <a:pt x="2438833" y="681197"/>
                    <a:pt x="2452066" y="731017"/>
                    <a:pt x="2440390" y="783950"/>
                  </a:cubicBezTo>
                  <a:cubicBezTo>
                    <a:pt x="2439611" y="787064"/>
                    <a:pt x="2438833" y="789399"/>
                    <a:pt x="2437276" y="790956"/>
                  </a:cubicBezTo>
                  <a:cubicBezTo>
                    <a:pt x="2437276" y="795627"/>
                    <a:pt x="2437276" y="800297"/>
                    <a:pt x="2436497" y="804968"/>
                  </a:cubicBezTo>
                  <a:cubicBezTo>
                    <a:pt x="2430270" y="832991"/>
                    <a:pt x="2437276" y="862572"/>
                    <a:pt x="2426378" y="889817"/>
                  </a:cubicBezTo>
                  <a:cubicBezTo>
                    <a:pt x="1626148" y="889817"/>
                    <a:pt x="825918" y="889817"/>
                    <a:pt x="25688" y="889817"/>
                  </a:cubicBezTo>
                  <a:cubicBezTo>
                    <a:pt x="16347" y="882032"/>
                    <a:pt x="14012" y="871913"/>
                    <a:pt x="11676" y="861015"/>
                  </a:cubicBezTo>
                  <a:cubicBezTo>
                    <a:pt x="-5449" y="770717"/>
                    <a:pt x="-778" y="680418"/>
                    <a:pt x="7006" y="590120"/>
                  </a:cubicBezTo>
                  <a:cubicBezTo>
                    <a:pt x="19461" y="452337"/>
                    <a:pt x="42035" y="316112"/>
                    <a:pt x="64610" y="179886"/>
                  </a:cubicBezTo>
                  <a:cubicBezTo>
                    <a:pt x="68502" y="157311"/>
                    <a:pt x="76286" y="147191"/>
                    <a:pt x="100418" y="144077"/>
                  </a:cubicBezTo>
                  <a:cubicBezTo>
                    <a:pt x="124549" y="140185"/>
                    <a:pt x="150238" y="143299"/>
                    <a:pt x="173591" y="136293"/>
                  </a:cubicBezTo>
                  <a:cubicBezTo>
                    <a:pt x="259997" y="128509"/>
                    <a:pt x="346403" y="123060"/>
                    <a:pt x="433587" y="116832"/>
                  </a:cubicBezTo>
                  <a:cubicBezTo>
                    <a:pt x="519994" y="110605"/>
                    <a:pt x="607178" y="105156"/>
                    <a:pt x="693584" y="98150"/>
                  </a:cubicBezTo>
                  <a:cubicBezTo>
                    <a:pt x="758973" y="93479"/>
                    <a:pt x="825140" y="88030"/>
                    <a:pt x="890528" y="84138"/>
                  </a:cubicBezTo>
                  <a:cubicBezTo>
                    <a:pt x="973820" y="79468"/>
                    <a:pt x="1056334" y="72461"/>
                    <a:pt x="1139627" y="67013"/>
                  </a:cubicBezTo>
                  <a:cubicBezTo>
                    <a:pt x="1238488" y="60007"/>
                    <a:pt x="1336571" y="52222"/>
                    <a:pt x="1435432" y="45995"/>
                  </a:cubicBezTo>
                  <a:cubicBezTo>
                    <a:pt x="1477467" y="43660"/>
                    <a:pt x="1518724" y="35875"/>
                    <a:pt x="1561538" y="38211"/>
                  </a:cubicBezTo>
                  <a:cubicBezTo>
                    <a:pt x="1577106" y="35097"/>
                    <a:pt x="1590340" y="40546"/>
                    <a:pt x="1602795" y="48330"/>
                  </a:cubicBezTo>
                  <a:cubicBezTo>
                    <a:pt x="1628483" y="63121"/>
                    <a:pt x="1653393" y="81025"/>
                    <a:pt x="1679081" y="96593"/>
                  </a:cubicBezTo>
                  <a:cubicBezTo>
                    <a:pt x="1705548" y="113719"/>
                    <a:pt x="1710219" y="111383"/>
                    <a:pt x="1718003" y="81803"/>
                  </a:cubicBezTo>
                  <a:cubicBezTo>
                    <a:pt x="1721895" y="67791"/>
                    <a:pt x="1725787" y="53779"/>
                    <a:pt x="1731236" y="40546"/>
                  </a:cubicBezTo>
                  <a:cubicBezTo>
                    <a:pt x="1735129" y="33540"/>
                    <a:pt x="1740577" y="28869"/>
                    <a:pt x="1748362" y="26534"/>
                  </a:cubicBezTo>
                  <a:cubicBezTo>
                    <a:pt x="1833211" y="17193"/>
                    <a:pt x="1918839" y="10187"/>
                    <a:pt x="2004467" y="7073"/>
                  </a:cubicBezTo>
                  <a:cubicBezTo>
                    <a:pt x="2037161" y="5516"/>
                    <a:pt x="2069855" y="846"/>
                    <a:pt x="2102549" y="67"/>
                  </a:cubicBezTo>
                  <a:cubicBezTo>
                    <a:pt x="2140693" y="-1490"/>
                    <a:pt x="2153926" y="24199"/>
                    <a:pt x="2161710" y="55336"/>
                  </a:cubicBezTo>
                  <a:lnTo>
                    <a:pt x="2161710" y="55336"/>
                  </a:lnTo>
                  <a:cubicBezTo>
                    <a:pt x="2171830" y="77911"/>
                    <a:pt x="2174944" y="102042"/>
                    <a:pt x="2177279" y="126174"/>
                  </a:cubicBezTo>
                  <a:cubicBezTo>
                    <a:pt x="2181171" y="169766"/>
                    <a:pt x="2196740" y="210244"/>
                    <a:pt x="2206081" y="253058"/>
                  </a:cubicBezTo>
                  <a:lnTo>
                    <a:pt x="2206081" y="253058"/>
                  </a:lnTo>
                  <a:cubicBezTo>
                    <a:pt x="2213865" y="260843"/>
                    <a:pt x="2212308" y="272519"/>
                    <a:pt x="2216201" y="281860"/>
                  </a:cubicBezTo>
                  <a:close/>
                </a:path>
              </a:pathLst>
            </a:custGeom>
            <a:solidFill>
              <a:srgbClr val="000000"/>
            </a:solidFill>
            <a:ln w="77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A51E619-7983-4D7F-A04B-9EC60A97EB8F}"/>
                </a:ext>
              </a:extLst>
            </p:cNvPr>
            <p:cNvSpPr/>
            <p:nvPr/>
          </p:nvSpPr>
          <p:spPr>
            <a:xfrm>
              <a:off x="4568780" y="1022727"/>
              <a:ext cx="1299984" cy="1556867"/>
            </a:xfrm>
            <a:custGeom>
              <a:avLst/>
              <a:gdLst>
                <a:gd name="connsiteX0" fmla="*/ 1292132 w 1299984"/>
                <a:gd name="connsiteY0" fmla="*/ 412704 h 1556867"/>
                <a:gd name="connsiteX1" fmla="*/ 1081955 w 1299984"/>
                <a:gd name="connsiteY1" fmla="*/ 353543 h 1556867"/>
                <a:gd name="connsiteX2" fmla="*/ 898245 w 1299984"/>
                <a:gd name="connsiteY2" fmla="*/ 323184 h 1556867"/>
                <a:gd name="connsiteX3" fmla="*/ 718427 w 1299984"/>
                <a:gd name="connsiteY3" fmla="*/ 324741 h 1556867"/>
                <a:gd name="connsiteX4" fmla="*/ 569746 w 1299984"/>
                <a:gd name="connsiteY4" fmla="*/ 479650 h 1556867"/>
                <a:gd name="connsiteX5" fmla="*/ 542501 w 1299984"/>
                <a:gd name="connsiteY5" fmla="*/ 704617 h 1556867"/>
                <a:gd name="connsiteX6" fmla="*/ 480226 w 1299984"/>
                <a:gd name="connsiteY6" fmla="*/ 1003535 h 1556867"/>
                <a:gd name="connsiteX7" fmla="*/ 458430 w 1299984"/>
                <a:gd name="connsiteY7" fmla="*/ 1071259 h 1556867"/>
                <a:gd name="connsiteX8" fmla="*/ 431963 w 1299984"/>
                <a:gd name="connsiteY8" fmla="*/ 1089942 h 1556867"/>
                <a:gd name="connsiteX9" fmla="*/ 407054 w 1299984"/>
                <a:gd name="connsiteY9" fmla="*/ 1066589 h 1556867"/>
                <a:gd name="connsiteX10" fmla="*/ 399269 w 1299984"/>
                <a:gd name="connsiteY10" fmla="*/ 1015990 h 1556867"/>
                <a:gd name="connsiteX11" fmla="*/ 210888 w 1299984"/>
                <a:gd name="connsiteY11" fmla="*/ 861861 h 1556867"/>
                <a:gd name="connsiteX12" fmla="*/ 119811 w 1299984"/>
                <a:gd name="connsiteY12" fmla="*/ 924914 h 1556867"/>
                <a:gd name="connsiteX13" fmla="*/ 102686 w 1299984"/>
                <a:gd name="connsiteY13" fmla="*/ 1110959 h 1556867"/>
                <a:gd name="connsiteX14" fmla="*/ 159512 w 1299984"/>
                <a:gd name="connsiteY14" fmla="*/ 1204371 h 1556867"/>
                <a:gd name="connsiteX15" fmla="*/ 265379 w 1299984"/>
                <a:gd name="connsiteY15" fmla="*/ 1420776 h 1556867"/>
                <a:gd name="connsiteX16" fmla="*/ 260708 w 1299984"/>
                <a:gd name="connsiteY16" fmla="*/ 1560894 h 1556867"/>
                <a:gd name="connsiteX17" fmla="*/ 252924 w 1299984"/>
                <a:gd name="connsiteY17" fmla="*/ 1553110 h 1556867"/>
                <a:gd name="connsiteX18" fmla="*/ 230349 w 1299984"/>
                <a:gd name="connsiteY18" fmla="*/ 1531314 h 1556867"/>
                <a:gd name="connsiteX19" fmla="*/ 112027 w 1299984"/>
                <a:gd name="connsiteY19" fmla="*/ 1370178 h 1556867"/>
                <a:gd name="connsiteX20" fmla="*/ 40411 w 1299984"/>
                <a:gd name="connsiteY20" fmla="*/ 1192695 h 1556867"/>
                <a:gd name="connsiteX21" fmla="*/ 18615 w 1299984"/>
                <a:gd name="connsiteY21" fmla="*/ 1124971 h 1556867"/>
                <a:gd name="connsiteX22" fmla="*/ 11609 w 1299984"/>
                <a:gd name="connsiteY22" fmla="*/ 1061140 h 1556867"/>
                <a:gd name="connsiteX23" fmla="*/ 10831 w 1299984"/>
                <a:gd name="connsiteY23" fmla="*/ 872759 h 1556867"/>
                <a:gd name="connsiteX24" fmla="*/ 40411 w 1299984"/>
                <a:gd name="connsiteY24" fmla="*/ 703839 h 1556867"/>
                <a:gd name="connsiteX25" fmla="*/ 104243 w 1299984"/>
                <a:gd name="connsiteY25" fmla="*/ 485099 h 1556867"/>
                <a:gd name="connsiteX26" fmla="*/ 189870 w 1299984"/>
                <a:gd name="connsiteY26" fmla="*/ 306059 h 1556867"/>
                <a:gd name="connsiteX27" fmla="*/ 285618 w 1299984"/>
                <a:gd name="connsiteY27" fmla="*/ 190851 h 1556867"/>
                <a:gd name="connsiteX28" fmla="*/ 388371 w 1299984"/>
                <a:gd name="connsiteY28" fmla="*/ 109115 h 1556867"/>
                <a:gd name="connsiteX29" fmla="*/ 741002 w 1299984"/>
                <a:gd name="connsiteY29" fmla="*/ 135 h 1556867"/>
                <a:gd name="connsiteX30" fmla="*/ 1095967 w 1299984"/>
                <a:gd name="connsiteY30" fmla="*/ 96660 h 1556867"/>
                <a:gd name="connsiteX31" fmla="*/ 1294468 w 1299984"/>
                <a:gd name="connsiteY31" fmla="*/ 397136 h 1556867"/>
                <a:gd name="connsiteX32" fmla="*/ 1292132 w 1299984"/>
                <a:gd name="connsiteY32" fmla="*/ 412704 h 1556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299984" h="1556867">
                  <a:moveTo>
                    <a:pt x="1292132" y="412704"/>
                  </a:moveTo>
                  <a:cubicBezTo>
                    <a:pt x="1232193" y="357436"/>
                    <a:pt x="1156685" y="355879"/>
                    <a:pt x="1081955" y="353543"/>
                  </a:cubicBezTo>
                  <a:cubicBezTo>
                    <a:pt x="1019681" y="351987"/>
                    <a:pt x="959741" y="332526"/>
                    <a:pt x="898245" y="323184"/>
                  </a:cubicBezTo>
                  <a:cubicBezTo>
                    <a:pt x="837527" y="313843"/>
                    <a:pt x="778366" y="313843"/>
                    <a:pt x="718427" y="324741"/>
                  </a:cubicBezTo>
                  <a:cubicBezTo>
                    <a:pt x="632799" y="341088"/>
                    <a:pt x="587650" y="397136"/>
                    <a:pt x="569746" y="479650"/>
                  </a:cubicBezTo>
                  <a:cubicBezTo>
                    <a:pt x="553399" y="553601"/>
                    <a:pt x="547950" y="629109"/>
                    <a:pt x="542501" y="704617"/>
                  </a:cubicBezTo>
                  <a:cubicBezTo>
                    <a:pt x="535495" y="807370"/>
                    <a:pt x="511364" y="906231"/>
                    <a:pt x="480226" y="1003535"/>
                  </a:cubicBezTo>
                  <a:cubicBezTo>
                    <a:pt x="473220" y="1026110"/>
                    <a:pt x="465436" y="1048685"/>
                    <a:pt x="458430" y="1071259"/>
                  </a:cubicBezTo>
                  <a:cubicBezTo>
                    <a:pt x="454538" y="1084493"/>
                    <a:pt x="448310" y="1093834"/>
                    <a:pt x="431963" y="1089942"/>
                  </a:cubicBezTo>
                  <a:cubicBezTo>
                    <a:pt x="418730" y="1086828"/>
                    <a:pt x="406275" y="1086828"/>
                    <a:pt x="407054" y="1066589"/>
                  </a:cubicBezTo>
                  <a:cubicBezTo>
                    <a:pt x="407054" y="1049463"/>
                    <a:pt x="401604" y="1033116"/>
                    <a:pt x="399269" y="1015990"/>
                  </a:cubicBezTo>
                  <a:cubicBezTo>
                    <a:pt x="383701" y="908567"/>
                    <a:pt x="284061" y="865753"/>
                    <a:pt x="210888" y="861861"/>
                  </a:cubicBezTo>
                  <a:cubicBezTo>
                    <a:pt x="163404" y="859525"/>
                    <a:pt x="135380" y="879765"/>
                    <a:pt x="119811" y="924914"/>
                  </a:cubicBezTo>
                  <a:cubicBezTo>
                    <a:pt x="99572" y="985632"/>
                    <a:pt x="87896" y="1047128"/>
                    <a:pt x="102686" y="1110959"/>
                  </a:cubicBezTo>
                  <a:cubicBezTo>
                    <a:pt x="111249" y="1148324"/>
                    <a:pt x="126039" y="1182575"/>
                    <a:pt x="159512" y="1204371"/>
                  </a:cubicBezTo>
                  <a:cubicBezTo>
                    <a:pt x="237355" y="1255748"/>
                    <a:pt x="266157" y="1331256"/>
                    <a:pt x="265379" y="1420776"/>
                  </a:cubicBezTo>
                  <a:cubicBezTo>
                    <a:pt x="264600" y="1467482"/>
                    <a:pt x="271606" y="1514188"/>
                    <a:pt x="260708" y="1560894"/>
                  </a:cubicBezTo>
                  <a:cubicBezTo>
                    <a:pt x="256037" y="1560115"/>
                    <a:pt x="254480" y="1556223"/>
                    <a:pt x="252924" y="1553110"/>
                  </a:cubicBezTo>
                  <a:cubicBezTo>
                    <a:pt x="249810" y="1541433"/>
                    <a:pt x="241247" y="1534427"/>
                    <a:pt x="230349" y="1531314"/>
                  </a:cubicBezTo>
                  <a:cubicBezTo>
                    <a:pt x="187535" y="1517302"/>
                    <a:pt x="129153" y="1410656"/>
                    <a:pt x="112027" y="1370178"/>
                  </a:cubicBezTo>
                  <a:cubicBezTo>
                    <a:pt x="87117" y="1311795"/>
                    <a:pt x="64543" y="1251856"/>
                    <a:pt x="40411" y="1192695"/>
                  </a:cubicBezTo>
                  <a:cubicBezTo>
                    <a:pt x="31848" y="1170120"/>
                    <a:pt x="21729" y="1149103"/>
                    <a:pt x="18615" y="1124971"/>
                  </a:cubicBezTo>
                  <a:cubicBezTo>
                    <a:pt x="16280" y="1102397"/>
                    <a:pt x="25621" y="1082936"/>
                    <a:pt x="11609" y="1061140"/>
                  </a:cubicBezTo>
                  <a:cubicBezTo>
                    <a:pt x="-10965" y="1026888"/>
                    <a:pt x="5382" y="911680"/>
                    <a:pt x="10831" y="872759"/>
                  </a:cubicBezTo>
                  <a:cubicBezTo>
                    <a:pt x="18615" y="816711"/>
                    <a:pt x="28735" y="759107"/>
                    <a:pt x="40411" y="703839"/>
                  </a:cubicBezTo>
                  <a:cubicBezTo>
                    <a:pt x="55980" y="629887"/>
                    <a:pt x="77776" y="556715"/>
                    <a:pt x="104243" y="485099"/>
                  </a:cubicBezTo>
                  <a:cubicBezTo>
                    <a:pt x="119811" y="444620"/>
                    <a:pt x="149392" y="328634"/>
                    <a:pt x="189870" y="306059"/>
                  </a:cubicBezTo>
                  <a:cubicBezTo>
                    <a:pt x="224122" y="287377"/>
                    <a:pt x="256816" y="220431"/>
                    <a:pt x="285618" y="190851"/>
                  </a:cubicBezTo>
                  <a:cubicBezTo>
                    <a:pt x="316755" y="158935"/>
                    <a:pt x="351006" y="132468"/>
                    <a:pt x="388371" y="109115"/>
                  </a:cubicBezTo>
                  <a:cubicBezTo>
                    <a:pt x="485675" y="48397"/>
                    <a:pt x="624236" y="-2979"/>
                    <a:pt x="741002" y="135"/>
                  </a:cubicBezTo>
                  <a:cubicBezTo>
                    <a:pt x="863994" y="4027"/>
                    <a:pt x="989322" y="32050"/>
                    <a:pt x="1095967" y="96660"/>
                  </a:cubicBezTo>
                  <a:cubicBezTo>
                    <a:pt x="1185487" y="151151"/>
                    <a:pt x="1331833" y="278814"/>
                    <a:pt x="1294468" y="397136"/>
                  </a:cubicBezTo>
                  <a:cubicBezTo>
                    <a:pt x="1293689" y="402585"/>
                    <a:pt x="1292911" y="407255"/>
                    <a:pt x="1292132" y="412704"/>
                  </a:cubicBezTo>
                  <a:close/>
                </a:path>
              </a:pathLst>
            </a:custGeom>
            <a:solidFill>
              <a:srgbClr val="89571E"/>
            </a:solidFill>
            <a:ln w="77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9BBBA40-EE64-4C0D-A72E-8E631ED62173}"/>
                </a:ext>
              </a:extLst>
            </p:cNvPr>
            <p:cNvSpPr/>
            <p:nvPr/>
          </p:nvSpPr>
          <p:spPr>
            <a:xfrm>
              <a:off x="5098826" y="2631884"/>
              <a:ext cx="194608" cy="233530"/>
            </a:xfrm>
            <a:custGeom>
              <a:avLst/>
              <a:gdLst>
                <a:gd name="connsiteX0" fmla="*/ 98861 w 194608"/>
                <a:gd name="connsiteY0" fmla="*/ 212512 h 233530"/>
                <a:gd name="connsiteX1" fmla="*/ 88742 w 194608"/>
                <a:gd name="connsiteY1" fmla="*/ 211734 h 233530"/>
                <a:gd name="connsiteX2" fmla="*/ 66167 w 194608"/>
                <a:gd name="connsiteY2" fmla="*/ 205506 h 233530"/>
                <a:gd name="connsiteX3" fmla="*/ 60718 w 194608"/>
                <a:gd name="connsiteY3" fmla="*/ 200836 h 233530"/>
                <a:gd name="connsiteX4" fmla="*/ 9341 w 194608"/>
                <a:gd name="connsiteY4" fmla="*/ 28024 h 233530"/>
                <a:gd name="connsiteX5" fmla="*/ 0 w 194608"/>
                <a:gd name="connsiteY5" fmla="*/ 0 h 233530"/>
                <a:gd name="connsiteX6" fmla="*/ 31916 w 194608"/>
                <a:gd name="connsiteY6" fmla="*/ 49041 h 233530"/>
                <a:gd name="connsiteX7" fmla="*/ 198501 w 194608"/>
                <a:gd name="connsiteY7" fmla="*/ 233530 h 233530"/>
                <a:gd name="connsiteX8" fmla="*/ 195387 w 194608"/>
                <a:gd name="connsiteY8" fmla="*/ 236644 h 233530"/>
                <a:gd name="connsiteX9" fmla="*/ 175926 w 194608"/>
                <a:gd name="connsiteY9" fmla="*/ 234309 h 233530"/>
                <a:gd name="connsiteX10" fmla="*/ 175926 w 194608"/>
                <a:gd name="connsiteY10" fmla="*/ 233530 h 233530"/>
                <a:gd name="connsiteX11" fmla="*/ 150238 w 194608"/>
                <a:gd name="connsiteY11" fmla="*/ 228081 h 233530"/>
                <a:gd name="connsiteX12" fmla="*/ 131555 w 194608"/>
                <a:gd name="connsiteY12" fmla="*/ 223410 h 233530"/>
                <a:gd name="connsiteX13" fmla="*/ 131555 w 194608"/>
                <a:gd name="connsiteY13" fmla="*/ 222632 h 233530"/>
                <a:gd name="connsiteX14" fmla="*/ 98861 w 194608"/>
                <a:gd name="connsiteY14" fmla="*/ 212512 h 233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4608" h="233530">
                  <a:moveTo>
                    <a:pt x="98861" y="212512"/>
                  </a:moveTo>
                  <a:cubicBezTo>
                    <a:pt x="95747" y="212512"/>
                    <a:pt x="91855" y="211734"/>
                    <a:pt x="88742" y="211734"/>
                  </a:cubicBezTo>
                  <a:cubicBezTo>
                    <a:pt x="82514" y="204728"/>
                    <a:pt x="73173" y="207842"/>
                    <a:pt x="66167" y="205506"/>
                  </a:cubicBezTo>
                  <a:cubicBezTo>
                    <a:pt x="63832" y="204728"/>
                    <a:pt x="62275" y="203171"/>
                    <a:pt x="60718" y="200836"/>
                  </a:cubicBezTo>
                  <a:cubicBezTo>
                    <a:pt x="46706" y="142453"/>
                    <a:pt x="27245" y="85628"/>
                    <a:pt x="9341" y="28024"/>
                  </a:cubicBezTo>
                  <a:cubicBezTo>
                    <a:pt x="7006" y="19461"/>
                    <a:pt x="3892" y="10898"/>
                    <a:pt x="0" y="0"/>
                  </a:cubicBezTo>
                  <a:cubicBezTo>
                    <a:pt x="20239" y="13233"/>
                    <a:pt x="23353" y="33473"/>
                    <a:pt x="31916" y="49041"/>
                  </a:cubicBezTo>
                  <a:cubicBezTo>
                    <a:pt x="72394" y="124549"/>
                    <a:pt x="127663" y="185267"/>
                    <a:pt x="198501" y="233530"/>
                  </a:cubicBezTo>
                  <a:cubicBezTo>
                    <a:pt x="197722" y="234309"/>
                    <a:pt x="196944" y="235865"/>
                    <a:pt x="195387" y="236644"/>
                  </a:cubicBezTo>
                  <a:cubicBezTo>
                    <a:pt x="188381" y="240536"/>
                    <a:pt x="182153" y="238979"/>
                    <a:pt x="175926" y="234309"/>
                  </a:cubicBezTo>
                  <a:lnTo>
                    <a:pt x="175926" y="233530"/>
                  </a:lnTo>
                  <a:cubicBezTo>
                    <a:pt x="168142" y="226524"/>
                    <a:pt x="158801" y="228859"/>
                    <a:pt x="150238" y="228081"/>
                  </a:cubicBezTo>
                  <a:cubicBezTo>
                    <a:pt x="143232" y="228081"/>
                    <a:pt x="137004" y="228081"/>
                    <a:pt x="131555" y="223410"/>
                  </a:cubicBezTo>
                  <a:lnTo>
                    <a:pt x="131555" y="222632"/>
                  </a:lnTo>
                  <a:cubicBezTo>
                    <a:pt x="122214" y="216404"/>
                    <a:pt x="108981" y="221075"/>
                    <a:pt x="98861" y="212512"/>
                  </a:cubicBezTo>
                  <a:close/>
                </a:path>
              </a:pathLst>
            </a:custGeom>
            <a:solidFill>
              <a:srgbClr val="E3B786"/>
            </a:solidFill>
            <a:ln w="77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0" name="Graphic 24">
              <a:extLst>
                <a:ext uri="{FF2B5EF4-FFF2-40B4-BE49-F238E27FC236}">
                  <a16:creationId xmlns:a16="http://schemas.microsoft.com/office/drawing/2014/main" id="{401A6079-B41B-4DF8-8A6A-E59A4F1E1BAE}"/>
                </a:ext>
              </a:extLst>
            </p:cNvPr>
            <p:cNvGrpSpPr/>
            <p:nvPr/>
          </p:nvGrpSpPr>
          <p:grpSpPr>
            <a:xfrm>
              <a:off x="3822070" y="2993077"/>
              <a:ext cx="4040070" cy="2506556"/>
              <a:chOff x="3822070" y="2993077"/>
              <a:chExt cx="4040070" cy="2506556"/>
            </a:xfrm>
            <a:solidFill>
              <a:srgbClr val="A1C1E2"/>
            </a:solidFill>
          </p:grpSpPr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63F3D4D0-DF51-4687-9D59-017A799D11B5}"/>
                  </a:ext>
                </a:extLst>
              </p:cNvPr>
              <p:cNvSpPr/>
              <p:nvPr/>
            </p:nvSpPr>
            <p:spPr>
              <a:xfrm>
                <a:off x="5752399" y="3005226"/>
                <a:ext cx="155687" cy="303589"/>
              </a:xfrm>
              <a:custGeom>
                <a:avLst/>
                <a:gdLst>
                  <a:gd name="connsiteX0" fmla="*/ 56359 w 155686"/>
                  <a:gd name="connsiteY0" fmla="*/ 86713 h 303589"/>
                  <a:gd name="connsiteX1" fmla="*/ 11210 w 155686"/>
                  <a:gd name="connsiteY1" fmla="*/ 1085 h 303589"/>
                  <a:gd name="connsiteX2" fmla="*/ 5761 w 155686"/>
                  <a:gd name="connsiteY2" fmla="*/ 1863 h 303589"/>
                  <a:gd name="connsiteX3" fmla="*/ 16659 w 155686"/>
                  <a:gd name="connsiteY3" fmla="*/ 83599 h 303589"/>
                  <a:gd name="connsiteX4" fmla="*/ 312 w 155686"/>
                  <a:gd name="connsiteY4" fmla="*/ 100725 h 303589"/>
                  <a:gd name="connsiteX5" fmla="*/ 42347 w 155686"/>
                  <a:gd name="connsiteY5" fmla="*/ 163778 h 303589"/>
                  <a:gd name="connsiteX6" fmla="*/ 54802 w 155686"/>
                  <a:gd name="connsiteY6" fmla="*/ 290662 h 303589"/>
                  <a:gd name="connsiteX7" fmla="*/ 64143 w 155686"/>
                  <a:gd name="connsiteY7" fmla="*/ 309345 h 303589"/>
                  <a:gd name="connsiteX8" fmla="*/ 92167 w 155686"/>
                  <a:gd name="connsiteY8" fmla="*/ 262639 h 303589"/>
                  <a:gd name="connsiteX9" fmla="*/ 139651 w 155686"/>
                  <a:gd name="connsiteY9" fmla="*/ 249405 h 303589"/>
                  <a:gd name="connsiteX10" fmla="*/ 149771 w 155686"/>
                  <a:gd name="connsiteY10" fmla="*/ 224495 h 303589"/>
                  <a:gd name="connsiteX11" fmla="*/ 56359 w 155686"/>
                  <a:gd name="connsiteY11" fmla="*/ 86713 h 303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5686" h="303589">
                    <a:moveTo>
                      <a:pt x="56359" y="86713"/>
                    </a:moveTo>
                    <a:cubicBezTo>
                      <a:pt x="39233" y="59468"/>
                      <a:pt x="18994" y="33001"/>
                      <a:pt x="11210" y="1085"/>
                    </a:cubicBezTo>
                    <a:cubicBezTo>
                      <a:pt x="9653" y="-472"/>
                      <a:pt x="7317" y="-472"/>
                      <a:pt x="5761" y="1863"/>
                    </a:cubicBezTo>
                    <a:cubicBezTo>
                      <a:pt x="-9808" y="31444"/>
                      <a:pt x="10431" y="57911"/>
                      <a:pt x="16659" y="83599"/>
                    </a:cubicBezTo>
                    <a:cubicBezTo>
                      <a:pt x="22886" y="108509"/>
                      <a:pt x="14323" y="102282"/>
                      <a:pt x="312" y="100725"/>
                    </a:cubicBezTo>
                    <a:cubicBezTo>
                      <a:pt x="21329" y="117072"/>
                      <a:pt x="43904" y="132640"/>
                      <a:pt x="42347" y="163778"/>
                    </a:cubicBezTo>
                    <a:cubicBezTo>
                      <a:pt x="40790" y="206592"/>
                      <a:pt x="54023" y="247848"/>
                      <a:pt x="54802" y="290662"/>
                    </a:cubicBezTo>
                    <a:cubicBezTo>
                      <a:pt x="54802" y="297668"/>
                      <a:pt x="50910" y="308566"/>
                      <a:pt x="64143" y="309345"/>
                    </a:cubicBezTo>
                    <a:cubicBezTo>
                      <a:pt x="53245" y="281321"/>
                      <a:pt x="63365" y="267309"/>
                      <a:pt x="92167" y="262639"/>
                    </a:cubicBezTo>
                    <a:cubicBezTo>
                      <a:pt x="108514" y="260303"/>
                      <a:pt x="123304" y="252519"/>
                      <a:pt x="139651" y="249405"/>
                    </a:cubicBezTo>
                    <a:cubicBezTo>
                      <a:pt x="158334" y="246292"/>
                      <a:pt x="160669" y="239286"/>
                      <a:pt x="149771" y="224495"/>
                    </a:cubicBezTo>
                    <a:cubicBezTo>
                      <a:pt x="118634" y="178568"/>
                      <a:pt x="85939" y="133419"/>
                      <a:pt x="56359" y="86713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77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13563A39-DA46-4522-BED2-612BE92956D7}"/>
                  </a:ext>
                </a:extLst>
              </p:cNvPr>
              <p:cNvSpPr/>
              <p:nvPr/>
            </p:nvSpPr>
            <p:spPr>
              <a:xfrm>
                <a:off x="6914912" y="3319241"/>
                <a:ext cx="350295" cy="412570"/>
              </a:xfrm>
              <a:custGeom>
                <a:avLst/>
                <a:gdLst>
                  <a:gd name="connsiteX0" fmla="*/ 0 w 350295"/>
                  <a:gd name="connsiteY0" fmla="*/ 411013 h 412569"/>
                  <a:gd name="connsiteX1" fmla="*/ 4670 w 350295"/>
                  <a:gd name="connsiteY1" fmla="*/ 416462 h 412569"/>
                  <a:gd name="connsiteX2" fmla="*/ 14790 w 350295"/>
                  <a:gd name="connsiteY2" fmla="*/ 414127 h 412569"/>
                  <a:gd name="connsiteX3" fmla="*/ 25688 w 350295"/>
                  <a:gd name="connsiteY3" fmla="*/ 411791 h 412569"/>
                  <a:gd name="connsiteX4" fmla="*/ 243650 w 350295"/>
                  <a:gd name="connsiteY4" fmla="*/ 267781 h 412569"/>
                  <a:gd name="connsiteX5" fmla="*/ 341732 w 350295"/>
                  <a:gd name="connsiteY5" fmla="*/ 51377 h 412569"/>
                  <a:gd name="connsiteX6" fmla="*/ 352630 w 350295"/>
                  <a:gd name="connsiteY6" fmla="*/ 0 h 412569"/>
                  <a:gd name="connsiteX7" fmla="*/ 0 w 350295"/>
                  <a:gd name="connsiteY7" fmla="*/ 411013 h 412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0295" h="412569">
                    <a:moveTo>
                      <a:pt x="0" y="411013"/>
                    </a:moveTo>
                    <a:cubicBezTo>
                      <a:pt x="1557" y="412570"/>
                      <a:pt x="3114" y="414127"/>
                      <a:pt x="4670" y="416462"/>
                    </a:cubicBezTo>
                    <a:cubicBezTo>
                      <a:pt x="7784" y="415684"/>
                      <a:pt x="11677" y="414905"/>
                      <a:pt x="14790" y="414127"/>
                    </a:cubicBezTo>
                    <a:cubicBezTo>
                      <a:pt x="18682" y="413348"/>
                      <a:pt x="21796" y="411791"/>
                      <a:pt x="25688" y="411791"/>
                    </a:cubicBezTo>
                    <a:cubicBezTo>
                      <a:pt x="125328" y="404785"/>
                      <a:pt x="193830" y="350295"/>
                      <a:pt x="243650" y="267781"/>
                    </a:cubicBezTo>
                    <a:cubicBezTo>
                      <a:pt x="284907" y="199279"/>
                      <a:pt x="312152" y="125328"/>
                      <a:pt x="341732" y="51377"/>
                    </a:cubicBezTo>
                    <a:cubicBezTo>
                      <a:pt x="347181" y="37365"/>
                      <a:pt x="358858" y="21796"/>
                      <a:pt x="352630" y="0"/>
                    </a:cubicBezTo>
                    <a:cubicBezTo>
                      <a:pt x="233530" y="138561"/>
                      <a:pt x="116765" y="274787"/>
                      <a:pt x="0" y="411013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77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FB4B0FC1-6490-4C3A-B6F9-4BCC64E39BDE}"/>
                  </a:ext>
                </a:extLst>
              </p:cNvPr>
              <p:cNvSpPr/>
              <p:nvPr/>
            </p:nvSpPr>
            <p:spPr>
              <a:xfrm>
                <a:off x="6549479" y="3486024"/>
                <a:ext cx="179040" cy="256883"/>
              </a:xfrm>
              <a:custGeom>
                <a:avLst/>
                <a:gdLst>
                  <a:gd name="connsiteX0" fmla="*/ 169267 w 179039"/>
                  <a:gd name="connsiteY0" fmla="*/ 3694 h 256883"/>
                  <a:gd name="connsiteX1" fmla="*/ 26814 w 179039"/>
                  <a:gd name="connsiteY1" fmla="*/ 51178 h 256883"/>
                  <a:gd name="connsiteX2" fmla="*/ 1125 w 179039"/>
                  <a:gd name="connsiteY2" fmla="*/ 83873 h 256883"/>
                  <a:gd name="connsiteX3" fmla="*/ 7353 w 179039"/>
                  <a:gd name="connsiteY3" fmla="*/ 144590 h 256883"/>
                  <a:gd name="connsiteX4" fmla="*/ 22922 w 179039"/>
                  <a:gd name="connsiteY4" fmla="*/ 232553 h 256883"/>
                  <a:gd name="connsiteX5" fmla="*/ 71184 w 179039"/>
                  <a:gd name="connsiteY5" fmla="*/ 242673 h 256883"/>
                  <a:gd name="connsiteX6" fmla="*/ 92202 w 179039"/>
                  <a:gd name="connsiteY6" fmla="*/ 210757 h 256883"/>
                  <a:gd name="connsiteX7" fmla="*/ 181722 w 179039"/>
                  <a:gd name="connsiteY7" fmla="*/ 15370 h 256883"/>
                  <a:gd name="connsiteX8" fmla="*/ 184057 w 179039"/>
                  <a:gd name="connsiteY8" fmla="*/ 2915 h 256883"/>
                  <a:gd name="connsiteX9" fmla="*/ 169267 w 179039"/>
                  <a:gd name="connsiteY9" fmla="*/ 3694 h 256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9039" h="256883">
                    <a:moveTo>
                      <a:pt x="169267" y="3694"/>
                    </a:moveTo>
                    <a:cubicBezTo>
                      <a:pt x="121783" y="20041"/>
                      <a:pt x="74298" y="36388"/>
                      <a:pt x="26814" y="51178"/>
                    </a:cubicBezTo>
                    <a:cubicBezTo>
                      <a:pt x="6574" y="57406"/>
                      <a:pt x="-3545" y="65968"/>
                      <a:pt x="1125" y="83873"/>
                    </a:cubicBezTo>
                    <a:cubicBezTo>
                      <a:pt x="3461" y="107226"/>
                      <a:pt x="4239" y="125908"/>
                      <a:pt x="7353" y="144590"/>
                    </a:cubicBezTo>
                    <a:cubicBezTo>
                      <a:pt x="12023" y="174171"/>
                      <a:pt x="12802" y="204530"/>
                      <a:pt x="22922" y="232553"/>
                    </a:cubicBezTo>
                    <a:cubicBezTo>
                      <a:pt x="33820" y="263691"/>
                      <a:pt x="50167" y="267583"/>
                      <a:pt x="71184" y="242673"/>
                    </a:cubicBezTo>
                    <a:cubicBezTo>
                      <a:pt x="78969" y="233332"/>
                      <a:pt x="85975" y="221655"/>
                      <a:pt x="92202" y="210757"/>
                    </a:cubicBezTo>
                    <a:cubicBezTo>
                      <a:pt x="127232" y="147704"/>
                      <a:pt x="152920" y="80759"/>
                      <a:pt x="181722" y="15370"/>
                    </a:cubicBezTo>
                    <a:cubicBezTo>
                      <a:pt x="183279" y="11478"/>
                      <a:pt x="187171" y="6808"/>
                      <a:pt x="184057" y="2915"/>
                    </a:cubicBezTo>
                    <a:cubicBezTo>
                      <a:pt x="179387" y="-3312"/>
                      <a:pt x="173938" y="2137"/>
                      <a:pt x="169267" y="3694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77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A36A4A74-58E0-4F41-AF46-D834FCF5E6CF}"/>
                  </a:ext>
                </a:extLst>
              </p:cNvPr>
              <p:cNvSpPr/>
              <p:nvPr/>
            </p:nvSpPr>
            <p:spPr>
              <a:xfrm>
                <a:off x="7708914" y="3041340"/>
                <a:ext cx="155687" cy="233530"/>
              </a:xfrm>
              <a:custGeom>
                <a:avLst/>
                <a:gdLst>
                  <a:gd name="connsiteX0" fmla="*/ 151795 w 155686"/>
                  <a:gd name="connsiteY0" fmla="*/ 205506 h 233530"/>
                  <a:gd name="connsiteX1" fmla="*/ 7006 w 155686"/>
                  <a:gd name="connsiteY1" fmla="*/ 0 h 233530"/>
                  <a:gd name="connsiteX2" fmla="*/ 0 w 155686"/>
                  <a:gd name="connsiteY2" fmla="*/ 3114 h 233530"/>
                  <a:gd name="connsiteX3" fmla="*/ 21796 w 155686"/>
                  <a:gd name="connsiteY3" fmla="*/ 180596 h 233530"/>
                  <a:gd name="connsiteX4" fmla="*/ 32694 w 155686"/>
                  <a:gd name="connsiteY4" fmla="*/ 209399 h 233530"/>
                  <a:gd name="connsiteX5" fmla="*/ 126106 w 155686"/>
                  <a:gd name="connsiteY5" fmla="*/ 238200 h 233530"/>
                  <a:gd name="connsiteX6" fmla="*/ 151795 w 155686"/>
                  <a:gd name="connsiteY6" fmla="*/ 205506 h 233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5686" h="233530">
                    <a:moveTo>
                      <a:pt x="151795" y="205506"/>
                    </a:moveTo>
                    <a:cubicBezTo>
                      <a:pt x="115986" y="127663"/>
                      <a:pt x="58383" y="66167"/>
                      <a:pt x="7006" y="0"/>
                    </a:cubicBezTo>
                    <a:cubicBezTo>
                      <a:pt x="4670" y="778"/>
                      <a:pt x="2335" y="2335"/>
                      <a:pt x="0" y="3114"/>
                    </a:cubicBezTo>
                    <a:cubicBezTo>
                      <a:pt x="7006" y="62275"/>
                      <a:pt x="14012" y="121435"/>
                      <a:pt x="21796" y="180596"/>
                    </a:cubicBezTo>
                    <a:cubicBezTo>
                      <a:pt x="23353" y="190716"/>
                      <a:pt x="19461" y="203949"/>
                      <a:pt x="32694" y="209399"/>
                    </a:cubicBezTo>
                    <a:cubicBezTo>
                      <a:pt x="63053" y="221854"/>
                      <a:pt x="93412" y="235087"/>
                      <a:pt x="126106" y="238200"/>
                    </a:cubicBezTo>
                    <a:cubicBezTo>
                      <a:pt x="152573" y="240536"/>
                      <a:pt x="161914" y="228081"/>
                      <a:pt x="151795" y="205506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77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ADB6CB71-F86F-48CD-AF10-082F8252AEEA}"/>
                  </a:ext>
                </a:extLst>
              </p:cNvPr>
              <p:cNvSpPr/>
              <p:nvPr/>
            </p:nvSpPr>
            <p:spPr>
              <a:xfrm>
                <a:off x="4875416" y="4489227"/>
                <a:ext cx="786218" cy="482629"/>
              </a:xfrm>
              <a:custGeom>
                <a:avLst/>
                <a:gdLst>
                  <a:gd name="connsiteX0" fmla="*/ 787775 w 786217"/>
                  <a:gd name="connsiteY0" fmla="*/ 487299 h 482628"/>
                  <a:gd name="connsiteX1" fmla="*/ 0 w 786217"/>
                  <a:gd name="connsiteY1" fmla="*/ 0 h 482628"/>
                  <a:gd name="connsiteX2" fmla="*/ 787775 w 786217"/>
                  <a:gd name="connsiteY2" fmla="*/ 487299 h 482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86217" h="482628">
                    <a:moveTo>
                      <a:pt x="787775" y="487299"/>
                    </a:moveTo>
                    <a:cubicBezTo>
                      <a:pt x="523886" y="323828"/>
                      <a:pt x="265446" y="164249"/>
                      <a:pt x="0" y="0"/>
                    </a:cubicBezTo>
                    <a:cubicBezTo>
                      <a:pt x="190716" y="284128"/>
                      <a:pt x="460054" y="426582"/>
                      <a:pt x="787775" y="487299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77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E9FBD490-5B14-4F69-A147-C505FD3BB078}"/>
                  </a:ext>
                </a:extLst>
              </p:cNvPr>
              <p:cNvSpPr/>
              <p:nvPr/>
            </p:nvSpPr>
            <p:spPr>
              <a:xfrm>
                <a:off x="5015976" y="5311836"/>
                <a:ext cx="358079" cy="186824"/>
              </a:xfrm>
              <a:custGeom>
                <a:avLst/>
                <a:gdLst>
                  <a:gd name="connsiteX0" fmla="*/ 344403 w 358079"/>
                  <a:gd name="connsiteY0" fmla="*/ 9536 h 186824"/>
                  <a:gd name="connsiteX1" fmla="*/ 325721 w 358079"/>
                  <a:gd name="connsiteY1" fmla="*/ 5643 h 186824"/>
                  <a:gd name="connsiteX2" fmla="*/ 175483 w 358079"/>
                  <a:gd name="connsiteY2" fmla="*/ 195 h 186824"/>
                  <a:gd name="connsiteX3" fmla="*/ 14348 w 358079"/>
                  <a:gd name="connsiteY3" fmla="*/ 5643 h 186824"/>
                  <a:gd name="connsiteX4" fmla="*/ 2671 w 358079"/>
                  <a:gd name="connsiteY4" fmla="*/ 21212 h 186824"/>
                  <a:gd name="connsiteX5" fmla="*/ 75065 w 358079"/>
                  <a:gd name="connsiteY5" fmla="*/ 177678 h 186824"/>
                  <a:gd name="connsiteX6" fmla="*/ 103089 w 358079"/>
                  <a:gd name="connsiteY6" fmla="*/ 186240 h 186824"/>
                  <a:gd name="connsiteX7" fmla="*/ 265782 w 358079"/>
                  <a:gd name="connsiteY7" fmla="*/ 106840 h 186824"/>
                  <a:gd name="connsiteX8" fmla="*/ 352966 w 358079"/>
                  <a:gd name="connsiteY8" fmla="*/ 50793 h 186824"/>
                  <a:gd name="connsiteX9" fmla="*/ 344403 w 358079"/>
                  <a:gd name="connsiteY9" fmla="*/ 9536 h 186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58079" h="186824">
                    <a:moveTo>
                      <a:pt x="344403" y="9536"/>
                    </a:moveTo>
                    <a:cubicBezTo>
                      <a:pt x="338954" y="7200"/>
                      <a:pt x="331948" y="7200"/>
                      <a:pt x="325721" y="5643"/>
                    </a:cubicBezTo>
                    <a:cubicBezTo>
                      <a:pt x="275123" y="-3697"/>
                      <a:pt x="223746" y="1751"/>
                      <a:pt x="175483" y="195"/>
                    </a:cubicBezTo>
                    <a:cubicBezTo>
                      <a:pt x="120215" y="973"/>
                      <a:pt x="67281" y="-2141"/>
                      <a:pt x="14348" y="5643"/>
                    </a:cubicBezTo>
                    <a:cubicBezTo>
                      <a:pt x="3449" y="7200"/>
                      <a:pt x="-4335" y="7200"/>
                      <a:pt x="2671" y="21212"/>
                    </a:cubicBezTo>
                    <a:cubicBezTo>
                      <a:pt x="26802" y="73367"/>
                      <a:pt x="51712" y="125522"/>
                      <a:pt x="75065" y="177678"/>
                    </a:cubicBezTo>
                    <a:cubicBezTo>
                      <a:pt x="81293" y="191689"/>
                      <a:pt x="89077" y="193246"/>
                      <a:pt x="103089" y="186240"/>
                    </a:cubicBezTo>
                    <a:cubicBezTo>
                      <a:pt x="156801" y="158995"/>
                      <a:pt x="212070" y="134864"/>
                      <a:pt x="265782" y="106840"/>
                    </a:cubicBezTo>
                    <a:cubicBezTo>
                      <a:pt x="296140" y="90493"/>
                      <a:pt x="327278" y="74146"/>
                      <a:pt x="352966" y="50793"/>
                    </a:cubicBezTo>
                    <a:cubicBezTo>
                      <a:pt x="372427" y="33667"/>
                      <a:pt x="369313" y="18877"/>
                      <a:pt x="344403" y="9536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77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07D78A30-4086-412F-9CBA-BCA540AC5622}"/>
                  </a:ext>
                </a:extLst>
              </p:cNvPr>
              <p:cNvSpPr/>
              <p:nvPr/>
            </p:nvSpPr>
            <p:spPr>
              <a:xfrm>
                <a:off x="4701046" y="3246847"/>
                <a:ext cx="653884" cy="311373"/>
              </a:xfrm>
              <a:custGeom>
                <a:avLst/>
                <a:gdLst>
                  <a:gd name="connsiteX0" fmla="*/ 658555 w 653884"/>
                  <a:gd name="connsiteY0" fmla="*/ 314487 h 311373"/>
                  <a:gd name="connsiteX1" fmla="*/ 0 w 653884"/>
                  <a:gd name="connsiteY1" fmla="*/ 0 h 311373"/>
                  <a:gd name="connsiteX2" fmla="*/ 293469 w 653884"/>
                  <a:gd name="connsiteY2" fmla="*/ 234309 h 311373"/>
                  <a:gd name="connsiteX3" fmla="*/ 658555 w 653884"/>
                  <a:gd name="connsiteY3" fmla="*/ 314487 h 3113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3884" h="311373">
                    <a:moveTo>
                      <a:pt x="658555" y="314487"/>
                    </a:moveTo>
                    <a:cubicBezTo>
                      <a:pt x="438258" y="209399"/>
                      <a:pt x="218740" y="105089"/>
                      <a:pt x="0" y="0"/>
                    </a:cubicBezTo>
                    <a:cubicBezTo>
                      <a:pt x="83292" y="97304"/>
                      <a:pt x="177483" y="179818"/>
                      <a:pt x="293469" y="234309"/>
                    </a:cubicBezTo>
                    <a:cubicBezTo>
                      <a:pt x="375205" y="273230"/>
                      <a:pt x="607178" y="325385"/>
                      <a:pt x="658555" y="314487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77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A2BF06D3-75EC-47F8-9750-BFA5389CDEF8}"/>
                  </a:ext>
                </a:extLst>
              </p:cNvPr>
              <p:cNvSpPr/>
              <p:nvPr/>
            </p:nvSpPr>
            <p:spPr>
              <a:xfrm>
                <a:off x="4224645" y="3545765"/>
                <a:ext cx="210177" cy="731728"/>
              </a:xfrm>
              <a:custGeom>
                <a:avLst/>
                <a:gdLst>
                  <a:gd name="connsiteX0" fmla="*/ 211734 w 210177"/>
                  <a:gd name="connsiteY0" fmla="*/ 27245 h 731727"/>
                  <a:gd name="connsiteX1" fmla="*/ 200836 w 210177"/>
                  <a:gd name="connsiteY1" fmla="*/ 0 h 731727"/>
                  <a:gd name="connsiteX2" fmla="*/ 0 w 210177"/>
                  <a:gd name="connsiteY2" fmla="*/ 735620 h 731727"/>
                  <a:gd name="connsiteX3" fmla="*/ 18682 w 210177"/>
                  <a:gd name="connsiteY3" fmla="*/ 718494 h 731727"/>
                  <a:gd name="connsiteX4" fmla="*/ 68502 w 210177"/>
                  <a:gd name="connsiteY4" fmla="*/ 627417 h 731727"/>
                  <a:gd name="connsiteX5" fmla="*/ 189938 w 210177"/>
                  <a:gd name="connsiteY5" fmla="*/ 338619 h 731727"/>
                  <a:gd name="connsiteX6" fmla="*/ 214069 w 210177"/>
                  <a:gd name="connsiteY6" fmla="*/ 171255 h 731727"/>
                  <a:gd name="connsiteX7" fmla="*/ 211734 w 210177"/>
                  <a:gd name="connsiteY7" fmla="*/ 27245 h 731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0177" h="731727">
                    <a:moveTo>
                      <a:pt x="211734" y="27245"/>
                    </a:moveTo>
                    <a:cubicBezTo>
                      <a:pt x="212512" y="17904"/>
                      <a:pt x="211734" y="9341"/>
                      <a:pt x="200836" y="0"/>
                    </a:cubicBezTo>
                    <a:cubicBezTo>
                      <a:pt x="133891" y="245207"/>
                      <a:pt x="67724" y="489635"/>
                      <a:pt x="0" y="735620"/>
                    </a:cubicBezTo>
                    <a:cubicBezTo>
                      <a:pt x="14790" y="733285"/>
                      <a:pt x="14790" y="724722"/>
                      <a:pt x="18682" y="718494"/>
                    </a:cubicBezTo>
                    <a:cubicBezTo>
                      <a:pt x="35808" y="688136"/>
                      <a:pt x="52155" y="657776"/>
                      <a:pt x="68502" y="627417"/>
                    </a:cubicBezTo>
                    <a:cubicBezTo>
                      <a:pt x="117543" y="534784"/>
                      <a:pt x="163471" y="440593"/>
                      <a:pt x="189938" y="338619"/>
                    </a:cubicBezTo>
                    <a:cubicBezTo>
                      <a:pt x="203950" y="284128"/>
                      <a:pt x="208620" y="228081"/>
                      <a:pt x="214069" y="171255"/>
                    </a:cubicBezTo>
                    <a:cubicBezTo>
                      <a:pt x="217961" y="122214"/>
                      <a:pt x="207842" y="75508"/>
                      <a:pt x="211734" y="27245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77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100481C7-1E2A-4942-9DFF-0237DB6DC81B}"/>
                  </a:ext>
                </a:extLst>
              </p:cNvPr>
              <p:cNvSpPr/>
              <p:nvPr/>
            </p:nvSpPr>
            <p:spPr>
              <a:xfrm>
                <a:off x="5327685" y="2993077"/>
                <a:ext cx="186824" cy="342511"/>
              </a:xfrm>
              <a:custGeom>
                <a:avLst/>
                <a:gdLst>
                  <a:gd name="connsiteX0" fmla="*/ 189160 w 186824"/>
                  <a:gd name="connsiteY0" fmla="*/ 249099 h 342510"/>
                  <a:gd name="connsiteX1" fmla="*/ 186046 w 186824"/>
                  <a:gd name="connsiteY1" fmla="*/ 197722 h 342510"/>
                  <a:gd name="connsiteX2" fmla="*/ 185267 w 186824"/>
                  <a:gd name="connsiteY2" fmla="*/ 188381 h 342510"/>
                  <a:gd name="connsiteX3" fmla="*/ 174369 w 186824"/>
                  <a:gd name="connsiteY3" fmla="*/ 126885 h 342510"/>
                  <a:gd name="connsiteX4" fmla="*/ 184489 w 186824"/>
                  <a:gd name="connsiteY4" fmla="*/ 110538 h 342510"/>
                  <a:gd name="connsiteX5" fmla="*/ 162693 w 186824"/>
                  <a:gd name="connsiteY5" fmla="*/ 97304 h 342510"/>
                  <a:gd name="connsiteX6" fmla="*/ 142454 w 186824"/>
                  <a:gd name="connsiteY6" fmla="*/ 0 h 342510"/>
                  <a:gd name="connsiteX7" fmla="*/ 0 w 186824"/>
                  <a:gd name="connsiteY7" fmla="*/ 343289 h 342510"/>
                  <a:gd name="connsiteX8" fmla="*/ 170477 w 186824"/>
                  <a:gd name="connsiteY8" fmla="*/ 285685 h 342510"/>
                  <a:gd name="connsiteX9" fmla="*/ 189160 w 186824"/>
                  <a:gd name="connsiteY9" fmla="*/ 249099 h 342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6824" h="342510">
                    <a:moveTo>
                      <a:pt x="189160" y="249099"/>
                    </a:moveTo>
                    <a:cubicBezTo>
                      <a:pt x="186046" y="231973"/>
                      <a:pt x="172812" y="215626"/>
                      <a:pt x="186046" y="197722"/>
                    </a:cubicBezTo>
                    <a:cubicBezTo>
                      <a:pt x="186046" y="194608"/>
                      <a:pt x="185267" y="191495"/>
                      <a:pt x="185267" y="188381"/>
                    </a:cubicBezTo>
                    <a:cubicBezTo>
                      <a:pt x="151795" y="158800"/>
                      <a:pt x="151795" y="158800"/>
                      <a:pt x="174369" y="126885"/>
                    </a:cubicBezTo>
                    <a:cubicBezTo>
                      <a:pt x="177483" y="121436"/>
                      <a:pt x="181375" y="115987"/>
                      <a:pt x="184489" y="110538"/>
                    </a:cubicBezTo>
                    <a:cubicBezTo>
                      <a:pt x="171255" y="115208"/>
                      <a:pt x="165807" y="112094"/>
                      <a:pt x="162693" y="97304"/>
                    </a:cubicBezTo>
                    <a:cubicBezTo>
                      <a:pt x="156465" y="66945"/>
                      <a:pt x="156465" y="35030"/>
                      <a:pt x="142454" y="0"/>
                    </a:cubicBezTo>
                    <a:cubicBezTo>
                      <a:pt x="93412" y="117544"/>
                      <a:pt x="46706" y="230416"/>
                      <a:pt x="0" y="343289"/>
                    </a:cubicBezTo>
                    <a:cubicBezTo>
                      <a:pt x="61496" y="326942"/>
                      <a:pt x="115208" y="305146"/>
                      <a:pt x="170477" y="285685"/>
                    </a:cubicBezTo>
                    <a:cubicBezTo>
                      <a:pt x="189938" y="279458"/>
                      <a:pt x="192273" y="268560"/>
                      <a:pt x="189160" y="249099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77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8DE9A618-F3F8-42D9-9522-432A81E9E3C4}"/>
                  </a:ext>
                </a:extLst>
              </p:cNvPr>
              <p:cNvSpPr/>
              <p:nvPr/>
            </p:nvSpPr>
            <p:spPr>
              <a:xfrm>
                <a:off x="4973498" y="4352222"/>
                <a:ext cx="576041" cy="233530"/>
              </a:xfrm>
              <a:custGeom>
                <a:avLst/>
                <a:gdLst>
                  <a:gd name="connsiteX0" fmla="*/ 581490 w 576040"/>
                  <a:gd name="connsiteY0" fmla="*/ 238201 h 233530"/>
                  <a:gd name="connsiteX1" fmla="*/ 0 w 576040"/>
                  <a:gd name="connsiteY1" fmla="*/ 0 h 233530"/>
                  <a:gd name="connsiteX2" fmla="*/ 581490 w 576040"/>
                  <a:gd name="connsiteY2" fmla="*/ 238201 h 233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76040" h="233530">
                    <a:moveTo>
                      <a:pt x="581490" y="238201"/>
                    </a:moveTo>
                    <a:cubicBezTo>
                      <a:pt x="387660" y="158801"/>
                      <a:pt x="193830" y="79400"/>
                      <a:pt x="0" y="0"/>
                    </a:cubicBezTo>
                    <a:cubicBezTo>
                      <a:pt x="165806" y="147124"/>
                      <a:pt x="359636" y="227303"/>
                      <a:pt x="581490" y="238201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77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FF299423-AC49-443C-9797-11D830879038}"/>
                  </a:ext>
                </a:extLst>
              </p:cNvPr>
              <p:cNvSpPr/>
              <p:nvPr/>
            </p:nvSpPr>
            <p:spPr>
              <a:xfrm>
                <a:off x="3822070" y="3051475"/>
                <a:ext cx="210177" cy="194608"/>
              </a:xfrm>
              <a:custGeom>
                <a:avLst/>
                <a:gdLst>
                  <a:gd name="connsiteX0" fmla="*/ 176051 w 210177"/>
                  <a:gd name="connsiteY0" fmla="*/ 10105 h 194608"/>
                  <a:gd name="connsiteX1" fmla="*/ 158926 w 210177"/>
                  <a:gd name="connsiteY1" fmla="*/ 5434 h 194608"/>
                  <a:gd name="connsiteX2" fmla="*/ 7910 w 210177"/>
                  <a:gd name="connsiteY2" fmla="*/ 167348 h 194608"/>
                  <a:gd name="connsiteX3" fmla="*/ 2460 w 210177"/>
                  <a:gd name="connsiteY3" fmla="*/ 189144 h 194608"/>
                  <a:gd name="connsiteX4" fmla="*/ 22700 w 210177"/>
                  <a:gd name="connsiteY4" fmla="*/ 194593 h 194608"/>
                  <a:gd name="connsiteX5" fmla="*/ 33598 w 210177"/>
                  <a:gd name="connsiteY5" fmla="*/ 194593 h 194608"/>
                  <a:gd name="connsiteX6" fmla="*/ 207189 w 210177"/>
                  <a:gd name="connsiteY6" fmla="*/ 129205 h 194608"/>
                  <a:gd name="connsiteX7" fmla="*/ 214973 w 210177"/>
                  <a:gd name="connsiteY7" fmla="*/ 112079 h 194608"/>
                  <a:gd name="connsiteX8" fmla="*/ 176051 w 210177"/>
                  <a:gd name="connsiteY8" fmla="*/ 10105 h 194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0177" h="194608">
                    <a:moveTo>
                      <a:pt x="176051" y="10105"/>
                    </a:moveTo>
                    <a:cubicBezTo>
                      <a:pt x="172159" y="-1572"/>
                      <a:pt x="167488" y="-3129"/>
                      <a:pt x="158926" y="5434"/>
                    </a:cubicBezTo>
                    <a:cubicBezTo>
                      <a:pt x="108327" y="59146"/>
                      <a:pt x="49166" y="105074"/>
                      <a:pt x="7910" y="167348"/>
                    </a:cubicBezTo>
                    <a:cubicBezTo>
                      <a:pt x="3239" y="173576"/>
                      <a:pt x="-3767" y="180582"/>
                      <a:pt x="2460" y="189144"/>
                    </a:cubicBezTo>
                    <a:cubicBezTo>
                      <a:pt x="7131" y="196150"/>
                      <a:pt x="14915" y="194593"/>
                      <a:pt x="22700" y="194593"/>
                    </a:cubicBezTo>
                    <a:cubicBezTo>
                      <a:pt x="26592" y="194593"/>
                      <a:pt x="30484" y="195372"/>
                      <a:pt x="33598" y="194593"/>
                    </a:cubicBezTo>
                    <a:cubicBezTo>
                      <a:pt x="93537" y="177468"/>
                      <a:pt x="151141" y="154115"/>
                      <a:pt x="207189" y="129205"/>
                    </a:cubicBezTo>
                    <a:cubicBezTo>
                      <a:pt x="214973" y="126091"/>
                      <a:pt x="218087" y="120642"/>
                      <a:pt x="214973" y="112079"/>
                    </a:cubicBezTo>
                    <a:cubicBezTo>
                      <a:pt x="201740" y="77828"/>
                      <a:pt x="188506" y="44356"/>
                      <a:pt x="176051" y="10105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77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9B67AE6D-AEED-409A-ADC6-C03FAA09B6C1}"/>
                </a:ext>
              </a:extLst>
            </p:cNvPr>
            <p:cNvSpPr/>
            <p:nvPr/>
          </p:nvSpPr>
          <p:spPr>
            <a:xfrm>
              <a:off x="5487707" y="2989274"/>
              <a:ext cx="1354474" cy="3113734"/>
            </a:xfrm>
            <a:custGeom>
              <a:avLst/>
              <a:gdLst>
                <a:gd name="connsiteX0" fmla="*/ 365421 w 1354474"/>
                <a:gd name="connsiteY0" fmla="*/ 1422110 h 3113734"/>
                <a:gd name="connsiteX1" fmla="*/ 333505 w 1354474"/>
                <a:gd name="connsiteY1" fmla="*/ 1334147 h 3113734"/>
                <a:gd name="connsiteX2" fmla="*/ 327278 w 1354474"/>
                <a:gd name="connsiteY2" fmla="*/ 1316242 h 3113734"/>
                <a:gd name="connsiteX3" fmla="*/ 322607 w 1354474"/>
                <a:gd name="connsiteY3" fmla="*/ 1290554 h 3113734"/>
                <a:gd name="connsiteX4" fmla="*/ 300811 w 1354474"/>
                <a:gd name="connsiteY4" fmla="*/ 1224387 h 3113734"/>
                <a:gd name="connsiteX5" fmla="*/ 289913 w 1354474"/>
                <a:gd name="connsiteY5" fmla="*/ 1190136 h 3113734"/>
                <a:gd name="connsiteX6" fmla="*/ 289134 w 1354474"/>
                <a:gd name="connsiteY6" fmla="*/ 1180795 h 3113734"/>
                <a:gd name="connsiteX7" fmla="*/ 279015 w 1354474"/>
                <a:gd name="connsiteY7" fmla="*/ 1147323 h 3113734"/>
                <a:gd name="connsiteX8" fmla="*/ 277458 w 1354474"/>
                <a:gd name="connsiteY8" fmla="*/ 1137203 h 3113734"/>
                <a:gd name="connsiteX9" fmla="*/ 267338 w 1354474"/>
                <a:gd name="connsiteY9" fmla="*/ 1103730 h 3113734"/>
                <a:gd name="connsiteX10" fmla="*/ 255662 w 1354474"/>
                <a:gd name="connsiteY10" fmla="*/ 1060138 h 3113734"/>
                <a:gd name="connsiteX11" fmla="*/ 245542 w 1354474"/>
                <a:gd name="connsiteY11" fmla="*/ 1026665 h 3113734"/>
                <a:gd name="connsiteX12" fmla="*/ 244764 w 1354474"/>
                <a:gd name="connsiteY12" fmla="*/ 1017324 h 3113734"/>
                <a:gd name="connsiteX13" fmla="*/ 233866 w 1354474"/>
                <a:gd name="connsiteY13" fmla="*/ 983073 h 3113734"/>
                <a:gd name="connsiteX14" fmla="*/ 233866 w 1354474"/>
                <a:gd name="connsiteY14" fmla="*/ 983073 h 3113734"/>
                <a:gd name="connsiteX15" fmla="*/ 222189 w 1354474"/>
                <a:gd name="connsiteY15" fmla="*/ 939481 h 3113734"/>
                <a:gd name="connsiteX16" fmla="*/ 222189 w 1354474"/>
                <a:gd name="connsiteY16" fmla="*/ 939481 h 3113734"/>
                <a:gd name="connsiteX17" fmla="*/ 210513 w 1354474"/>
                <a:gd name="connsiteY17" fmla="*/ 895888 h 3113734"/>
                <a:gd name="connsiteX18" fmla="*/ 200393 w 1354474"/>
                <a:gd name="connsiteY18" fmla="*/ 873314 h 3113734"/>
                <a:gd name="connsiteX19" fmla="*/ 195722 w 1354474"/>
                <a:gd name="connsiteY19" fmla="*/ 858523 h 3113734"/>
                <a:gd name="connsiteX20" fmla="*/ 190273 w 1354474"/>
                <a:gd name="connsiteY20" fmla="*/ 828943 h 3113734"/>
                <a:gd name="connsiteX21" fmla="*/ 189495 w 1354474"/>
                <a:gd name="connsiteY21" fmla="*/ 829721 h 3113734"/>
                <a:gd name="connsiteX22" fmla="*/ 180154 w 1354474"/>
                <a:gd name="connsiteY22" fmla="*/ 795470 h 3113734"/>
                <a:gd name="connsiteX23" fmla="*/ 156801 w 1354474"/>
                <a:gd name="connsiteY23" fmla="*/ 698166 h 3113734"/>
                <a:gd name="connsiteX24" fmla="*/ 151352 w 1354474"/>
                <a:gd name="connsiteY24" fmla="*/ 677148 h 3113734"/>
                <a:gd name="connsiteX25" fmla="*/ 142789 w 1354474"/>
                <a:gd name="connsiteY25" fmla="*/ 632778 h 3113734"/>
                <a:gd name="connsiteX26" fmla="*/ 140454 w 1354474"/>
                <a:gd name="connsiteY26" fmla="*/ 620323 h 3113734"/>
                <a:gd name="connsiteX27" fmla="*/ 135005 w 1354474"/>
                <a:gd name="connsiteY27" fmla="*/ 565833 h 3113734"/>
                <a:gd name="connsiteX28" fmla="*/ 124106 w 1354474"/>
                <a:gd name="connsiteY28" fmla="*/ 392242 h 3113734"/>
                <a:gd name="connsiteX29" fmla="*/ 145903 w 1354474"/>
                <a:gd name="connsiteY29" fmla="*/ 346314 h 3113734"/>
                <a:gd name="connsiteX30" fmla="*/ 150573 w 1354474"/>
                <a:gd name="connsiteY30" fmla="*/ 345536 h 3113734"/>
                <a:gd name="connsiteX31" fmla="*/ 156022 w 1354474"/>
                <a:gd name="connsiteY31" fmla="*/ 318291 h 3113734"/>
                <a:gd name="connsiteX32" fmla="*/ 25245 w 1354474"/>
                <a:gd name="connsiteY32" fmla="*/ 201525 h 3113734"/>
                <a:gd name="connsiteX33" fmla="*/ 18240 w 1354474"/>
                <a:gd name="connsiteY33" fmla="*/ 192963 h 3113734"/>
                <a:gd name="connsiteX34" fmla="*/ 8120 w 1354474"/>
                <a:gd name="connsiteY34" fmla="*/ 131466 h 3113734"/>
                <a:gd name="connsiteX35" fmla="*/ 23688 w 1354474"/>
                <a:gd name="connsiteY35" fmla="*/ 115119 h 3113734"/>
                <a:gd name="connsiteX36" fmla="*/ 124106 w 1354474"/>
                <a:gd name="connsiteY36" fmla="*/ 11588 h 3113734"/>
                <a:gd name="connsiteX37" fmla="*/ 167699 w 1354474"/>
                <a:gd name="connsiteY37" fmla="*/ 17037 h 3113734"/>
                <a:gd name="connsiteX38" fmla="*/ 234644 w 1354474"/>
                <a:gd name="connsiteY38" fmla="*/ 60629 h 3113734"/>
                <a:gd name="connsiteX39" fmla="*/ 285242 w 1354474"/>
                <a:gd name="connsiteY39" fmla="*/ 140808 h 3113734"/>
                <a:gd name="connsiteX40" fmla="*/ 293805 w 1354474"/>
                <a:gd name="connsiteY40" fmla="*/ 205418 h 3113734"/>
                <a:gd name="connsiteX41" fmla="*/ 292248 w 1354474"/>
                <a:gd name="connsiteY41" fmla="*/ 234998 h 3113734"/>
                <a:gd name="connsiteX42" fmla="*/ 299254 w 1354474"/>
                <a:gd name="connsiteY42" fmla="*/ 269249 h 3113734"/>
                <a:gd name="connsiteX43" fmla="*/ 354523 w 1354474"/>
                <a:gd name="connsiteY43" fmla="*/ 294938 h 3113734"/>
                <a:gd name="connsiteX44" fmla="*/ 531227 w 1354474"/>
                <a:gd name="connsiteY44" fmla="*/ 458409 h 3113734"/>
                <a:gd name="connsiteX45" fmla="*/ 540568 w 1354474"/>
                <a:gd name="connsiteY45" fmla="*/ 466971 h 3113734"/>
                <a:gd name="connsiteX46" fmla="*/ 553023 w 1354474"/>
                <a:gd name="connsiteY46" fmla="*/ 487989 h 3113734"/>
                <a:gd name="connsiteX47" fmla="*/ 553023 w 1354474"/>
                <a:gd name="connsiteY47" fmla="*/ 488767 h 3113734"/>
                <a:gd name="connsiteX48" fmla="*/ 574820 w 1354474"/>
                <a:gd name="connsiteY48" fmla="*/ 522240 h 3113734"/>
                <a:gd name="connsiteX49" fmla="*/ 619969 w 1354474"/>
                <a:gd name="connsiteY49" fmla="*/ 608646 h 3113734"/>
                <a:gd name="connsiteX50" fmla="*/ 630867 w 1354474"/>
                <a:gd name="connsiteY50" fmla="*/ 631221 h 3113734"/>
                <a:gd name="connsiteX51" fmla="*/ 630867 w 1354474"/>
                <a:gd name="connsiteY51" fmla="*/ 631221 h 3113734"/>
                <a:gd name="connsiteX52" fmla="*/ 641765 w 1354474"/>
                <a:gd name="connsiteY52" fmla="*/ 652238 h 3113734"/>
                <a:gd name="connsiteX53" fmla="*/ 651106 w 1354474"/>
                <a:gd name="connsiteY53" fmla="*/ 666250 h 3113734"/>
                <a:gd name="connsiteX54" fmla="*/ 674459 w 1354474"/>
                <a:gd name="connsiteY54" fmla="*/ 729304 h 3113734"/>
                <a:gd name="connsiteX55" fmla="*/ 684579 w 1354474"/>
                <a:gd name="connsiteY55" fmla="*/ 747207 h 3113734"/>
                <a:gd name="connsiteX56" fmla="*/ 685357 w 1354474"/>
                <a:gd name="connsiteY56" fmla="*/ 751878 h 3113734"/>
                <a:gd name="connsiteX57" fmla="*/ 698591 w 1354474"/>
                <a:gd name="connsiteY57" fmla="*/ 773674 h 3113734"/>
                <a:gd name="connsiteX58" fmla="*/ 700926 w 1354474"/>
                <a:gd name="connsiteY58" fmla="*/ 780680 h 3113734"/>
                <a:gd name="connsiteX59" fmla="*/ 707932 w 1354474"/>
                <a:gd name="connsiteY59" fmla="*/ 807147 h 3113734"/>
                <a:gd name="connsiteX60" fmla="*/ 728949 w 1354474"/>
                <a:gd name="connsiteY60" fmla="*/ 851518 h 3113734"/>
                <a:gd name="connsiteX61" fmla="*/ 739069 w 1354474"/>
                <a:gd name="connsiteY61" fmla="*/ 874092 h 3113734"/>
                <a:gd name="connsiteX62" fmla="*/ 739847 w 1354474"/>
                <a:gd name="connsiteY62" fmla="*/ 874092 h 3113734"/>
                <a:gd name="connsiteX63" fmla="*/ 749967 w 1354474"/>
                <a:gd name="connsiteY63" fmla="*/ 897445 h 3113734"/>
                <a:gd name="connsiteX64" fmla="*/ 762422 w 1354474"/>
                <a:gd name="connsiteY64" fmla="*/ 939481 h 3113734"/>
                <a:gd name="connsiteX65" fmla="*/ 772542 w 1354474"/>
                <a:gd name="connsiteY65" fmla="*/ 962055 h 3113734"/>
                <a:gd name="connsiteX66" fmla="*/ 795895 w 1354474"/>
                <a:gd name="connsiteY66" fmla="*/ 1027444 h 3113734"/>
                <a:gd name="connsiteX67" fmla="*/ 805236 w 1354474"/>
                <a:gd name="connsiteY67" fmla="*/ 1050018 h 3113734"/>
                <a:gd name="connsiteX68" fmla="*/ 806014 w 1354474"/>
                <a:gd name="connsiteY68" fmla="*/ 1050018 h 3113734"/>
                <a:gd name="connsiteX69" fmla="*/ 811463 w 1354474"/>
                <a:gd name="connsiteY69" fmla="*/ 1068701 h 3113734"/>
                <a:gd name="connsiteX70" fmla="*/ 817691 w 1354474"/>
                <a:gd name="connsiteY70" fmla="*/ 1093610 h 3113734"/>
                <a:gd name="connsiteX71" fmla="*/ 828589 w 1354474"/>
                <a:gd name="connsiteY71" fmla="*/ 1125526 h 3113734"/>
                <a:gd name="connsiteX72" fmla="*/ 839487 w 1354474"/>
                <a:gd name="connsiteY72" fmla="*/ 1158999 h 3113734"/>
                <a:gd name="connsiteX73" fmla="*/ 848828 w 1354474"/>
                <a:gd name="connsiteY73" fmla="*/ 1170676 h 3113734"/>
                <a:gd name="connsiteX74" fmla="*/ 855056 w 1354474"/>
                <a:gd name="connsiteY74" fmla="*/ 1189358 h 3113734"/>
                <a:gd name="connsiteX75" fmla="*/ 864397 w 1354474"/>
                <a:gd name="connsiteY75" fmla="*/ 1213489 h 3113734"/>
                <a:gd name="connsiteX76" fmla="*/ 866732 w 1354474"/>
                <a:gd name="connsiteY76" fmla="*/ 1224387 h 3113734"/>
                <a:gd name="connsiteX77" fmla="*/ 874517 w 1354474"/>
                <a:gd name="connsiteY77" fmla="*/ 1246183 h 3113734"/>
                <a:gd name="connsiteX78" fmla="*/ 877630 w 1354474"/>
                <a:gd name="connsiteY78" fmla="*/ 1252411 h 3113734"/>
                <a:gd name="connsiteX79" fmla="*/ 885415 w 1354474"/>
                <a:gd name="connsiteY79" fmla="*/ 1278099 h 3113734"/>
                <a:gd name="connsiteX80" fmla="*/ 893977 w 1354474"/>
                <a:gd name="connsiteY80" fmla="*/ 1296781 h 3113734"/>
                <a:gd name="connsiteX81" fmla="*/ 939126 w 1354474"/>
                <a:gd name="connsiteY81" fmla="*/ 1433007 h 3113734"/>
                <a:gd name="connsiteX82" fmla="*/ 950024 w 1354474"/>
                <a:gd name="connsiteY82" fmla="*/ 1465702 h 3113734"/>
                <a:gd name="connsiteX83" fmla="*/ 950024 w 1354474"/>
                <a:gd name="connsiteY83" fmla="*/ 1465702 h 3113734"/>
                <a:gd name="connsiteX84" fmla="*/ 955474 w 1354474"/>
                <a:gd name="connsiteY84" fmla="*/ 1480492 h 3113734"/>
                <a:gd name="connsiteX85" fmla="*/ 961701 w 1354474"/>
                <a:gd name="connsiteY85" fmla="*/ 1509294 h 3113734"/>
                <a:gd name="connsiteX86" fmla="*/ 961701 w 1354474"/>
                <a:gd name="connsiteY86" fmla="*/ 1509294 h 3113734"/>
                <a:gd name="connsiteX87" fmla="*/ 971821 w 1354474"/>
                <a:gd name="connsiteY87" fmla="*/ 1537318 h 3113734"/>
                <a:gd name="connsiteX88" fmla="*/ 981940 w 1354474"/>
                <a:gd name="connsiteY88" fmla="*/ 1554443 h 3113734"/>
                <a:gd name="connsiteX89" fmla="*/ 988168 w 1354474"/>
                <a:gd name="connsiteY89" fmla="*/ 1572347 h 3113734"/>
                <a:gd name="connsiteX90" fmla="*/ 992838 w 1354474"/>
                <a:gd name="connsiteY90" fmla="*/ 1598035 h 3113734"/>
                <a:gd name="connsiteX91" fmla="*/ 1016191 w 1354474"/>
                <a:gd name="connsiteY91" fmla="*/ 1663424 h 3113734"/>
                <a:gd name="connsiteX92" fmla="*/ 1027089 w 1354474"/>
                <a:gd name="connsiteY92" fmla="*/ 1696118 h 3113734"/>
                <a:gd name="connsiteX93" fmla="*/ 1037988 w 1354474"/>
                <a:gd name="connsiteY93" fmla="*/ 1728812 h 3113734"/>
                <a:gd name="connsiteX94" fmla="*/ 1043437 w 1354474"/>
                <a:gd name="connsiteY94" fmla="*/ 1747495 h 3113734"/>
                <a:gd name="connsiteX95" fmla="*/ 1050442 w 1354474"/>
                <a:gd name="connsiteY95" fmla="*/ 1770848 h 3113734"/>
                <a:gd name="connsiteX96" fmla="*/ 1059784 w 1354474"/>
                <a:gd name="connsiteY96" fmla="*/ 1790309 h 3113734"/>
                <a:gd name="connsiteX97" fmla="*/ 1100262 w 1354474"/>
                <a:gd name="connsiteY97" fmla="*/ 1921085 h 3113734"/>
                <a:gd name="connsiteX98" fmla="*/ 1104933 w 1354474"/>
                <a:gd name="connsiteY98" fmla="*/ 1942103 h 3113734"/>
                <a:gd name="connsiteX99" fmla="*/ 1115053 w 1354474"/>
                <a:gd name="connsiteY99" fmla="*/ 1970127 h 3113734"/>
                <a:gd name="connsiteX100" fmla="*/ 1125172 w 1354474"/>
                <a:gd name="connsiteY100" fmla="*/ 1992701 h 3113734"/>
                <a:gd name="connsiteX101" fmla="*/ 1131400 w 1354474"/>
                <a:gd name="connsiteY101" fmla="*/ 2011384 h 3113734"/>
                <a:gd name="connsiteX102" fmla="*/ 1136849 w 1354474"/>
                <a:gd name="connsiteY102" fmla="*/ 2037072 h 3113734"/>
                <a:gd name="connsiteX103" fmla="*/ 1149304 w 1354474"/>
                <a:gd name="connsiteY103" fmla="*/ 2079886 h 3113734"/>
                <a:gd name="connsiteX104" fmla="*/ 1158645 w 1354474"/>
                <a:gd name="connsiteY104" fmla="*/ 2103239 h 3113734"/>
                <a:gd name="connsiteX105" fmla="*/ 1159423 w 1354474"/>
                <a:gd name="connsiteY105" fmla="*/ 2103239 h 3113734"/>
                <a:gd name="connsiteX106" fmla="*/ 1164872 w 1354474"/>
                <a:gd name="connsiteY106" fmla="*/ 2117251 h 3113734"/>
                <a:gd name="connsiteX107" fmla="*/ 1173435 w 1354474"/>
                <a:gd name="connsiteY107" fmla="*/ 2145274 h 3113734"/>
                <a:gd name="connsiteX108" fmla="*/ 1175770 w 1354474"/>
                <a:gd name="connsiteY108" fmla="*/ 2152280 h 3113734"/>
                <a:gd name="connsiteX109" fmla="*/ 1181998 w 1354474"/>
                <a:gd name="connsiteY109" fmla="*/ 2180304 h 3113734"/>
                <a:gd name="connsiteX110" fmla="*/ 1182776 w 1354474"/>
                <a:gd name="connsiteY110" fmla="*/ 2184975 h 3113734"/>
                <a:gd name="connsiteX111" fmla="*/ 1192896 w 1354474"/>
                <a:gd name="connsiteY111" fmla="*/ 2213777 h 3113734"/>
                <a:gd name="connsiteX112" fmla="*/ 1203015 w 1354474"/>
                <a:gd name="connsiteY112" fmla="*/ 2235573 h 3113734"/>
                <a:gd name="connsiteX113" fmla="*/ 1208465 w 1354474"/>
                <a:gd name="connsiteY113" fmla="*/ 2254255 h 3113734"/>
                <a:gd name="connsiteX114" fmla="*/ 1213913 w 1354474"/>
                <a:gd name="connsiteY114" fmla="*/ 2279165 h 3113734"/>
                <a:gd name="connsiteX115" fmla="*/ 1225590 w 1354474"/>
                <a:gd name="connsiteY115" fmla="*/ 2321979 h 3113734"/>
                <a:gd name="connsiteX116" fmla="*/ 1236488 w 1354474"/>
                <a:gd name="connsiteY116" fmla="*/ 2356230 h 3113734"/>
                <a:gd name="connsiteX117" fmla="*/ 1236488 w 1354474"/>
                <a:gd name="connsiteY117" fmla="*/ 2356230 h 3113734"/>
                <a:gd name="connsiteX118" fmla="*/ 1247386 w 1354474"/>
                <a:gd name="connsiteY118" fmla="*/ 2389702 h 3113734"/>
                <a:gd name="connsiteX119" fmla="*/ 1258284 w 1354474"/>
                <a:gd name="connsiteY119" fmla="*/ 2412277 h 3113734"/>
                <a:gd name="connsiteX120" fmla="*/ 1262955 w 1354474"/>
                <a:gd name="connsiteY120" fmla="*/ 2427067 h 3113734"/>
                <a:gd name="connsiteX121" fmla="*/ 1269182 w 1354474"/>
                <a:gd name="connsiteY121" fmla="*/ 2456648 h 3113734"/>
                <a:gd name="connsiteX122" fmla="*/ 1291757 w 1354474"/>
                <a:gd name="connsiteY122" fmla="*/ 2522036 h 3113734"/>
                <a:gd name="connsiteX123" fmla="*/ 1296427 w 1354474"/>
                <a:gd name="connsiteY123" fmla="*/ 2536827 h 3113734"/>
                <a:gd name="connsiteX124" fmla="*/ 1302655 w 1354474"/>
                <a:gd name="connsiteY124" fmla="*/ 2565628 h 3113734"/>
                <a:gd name="connsiteX125" fmla="*/ 1312775 w 1354474"/>
                <a:gd name="connsiteY125" fmla="*/ 2588203 h 3113734"/>
                <a:gd name="connsiteX126" fmla="*/ 1318224 w 1354474"/>
                <a:gd name="connsiteY126" fmla="*/ 2606886 h 3113734"/>
                <a:gd name="connsiteX127" fmla="*/ 1324451 w 1354474"/>
                <a:gd name="connsiteY127" fmla="*/ 2632574 h 3113734"/>
                <a:gd name="connsiteX128" fmla="*/ 1335349 w 1354474"/>
                <a:gd name="connsiteY128" fmla="*/ 2669939 h 3113734"/>
                <a:gd name="connsiteX129" fmla="*/ 1350139 w 1354474"/>
                <a:gd name="connsiteY129" fmla="*/ 2722094 h 3113734"/>
                <a:gd name="connsiteX130" fmla="*/ 1344690 w 1354474"/>
                <a:gd name="connsiteY130" fmla="*/ 2778919 h 3113734"/>
                <a:gd name="connsiteX131" fmla="*/ 1336128 w 1354474"/>
                <a:gd name="connsiteY131" fmla="*/ 2815506 h 3113734"/>
                <a:gd name="connsiteX132" fmla="*/ 1335349 w 1354474"/>
                <a:gd name="connsiteY132" fmla="*/ 2824847 h 3113734"/>
                <a:gd name="connsiteX133" fmla="*/ 1325230 w 1354474"/>
                <a:gd name="connsiteY133" fmla="*/ 2859098 h 3113734"/>
                <a:gd name="connsiteX134" fmla="*/ 1324451 w 1354474"/>
                <a:gd name="connsiteY134" fmla="*/ 2873888 h 3113734"/>
                <a:gd name="connsiteX135" fmla="*/ 1316667 w 1354474"/>
                <a:gd name="connsiteY135" fmla="*/ 2898020 h 3113734"/>
                <a:gd name="connsiteX136" fmla="*/ 1307325 w 1354474"/>
                <a:gd name="connsiteY136" fmla="*/ 2926043 h 3113734"/>
                <a:gd name="connsiteX137" fmla="*/ 1301877 w 1354474"/>
                <a:gd name="connsiteY137" fmla="*/ 2940055 h 3113734"/>
                <a:gd name="connsiteX138" fmla="*/ 1301098 w 1354474"/>
                <a:gd name="connsiteY138" fmla="*/ 2950175 h 3113734"/>
                <a:gd name="connsiteX139" fmla="*/ 1292535 w 1354474"/>
                <a:gd name="connsiteY139" fmla="*/ 2966522 h 3113734"/>
                <a:gd name="connsiteX140" fmla="*/ 1280859 w 1354474"/>
                <a:gd name="connsiteY140" fmla="*/ 2996881 h 3113734"/>
                <a:gd name="connsiteX141" fmla="*/ 1280080 w 1354474"/>
                <a:gd name="connsiteY141" fmla="*/ 3006222 h 3113734"/>
                <a:gd name="connsiteX142" fmla="*/ 1269182 w 1354474"/>
                <a:gd name="connsiteY142" fmla="*/ 3038916 h 3113734"/>
                <a:gd name="connsiteX143" fmla="*/ 1255171 w 1354474"/>
                <a:gd name="connsiteY143" fmla="*/ 3096520 h 3113734"/>
                <a:gd name="connsiteX144" fmla="*/ 1224812 w 1354474"/>
                <a:gd name="connsiteY144" fmla="*/ 3108197 h 3113734"/>
                <a:gd name="connsiteX145" fmla="*/ 1135292 w 1354474"/>
                <a:gd name="connsiteY145" fmla="*/ 3051371 h 3113734"/>
                <a:gd name="connsiteX146" fmla="*/ 1105711 w 1354474"/>
                <a:gd name="connsiteY146" fmla="*/ 3039695 h 3113734"/>
                <a:gd name="connsiteX147" fmla="*/ 1027089 w 1354474"/>
                <a:gd name="connsiteY147" fmla="*/ 2984426 h 3113734"/>
                <a:gd name="connsiteX148" fmla="*/ 993617 w 1354474"/>
                <a:gd name="connsiteY148" fmla="*/ 2963408 h 3113734"/>
                <a:gd name="connsiteX149" fmla="*/ 938348 w 1354474"/>
                <a:gd name="connsiteY149" fmla="*/ 2930714 h 3113734"/>
                <a:gd name="connsiteX150" fmla="*/ 916552 w 1354474"/>
                <a:gd name="connsiteY150" fmla="*/ 2919816 h 3113734"/>
                <a:gd name="connsiteX151" fmla="*/ 838709 w 1354474"/>
                <a:gd name="connsiteY151" fmla="*/ 2865325 h 3113734"/>
                <a:gd name="connsiteX152" fmla="*/ 828589 w 1354474"/>
                <a:gd name="connsiteY152" fmla="*/ 2842751 h 3113734"/>
                <a:gd name="connsiteX153" fmla="*/ 806014 w 1354474"/>
                <a:gd name="connsiteY153" fmla="*/ 2772692 h 3113734"/>
                <a:gd name="connsiteX154" fmla="*/ 795895 w 1354474"/>
                <a:gd name="connsiteY154" fmla="*/ 2743890 h 3113734"/>
                <a:gd name="connsiteX155" fmla="*/ 795116 w 1354474"/>
                <a:gd name="connsiteY155" fmla="*/ 2739998 h 3113734"/>
                <a:gd name="connsiteX156" fmla="*/ 782661 w 1354474"/>
                <a:gd name="connsiteY156" fmla="*/ 2703411 h 3113734"/>
                <a:gd name="connsiteX157" fmla="*/ 773320 w 1354474"/>
                <a:gd name="connsiteY157" fmla="*/ 2678501 h 3113734"/>
                <a:gd name="connsiteX158" fmla="*/ 773320 w 1354474"/>
                <a:gd name="connsiteY158" fmla="*/ 2678501 h 3113734"/>
                <a:gd name="connsiteX159" fmla="*/ 759308 w 1354474"/>
                <a:gd name="connsiteY159" fmla="*/ 2647364 h 3113734"/>
                <a:gd name="connsiteX160" fmla="*/ 756973 w 1354474"/>
                <a:gd name="connsiteY160" fmla="*/ 2636466 h 3113734"/>
                <a:gd name="connsiteX161" fmla="*/ 751524 w 1354474"/>
                <a:gd name="connsiteY161" fmla="*/ 2613113 h 3113734"/>
                <a:gd name="connsiteX162" fmla="*/ 741404 w 1354474"/>
                <a:gd name="connsiteY162" fmla="*/ 2591317 h 3113734"/>
                <a:gd name="connsiteX163" fmla="*/ 730506 w 1354474"/>
                <a:gd name="connsiteY163" fmla="*/ 2557844 h 3113734"/>
                <a:gd name="connsiteX164" fmla="*/ 718830 w 1354474"/>
                <a:gd name="connsiteY164" fmla="*/ 2515030 h 3113734"/>
                <a:gd name="connsiteX165" fmla="*/ 707932 w 1354474"/>
                <a:gd name="connsiteY165" fmla="*/ 2482336 h 3113734"/>
                <a:gd name="connsiteX166" fmla="*/ 707153 w 1354474"/>
                <a:gd name="connsiteY166" fmla="*/ 2472995 h 3113734"/>
                <a:gd name="connsiteX167" fmla="*/ 695477 w 1354474"/>
                <a:gd name="connsiteY167" fmla="*/ 2440301 h 3113734"/>
                <a:gd name="connsiteX168" fmla="*/ 686136 w 1354474"/>
                <a:gd name="connsiteY168" fmla="*/ 2416169 h 3113734"/>
                <a:gd name="connsiteX169" fmla="*/ 675238 w 1354474"/>
                <a:gd name="connsiteY169" fmla="*/ 2394373 h 3113734"/>
                <a:gd name="connsiteX170" fmla="*/ 669788 w 1354474"/>
                <a:gd name="connsiteY170" fmla="*/ 2376469 h 3113734"/>
                <a:gd name="connsiteX171" fmla="*/ 662783 w 1354474"/>
                <a:gd name="connsiteY171" fmla="*/ 2352338 h 3113734"/>
                <a:gd name="connsiteX172" fmla="*/ 654220 w 1354474"/>
                <a:gd name="connsiteY172" fmla="*/ 2328206 h 3113734"/>
                <a:gd name="connsiteX173" fmla="*/ 630867 w 1354474"/>
                <a:gd name="connsiteY173" fmla="*/ 2242578 h 3113734"/>
                <a:gd name="connsiteX174" fmla="*/ 619969 w 1354474"/>
                <a:gd name="connsiteY174" fmla="*/ 2209106 h 3113734"/>
                <a:gd name="connsiteX175" fmla="*/ 619969 w 1354474"/>
                <a:gd name="connsiteY175" fmla="*/ 2209106 h 3113734"/>
                <a:gd name="connsiteX176" fmla="*/ 609071 w 1354474"/>
                <a:gd name="connsiteY176" fmla="*/ 2175633 h 3113734"/>
                <a:gd name="connsiteX177" fmla="*/ 609071 w 1354474"/>
                <a:gd name="connsiteY177" fmla="*/ 2175633 h 3113734"/>
                <a:gd name="connsiteX178" fmla="*/ 597394 w 1354474"/>
                <a:gd name="connsiteY178" fmla="*/ 2145274 h 3113734"/>
                <a:gd name="connsiteX179" fmla="*/ 594280 w 1354474"/>
                <a:gd name="connsiteY179" fmla="*/ 2139047 h 3113734"/>
                <a:gd name="connsiteX180" fmla="*/ 584161 w 1354474"/>
                <a:gd name="connsiteY180" fmla="*/ 2112580 h 3113734"/>
                <a:gd name="connsiteX181" fmla="*/ 577155 w 1354474"/>
                <a:gd name="connsiteY181" fmla="*/ 2092341 h 3113734"/>
                <a:gd name="connsiteX182" fmla="*/ 576376 w 1354474"/>
                <a:gd name="connsiteY182" fmla="*/ 2087670 h 3113734"/>
                <a:gd name="connsiteX183" fmla="*/ 565478 w 1354474"/>
                <a:gd name="connsiteY183" fmla="*/ 2054976 h 3113734"/>
                <a:gd name="connsiteX184" fmla="*/ 553802 w 1354474"/>
                <a:gd name="connsiteY184" fmla="*/ 2011384 h 3113734"/>
                <a:gd name="connsiteX185" fmla="*/ 540568 w 1354474"/>
                <a:gd name="connsiteY185" fmla="*/ 1980247 h 3113734"/>
                <a:gd name="connsiteX186" fmla="*/ 538233 w 1354474"/>
                <a:gd name="connsiteY186" fmla="*/ 1969348 h 3113734"/>
                <a:gd name="connsiteX187" fmla="*/ 528892 w 1354474"/>
                <a:gd name="connsiteY187" fmla="*/ 1945995 h 3113734"/>
                <a:gd name="connsiteX188" fmla="*/ 527335 w 1354474"/>
                <a:gd name="connsiteY188" fmla="*/ 1938989 h 3113734"/>
                <a:gd name="connsiteX189" fmla="*/ 519551 w 1354474"/>
                <a:gd name="connsiteY189" fmla="*/ 1913301 h 3113734"/>
                <a:gd name="connsiteX190" fmla="*/ 517215 w 1354474"/>
                <a:gd name="connsiteY190" fmla="*/ 1906295 h 3113734"/>
                <a:gd name="connsiteX191" fmla="*/ 508653 w 1354474"/>
                <a:gd name="connsiteY191" fmla="*/ 1879828 h 3113734"/>
                <a:gd name="connsiteX192" fmla="*/ 506317 w 1354474"/>
                <a:gd name="connsiteY192" fmla="*/ 1872822 h 3113734"/>
                <a:gd name="connsiteX193" fmla="*/ 500090 w 1354474"/>
                <a:gd name="connsiteY193" fmla="*/ 1845577 h 3113734"/>
                <a:gd name="connsiteX194" fmla="*/ 489970 w 1354474"/>
                <a:gd name="connsiteY194" fmla="*/ 1823781 h 3113734"/>
                <a:gd name="connsiteX195" fmla="*/ 483743 w 1354474"/>
                <a:gd name="connsiteY195" fmla="*/ 1805877 h 3113734"/>
                <a:gd name="connsiteX196" fmla="*/ 478294 w 1354474"/>
                <a:gd name="connsiteY196" fmla="*/ 1780189 h 3113734"/>
                <a:gd name="connsiteX197" fmla="*/ 456498 w 1354474"/>
                <a:gd name="connsiteY197" fmla="*/ 1714022 h 3113734"/>
                <a:gd name="connsiteX198" fmla="*/ 451827 w 1354474"/>
                <a:gd name="connsiteY198" fmla="*/ 1699232 h 3113734"/>
                <a:gd name="connsiteX199" fmla="*/ 444821 w 1354474"/>
                <a:gd name="connsiteY199" fmla="*/ 1670430 h 3113734"/>
                <a:gd name="connsiteX200" fmla="*/ 444043 w 1354474"/>
                <a:gd name="connsiteY200" fmla="*/ 1670430 h 3113734"/>
                <a:gd name="connsiteX201" fmla="*/ 434702 w 1354474"/>
                <a:gd name="connsiteY201" fmla="*/ 1647077 h 3113734"/>
                <a:gd name="connsiteX202" fmla="*/ 433923 w 1354474"/>
                <a:gd name="connsiteY202" fmla="*/ 1647855 h 3113734"/>
                <a:gd name="connsiteX203" fmla="*/ 429252 w 1354474"/>
                <a:gd name="connsiteY203" fmla="*/ 1633065 h 3113734"/>
                <a:gd name="connsiteX204" fmla="*/ 423025 w 1354474"/>
                <a:gd name="connsiteY204" fmla="*/ 1603484 h 3113734"/>
                <a:gd name="connsiteX205" fmla="*/ 402007 w 1354474"/>
                <a:gd name="connsiteY205" fmla="*/ 1548216 h 3113734"/>
                <a:gd name="connsiteX206" fmla="*/ 391109 w 1354474"/>
                <a:gd name="connsiteY206" fmla="*/ 1513965 h 3113734"/>
                <a:gd name="connsiteX207" fmla="*/ 378654 w 1354474"/>
                <a:gd name="connsiteY207" fmla="*/ 1461031 h 3113734"/>
                <a:gd name="connsiteX208" fmla="*/ 365421 w 1354474"/>
                <a:gd name="connsiteY208" fmla="*/ 1422110 h 311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</a:cxnLst>
              <a:rect l="l" t="t" r="r" b="b"/>
              <a:pathLst>
                <a:path w="1354474" h="3113734">
                  <a:moveTo>
                    <a:pt x="365421" y="1422110"/>
                  </a:moveTo>
                  <a:cubicBezTo>
                    <a:pt x="350631" y="1394086"/>
                    <a:pt x="350631" y="1361392"/>
                    <a:pt x="333505" y="1334147"/>
                  </a:cubicBezTo>
                  <a:cubicBezTo>
                    <a:pt x="326499" y="1329476"/>
                    <a:pt x="327278" y="1322470"/>
                    <a:pt x="327278" y="1316242"/>
                  </a:cubicBezTo>
                  <a:cubicBezTo>
                    <a:pt x="326499" y="1307680"/>
                    <a:pt x="328835" y="1298338"/>
                    <a:pt x="322607" y="1290554"/>
                  </a:cubicBezTo>
                  <a:cubicBezTo>
                    <a:pt x="315601" y="1268758"/>
                    <a:pt x="312487" y="1245405"/>
                    <a:pt x="300811" y="1224387"/>
                  </a:cubicBezTo>
                  <a:cubicBezTo>
                    <a:pt x="293027" y="1214268"/>
                    <a:pt x="296140" y="1201034"/>
                    <a:pt x="289913" y="1190136"/>
                  </a:cubicBezTo>
                  <a:cubicBezTo>
                    <a:pt x="289913" y="1187023"/>
                    <a:pt x="289134" y="1183909"/>
                    <a:pt x="289134" y="1180795"/>
                  </a:cubicBezTo>
                  <a:cubicBezTo>
                    <a:pt x="282129" y="1170676"/>
                    <a:pt x="284464" y="1157442"/>
                    <a:pt x="279015" y="1147323"/>
                  </a:cubicBezTo>
                  <a:cubicBezTo>
                    <a:pt x="278236" y="1144209"/>
                    <a:pt x="278236" y="1141095"/>
                    <a:pt x="277458" y="1137203"/>
                  </a:cubicBezTo>
                  <a:cubicBezTo>
                    <a:pt x="269674" y="1127083"/>
                    <a:pt x="274344" y="1113850"/>
                    <a:pt x="267338" y="1103730"/>
                  </a:cubicBezTo>
                  <a:cubicBezTo>
                    <a:pt x="266560" y="1088161"/>
                    <a:pt x="254883" y="1075707"/>
                    <a:pt x="255662" y="1060138"/>
                  </a:cubicBezTo>
                  <a:cubicBezTo>
                    <a:pt x="249434" y="1050018"/>
                    <a:pt x="253326" y="1036006"/>
                    <a:pt x="245542" y="1026665"/>
                  </a:cubicBezTo>
                  <a:cubicBezTo>
                    <a:pt x="245542" y="1023551"/>
                    <a:pt x="244764" y="1020437"/>
                    <a:pt x="244764" y="1017324"/>
                  </a:cubicBezTo>
                  <a:cubicBezTo>
                    <a:pt x="240871" y="1006426"/>
                    <a:pt x="240871" y="993971"/>
                    <a:pt x="233866" y="983073"/>
                  </a:cubicBezTo>
                  <a:lnTo>
                    <a:pt x="233866" y="983073"/>
                  </a:lnTo>
                  <a:cubicBezTo>
                    <a:pt x="227638" y="969061"/>
                    <a:pt x="232309" y="952714"/>
                    <a:pt x="222189" y="939481"/>
                  </a:cubicBezTo>
                  <a:lnTo>
                    <a:pt x="222189" y="939481"/>
                  </a:lnTo>
                  <a:cubicBezTo>
                    <a:pt x="213626" y="926247"/>
                    <a:pt x="222968" y="908343"/>
                    <a:pt x="210513" y="895888"/>
                  </a:cubicBezTo>
                  <a:cubicBezTo>
                    <a:pt x="207399" y="888104"/>
                    <a:pt x="203507" y="881098"/>
                    <a:pt x="200393" y="873314"/>
                  </a:cubicBezTo>
                  <a:cubicBezTo>
                    <a:pt x="197279" y="868643"/>
                    <a:pt x="195722" y="863973"/>
                    <a:pt x="195722" y="858523"/>
                  </a:cubicBezTo>
                  <a:cubicBezTo>
                    <a:pt x="194165" y="848404"/>
                    <a:pt x="198058" y="837506"/>
                    <a:pt x="190273" y="828943"/>
                  </a:cubicBezTo>
                  <a:lnTo>
                    <a:pt x="189495" y="829721"/>
                  </a:lnTo>
                  <a:cubicBezTo>
                    <a:pt x="183267" y="818823"/>
                    <a:pt x="184046" y="806368"/>
                    <a:pt x="180154" y="795470"/>
                  </a:cubicBezTo>
                  <a:cubicBezTo>
                    <a:pt x="177818" y="761998"/>
                    <a:pt x="166142" y="730082"/>
                    <a:pt x="156801" y="698166"/>
                  </a:cubicBezTo>
                  <a:cubicBezTo>
                    <a:pt x="151352" y="691939"/>
                    <a:pt x="151352" y="684933"/>
                    <a:pt x="151352" y="677148"/>
                  </a:cubicBezTo>
                  <a:cubicBezTo>
                    <a:pt x="151352" y="661580"/>
                    <a:pt x="152130" y="646011"/>
                    <a:pt x="142789" y="632778"/>
                  </a:cubicBezTo>
                  <a:cubicBezTo>
                    <a:pt x="141232" y="628885"/>
                    <a:pt x="140454" y="624215"/>
                    <a:pt x="140454" y="620323"/>
                  </a:cubicBezTo>
                  <a:cubicBezTo>
                    <a:pt x="138118" y="602419"/>
                    <a:pt x="145124" y="583736"/>
                    <a:pt x="135005" y="565833"/>
                  </a:cubicBezTo>
                  <a:cubicBezTo>
                    <a:pt x="120993" y="508228"/>
                    <a:pt x="122550" y="449846"/>
                    <a:pt x="124106" y="392242"/>
                  </a:cubicBezTo>
                  <a:cubicBezTo>
                    <a:pt x="130334" y="376673"/>
                    <a:pt x="131112" y="357991"/>
                    <a:pt x="145903" y="346314"/>
                  </a:cubicBezTo>
                  <a:cubicBezTo>
                    <a:pt x="147459" y="346314"/>
                    <a:pt x="149016" y="345536"/>
                    <a:pt x="150573" y="345536"/>
                  </a:cubicBezTo>
                  <a:cubicBezTo>
                    <a:pt x="164585" y="339308"/>
                    <a:pt x="164585" y="329189"/>
                    <a:pt x="156022" y="318291"/>
                  </a:cubicBezTo>
                  <a:cubicBezTo>
                    <a:pt x="113987" y="277812"/>
                    <a:pt x="73508" y="234998"/>
                    <a:pt x="25245" y="201525"/>
                  </a:cubicBezTo>
                  <a:cubicBezTo>
                    <a:pt x="22132" y="199190"/>
                    <a:pt x="19796" y="196855"/>
                    <a:pt x="18240" y="192963"/>
                  </a:cubicBezTo>
                  <a:cubicBezTo>
                    <a:pt x="2671" y="174280"/>
                    <a:pt x="-8227" y="154819"/>
                    <a:pt x="8120" y="131466"/>
                  </a:cubicBezTo>
                  <a:cubicBezTo>
                    <a:pt x="10455" y="123682"/>
                    <a:pt x="18240" y="119790"/>
                    <a:pt x="23688" y="115119"/>
                  </a:cubicBezTo>
                  <a:cubicBezTo>
                    <a:pt x="57161" y="80868"/>
                    <a:pt x="90634" y="45839"/>
                    <a:pt x="124106" y="11588"/>
                  </a:cubicBezTo>
                  <a:cubicBezTo>
                    <a:pt x="142010" y="-12544"/>
                    <a:pt x="154465" y="6917"/>
                    <a:pt x="167699" y="17037"/>
                  </a:cubicBezTo>
                  <a:cubicBezTo>
                    <a:pt x="188716" y="33384"/>
                    <a:pt x="210513" y="49731"/>
                    <a:pt x="234644" y="60629"/>
                  </a:cubicBezTo>
                  <a:cubicBezTo>
                    <a:pt x="275901" y="71527"/>
                    <a:pt x="285242" y="103443"/>
                    <a:pt x="285242" y="140808"/>
                  </a:cubicBezTo>
                  <a:cubicBezTo>
                    <a:pt x="285242" y="162604"/>
                    <a:pt x="285242" y="184400"/>
                    <a:pt x="293805" y="205418"/>
                  </a:cubicBezTo>
                  <a:cubicBezTo>
                    <a:pt x="297697" y="215537"/>
                    <a:pt x="293805" y="224878"/>
                    <a:pt x="292248" y="234998"/>
                  </a:cubicBezTo>
                  <a:cubicBezTo>
                    <a:pt x="290691" y="246675"/>
                    <a:pt x="290691" y="259130"/>
                    <a:pt x="299254" y="269249"/>
                  </a:cubicBezTo>
                  <a:cubicBezTo>
                    <a:pt x="315601" y="282483"/>
                    <a:pt x="336619" y="285596"/>
                    <a:pt x="354523" y="294938"/>
                  </a:cubicBezTo>
                  <a:cubicBezTo>
                    <a:pt x="427695" y="333859"/>
                    <a:pt x="483743" y="391463"/>
                    <a:pt x="531227" y="458409"/>
                  </a:cubicBezTo>
                  <a:cubicBezTo>
                    <a:pt x="534341" y="462301"/>
                    <a:pt x="535898" y="465414"/>
                    <a:pt x="540568" y="466971"/>
                  </a:cubicBezTo>
                  <a:cubicBezTo>
                    <a:pt x="549910" y="470864"/>
                    <a:pt x="546796" y="481762"/>
                    <a:pt x="553023" y="487989"/>
                  </a:cubicBezTo>
                  <a:lnTo>
                    <a:pt x="553023" y="488767"/>
                  </a:lnTo>
                  <a:cubicBezTo>
                    <a:pt x="561586" y="498887"/>
                    <a:pt x="567814" y="510564"/>
                    <a:pt x="574820" y="522240"/>
                  </a:cubicBezTo>
                  <a:cubicBezTo>
                    <a:pt x="588831" y="551821"/>
                    <a:pt x="608292" y="578287"/>
                    <a:pt x="619969" y="608646"/>
                  </a:cubicBezTo>
                  <a:cubicBezTo>
                    <a:pt x="626196" y="614874"/>
                    <a:pt x="622304" y="625772"/>
                    <a:pt x="630867" y="631221"/>
                  </a:cubicBezTo>
                  <a:lnTo>
                    <a:pt x="630867" y="631221"/>
                  </a:lnTo>
                  <a:cubicBezTo>
                    <a:pt x="636316" y="637448"/>
                    <a:pt x="636316" y="646011"/>
                    <a:pt x="641765" y="652238"/>
                  </a:cubicBezTo>
                  <a:cubicBezTo>
                    <a:pt x="644879" y="656909"/>
                    <a:pt x="648771" y="660801"/>
                    <a:pt x="651106" y="666250"/>
                  </a:cubicBezTo>
                  <a:cubicBezTo>
                    <a:pt x="658890" y="687268"/>
                    <a:pt x="666675" y="708286"/>
                    <a:pt x="674459" y="729304"/>
                  </a:cubicBezTo>
                  <a:cubicBezTo>
                    <a:pt x="678351" y="734753"/>
                    <a:pt x="679908" y="741758"/>
                    <a:pt x="684579" y="747207"/>
                  </a:cubicBezTo>
                  <a:cubicBezTo>
                    <a:pt x="685357" y="748764"/>
                    <a:pt x="685357" y="750321"/>
                    <a:pt x="685357" y="751878"/>
                  </a:cubicBezTo>
                  <a:cubicBezTo>
                    <a:pt x="690806" y="758884"/>
                    <a:pt x="690806" y="768225"/>
                    <a:pt x="698591" y="773674"/>
                  </a:cubicBezTo>
                  <a:cubicBezTo>
                    <a:pt x="700147" y="776010"/>
                    <a:pt x="700926" y="778345"/>
                    <a:pt x="700926" y="780680"/>
                  </a:cubicBezTo>
                  <a:cubicBezTo>
                    <a:pt x="703261" y="789243"/>
                    <a:pt x="697034" y="800919"/>
                    <a:pt x="707932" y="807147"/>
                  </a:cubicBezTo>
                  <a:cubicBezTo>
                    <a:pt x="720387" y="819602"/>
                    <a:pt x="721944" y="836727"/>
                    <a:pt x="728949" y="851518"/>
                  </a:cubicBezTo>
                  <a:cubicBezTo>
                    <a:pt x="735177" y="857745"/>
                    <a:pt x="732063" y="867865"/>
                    <a:pt x="739069" y="874092"/>
                  </a:cubicBezTo>
                  <a:lnTo>
                    <a:pt x="739847" y="874092"/>
                  </a:lnTo>
                  <a:cubicBezTo>
                    <a:pt x="744518" y="881098"/>
                    <a:pt x="744518" y="890439"/>
                    <a:pt x="749967" y="897445"/>
                  </a:cubicBezTo>
                  <a:cubicBezTo>
                    <a:pt x="747632" y="913014"/>
                    <a:pt x="761644" y="924690"/>
                    <a:pt x="762422" y="939481"/>
                  </a:cubicBezTo>
                  <a:cubicBezTo>
                    <a:pt x="768650" y="945708"/>
                    <a:pt x="765536" y="955828"/>
                    <a:pt x="772542" y="962055"/>
                  </a:cubicBezTo>
                  <a:cubicBezTo>
                    <a:pt x="780326" y="983851"/>
                    <a:pt x="788110" y="1005648"/>
                    <a:pt x="795895" y="1027444"/>
                  </a:cubicBezTo>
                  <a:cubicBezTo>
                    <a:pt x="802122" y="1033671"/>
                    <a:pt x="799008" y="1043791"/>
                    <a:pt x="805236" y="1050018"/>
                  </a:cubicBezTo>
                  <a:lnTo>
                    <a:pt x="806014" y="1050018"/>
                  </a:lnTo>
                  <a:cubicBezTo>
                    <a:pt x="810685" y="1055467"/>
                    <a:pt x="809906" y="1062473"/>
                    <a:pt x="811463" y="1068701"/>
                  </a:cubicBezTo>
                  <a:cubicBezTo>
                    <a:pt x="812242" y="1077264"/>
                    <a:pt x="811463" y="1086604"/>
                    <a:pt x="817691" y="1093610"/>
                  </a:cubicBezTo>
                  <a:cubicBezTo>
                    <a:pt x="823918" y="1103730"/>
                    <a:pt x="830146" y="1113071"/>
                    <a:pt x="828589" y="1125526"/>
                  </a:cubicBezTo>
                  <a:cubicBezTo>
                    <a:pt x="834038" y="1136424"/>
                    <a:pt x="829367" y="1150436"/>
                    <a:pt x="839487" y="1158999"/>
                  </a:cubicBezTo>
                  <a:cubicBezTo>
                    <a:pt x="842601" y="1162891"/>
                    <a:pt x="845714" y="1166783"/>
                    <a:pt x="848828" y="1170676"/>
                  </a:cubicBezTo>
                  <a:cubicBezTo>
                    <a:pt x="853499" y="1176124"/>
                    <a:pt x="852720" y="1183130"/>
                    <a:pt x="855056" y="1189358"/>
                  </a:cubicBezTo>
                  <a:cubicBezTo>
                    <a:pt x="854277" y="1198699"/>
                    <a:pt x="858948" y="1206483"/>
                    <a:pt x="864397" y="1213489"/>
                  </a:cubicBezTo>
                  <a:cubicBezTo>
                    <a:pt x="865954" y="1216603"/>
                    <a:pt x="865954" y="1220495"/>
                    <a:pt x="866732" y="1224387"/>
                  </a:cubicBezTo>
                  <a:cubicBezTo>
                    <a:pt x="865954" y="1232950"/>
                    <a:pt x="867510" y="1240735"/>
                    <a:pt x="874517" y="1246183"/>
                  </a:cubicBezTo>
                  <a:cubicBezTo>
                    <a:pt x="875295" y="1248519"/>
                    <a:pt x="876852" y="1250075"/>
                    <a:pt x="877630" y="1252411"/>
                  </a:cubicBezTo>
                  <a:cubicBezTo>
                    <a:pt x="877630" y="1261752"/>
                    <a:pt x="879965" y="1270315"/>
                    <a:pt x="885415" y="1278099"/>
                  </a:cubicBezTo>
                  <a:cubicBezTo>
                    <a:pt x="888528" y="1284327"/>
                    <a:pt x="890863" y="1291333"/>
                    <a:pt x="893977" y="1296781"/>
                  </a:cubicBezTo>
                  <a:cubicBezTo>
                    <a:pt x="908768" y="1341931"/>
                    <a:pt x="923558" y="1387858"/>
                    <a:pt x="939126" y="1433007"/>
                  </a:cubicBezTo>
                  <a:cubicBezTo>
                    <a:pt x="944576" y="1443127"/>
                    <a:pt x="943019" y="1455582"/>
                    <a:pt x="950024" y="1465702"/>
                  </a:cubicBezTo>
                  <a:lnTo>
                    <a:pt x="950024" y="1465702"/>
                  </a:lnTo>
                  <a:cubicBezTo>
                    <a:pt x="953917" y="1469594"/>
                    <a:pt x="955474" y="1475043"/>
                    <a:pt x="955474" y="1480492"/>
                  </a:cubicBezTo>
                  <a:cubicBezTo>
                    <a:pt x="957030" y="1489833"/>
                    <a:pt x="951581" y="1501510"/>
                    <a:pt x="961701" y="1509294"/>
                  </a:cubicBezTo>
                  <a:lnTo>
                    <a:pt x="961701" y="1509294"/>
                  </a:lnTo>
                  <a:cubicBezTo>
                    <a:pt x="967150" y="1517857"/>
                    <a:pt x="964815" y="1529533"/>
                    <a:pt x="971821" y="1537318"/>
                  </a:cubicBezTo>
                  <a:cubicBezTo>
                    <a:pt x="974934" y="1542767"/>
                    <a:pt x="978827" y="1548216"/>
                    <a:pt x="981940" y="1554443"/>
                  </a:cubicBezTo>
                  <a:cubicBezTo>
                    <a:pt x="988168" y="1559114"/>
                    <a:pt x="988168" y="1566120"/>
                    <a:pt x="988168" y="1572347"/>
                  </a:cubicBezTo>
                  <a:cubicBezTo>
                    <a:pt x="988946" y="1580910"/>
                    <a:pt x="986611" y="1590251"/>
                    <a:pt x="992838" y="1598035"/>
                  </a:cubicBezTo>
                  <a:cubicBezTo>
                    <a:pt x="1000623" y="1619831"/>
                    <a:pt x="1008407" y="1641628"/>
                    <a:pt x="1016191" y="1663424"/>
                  </a:cubicBezTo>
                  <a:cubicBezTo>
                    <a:pt x="1024754" y="1672765"/>
                    <a:pt x="1019305" y="1686777"/>
                    <a:pt x="1027089" y="1696118"/>
                  </a:cubicBezTo>
                  <a:cubicBezTo>
                    <a:pt x="1026311" y="1708573"/>
                    <a:pt x="1036431" y="1717136"/>
                    <a:pt x="1037988" y="1728812"/>
                  </a:cubicBezTo>
                  <a:cubicBezTo>
                    <a:pt x="1042658" y="1734261"/>
                    <a:pt x="1043437" y="1740489"/>
                    <a:pt x="1043437" y="1747495"/>
                  </a:cubicBezTo>
                  <a:cubicBezTo>
                    <a:pt x="1043437" y="1756057"/>
                    <a:pt x="1042658" y="1764620"/>
                    <a:pt x="1050442" y="1770848"/>
                  </a:cubicBezTo>
                  <a:cubicBezTo>
                    <a:pt x="1054335" y="1777075"/>
                    <a:pt x="1056670" y="1784081"/>
                    <a:pt x="1059784" y="1790309"/>
                  </a:cubicBezTo>
                  <a:cubicBezTo>
                    <a:pt x="1073017" y="1833901"/>
                    <a:pt x="1087029" y="1877493"/>
                    <a:pt x="1100262" y="1921085"/>
                  </a:cubicBezTo>
                  <a:cubicBezTo>
                    <a:pt x="1102598" y="1928091"/>
                    <a:pt x="1103376" y="1935097"/>
                    <a:pt x="1104933" y="1942103"/>
                  </a:cubicBezTo>
                  <a:cubicBezTo>
                    <a:pt x="1110382" y="1950666"/>
                    <a:pt x="1109603" y="1961564"/>
                    <a:pt x="1115053" y="1970127"/>
                  </a:cubicBezTo>
                  <a:cubicBezTo>
                    <a:pt x="1118166" y="1977911"/>
                    <a:pt x="1122058" y="1984917"/>
                    <a:pt x="1125172" y="1992701"/>
                  </a:cubicBezTo>
                  <a:cubicBezTo>
                    <a:pt x="1131400" y="1997372"/>
                    <a:pt x="1131400" y="2004378"/>
                    <a:pt x="1131400" y="2011384"/>
                  </a:cubicBezTo>
                  <a:cubicBezTo>
                    <a:pt x="1132178" y="2019946"/>
                    <a:pt x="1129064" y="2029288"/>
                    <a:pt x="1136849" y="2037072"/>
                  </a:cubicBezTo>
                  <a:cubicBezTo>
                    <a:pt x="1139962" y="2051862"/>
                    <a:pt x="1150082" y="2064317"/>
                    <a:pt x="1149304" y="2079886"/>
                  </a:cubicBezTo>
                  <a:cubicBezTo>
                    <a:pt x="1153974" y="2086892"/>
                    <a:pt x="1153974" y="2096233"/>
                    <a:pt x="1158645" y="2103239"/>
                  </a:cubicBezTo>
                  <a:lnTo>
                    <a:pt x="1159423" y="2103239"/>
                  </a:lnTo>
                  <a:cubicBezTo>
                    <a:pt x="1163315" y="2107131"/>
                    <a:pt x="1164872" y="2111802"/>
                    <a:pt x="1164872" y="2117251"/>
                  </a:cubicBezTo>
                  <a:cubicBezTo>
                    <a:pt x="1164094" y="2127370"/>
                    <a:pt x="1165651" y="2137490"/>
                    <a:pt x="1173435" y="2145274"/>
                  </a:cubicBezTo>
                  <a:cubicBezTo>
                    <a:pt x="1174214" y="2147610"/>
                    <a:pt x="1174992" y="2149945"/>
                    <a:pt x="1175770" y="2152280"/>
                  </a:cubicBezTo>
                  <a:cubicBezTo>
                    <a:pt x="1176549" y="2161622"/>
                    <a:pt x="1176549" y="2171741"/>
                    <a:pt x="1181998" y="2180304"/>
                  </a:cubicBezTo>
                  <a:cubicBezTo>
                    <a:pt x="1182776" y="2181861"/>
                    <a:pt x="1182776" y="2183418"/>
                    <a:pt x="1182776" y="2184975"/>
                  </a:cubicBezTo>
                  <a:cubicBezTo>
                    <a:pt x="1189004" y="2193537"/>
                    <a:pt x="1184333" y="2205992"/>
                    <a:pt x="1192896" y="2213777"/>
                  </a:cubicBezTo>
                  <a:cubicBezTo>
                    <a:pt x="1196010" y="2220782"/>
                    <a:pt x="1199902" y="2228567"/>
                    <a:pt x="1203015" y="2235573"/>
                  </a:cubicBezTo>
                  <a:cubicBezTo>
                    <a:pt x="1207686" y="2241022"/>
                    <a:pt x="1206908" y="2248027"/>
                    <a:pt x="1208465" y="2254255"/>
                  </a:cubicBezTo>
                  <a:cubicBezTo>
                    <a:pt x="1209243" y="2262818"/>
                    <a:pt x="1206129" y="2272159"/>
                    <a:pt x="1213913" y="2279165"/>
                  </a:cubicBezTo>
                  <a:cubicBezTo>
                    <a:pt x="1217027" y="2293955"/>
                    <a:pt x="1227147" y="2305632"/>
                    <a:pt x="1225590" y="2321979"/>
                  </a:cubicBezTo>
                  <a:cubicBezTo>
                    <a:pt x="1231818" y="2332098"/>
                    <a:pt x="1228704" y="2346110"/>
                    <a:pt x="1236488" y="2356230"/>
                  </a:cubicBezTo>
                  <a:lnTo>
                    <a:pt x="1236488" y="2356230"/>
                  </a:lnTo>
                  <a:cubicBezTo>
                    <a:pt x="1241937" y="2366349"/>
                    <a:pt x="1238045" y="2380361"/>
                    <a:pt x="1247386" y="2389702"/>
                  </a:cubicBezTo>
                  <a:cubicBezTo>
                    <a:pt x="1251278" y="2397487"/>
                    <a:pt x="1254392" y="2404493"/>
                    <a:pt x="1258284" y="2412277"/>
                  </a:cubicBezTo>
                  <a:cubicBezTo>
                    <a:pt x="1261398" y="2416948"/>
                    <a:pt x="1260619" y="2422397"/>
                    <a:pt x="1262955" y="2427067"/>
                  </a:cubicBezTo>
                  <a:cubicBezTo>
                    <a:pt x="1264512" y="2437187"/>
                    <a:pt x="1262176" y="2448085"/>
                    <a:pt x="1269182" y="2456648"/>
                  </a:cubicBezTo>
                  <a:cubicBezTo>
                    <a:pt x="1276967" y="2478444"/>
                    <a:pt x="1283972" y="2500240"/>
                    <a:pt x="1291757" y="2522036"/>
                  </a:cubicBezTo>
                  <a:cubicBezTo>
                    <a:pt x="1295649" y="2526707"/>
                    <a:pt x="1296427" y="2531377"/>
                    <a:pt x="1296427" y="2536827"/>
                  </a:cubicBezTo>
                  <a:cubicBezTo>
                    <a:pt x="1297984" y="2546946"/>
                    <a:pt x="1292535" y="2557844"/>
                    <a:pt x="1302655" y="2565628"/>
                  </a:cubicBezTo>
                  <a:cubicBezTo>
                    <a:pt x="1308882" y="2571856"/>
                    <a:pt x="1311218" y="2579640"/>
                    <a:pt x="1312775" y="2588203"/>
                  </a:cubicBezTo>
                  <a:cubicBezTo>
                    <a:pt x="1316667" y="2593652"/>
                    <a:pt x="1316667" y="2600658"/>
                    <a:pt x="1318224" y="2606886"/>
                  </a:cubicBezTo>
                  <a:cubicBezTo>
                    <a:pt x="1319002" y="2615448"/>
                    <a:pt x="1319002" y="2624790"/>
                    <a:pt x="1324451" y="2632574"/>
                  </a:cubicBezTo>
                  <a:cubicBezTo>
                    <a:pt x="1330679" y="2644250"/>
                    <a:pt x="1336128" y="2655927"/>
                    <a:pt x="1335349" y="2669939"/>
                  </a:cubicBezTo>
                  <a:cubicBezTo>
                    <a:pt x="1339241" y="2687064"/>
                    <a:pt x="1343133" y="2704968"/>
                    <a:pt x="1350139" y="2722094"/>
                  </a:cubicBezTo>
                  <a:cubicBezTo>
                    <a:pt x="1357924" y="2741555"/>
                    <a:pt x="1357145" y="2761015"/>
                    <a:pt x="1344690" y="2778919"/>
                  </a:cubicBezTo>
                  <a:cubicBezTo>
                    <a:pt x="1336906" y="2789818"/>
                    <a:pt x="1337685" y="2803051"/>
                    <a:pt x="1336128" y="2815506"/>
                  </a:cubicBezTo>
                  <a:cubicBezTo>
                    <a:pt x="1336128" y="2818619"/>
                    <a:pt x="1335349" y="2821733"/>
                    <a:pt x="1335349" y="2824847"/>
                  </a:cubicBezTo>
                  <a:cubicBezTo>
                    <a:pt x="1327565" y="2834967"/>
                    <a:pt x="1328343" y="2847421"/>
                    <a:pt x="1325230" y="2859098"/>
                  </a:cubicBezTo>
                  <a:cubicBezTo>
                    <a:pt x="1325230" y="2863769"/>
                    <a:pt x="1324451" y="2869217"/>
                    <a:pt x="1324451" y="2873888"/>
                  </a:cubicBezTo>
                  <a:cubicBezTo>
                    <a:pt x="1319780" y="2881673"/>
                    <a:pt x="1320559" y="2890235"/>
                    <a:pt x="1316667" y="2898020"/>
                  </a:cubicBezTo>
                  <a:cubicBezTo>
                    <a:pt x="1312775" y="2907361"/>
                    <a:pt x="1307325" y="2915923"/>
                    <a:pt x="1307325" y="2926043"/>
                  </a:cubicBezTo>
                  <a:cubicBezTo>
                    <a:pt x="1306547" y="2931492"/>
                    <a:pt x="1304990" y="2936163"/>
                    <a:pt x="1301877" y="2940055"/>
                  </a:cubicBezTo>
                  <a:cubicBezTo>
                    <a:pt x="1301877" y="2943169"/>
                    <a:pt x="1301098" y="2947061"/>
                    <a:pt x="1301098" y="2950175"/>
                  </a:cubicBezTo>
                  <a:cubicBezTo>
                    <a:pt x="1297984" y="2955624"/>
                    <a:pt x="1296427" y="2961851"/>
                    <a:pt x="1292535" y="2966522"/>
                  </a:cubicBezTo>
                  <a:cubicBezTo>
                    <a:pt x="1285529" y="2975085"/>
                    <a:pt x="1285529" y="2986761"/>
                    <a:pt x="1280859" y="2996881"/>
                  </a:cubicBezTo>
                  <a:cubicBezTo>
                    <a:pt x="1280859" y="2999995"/>
                    <a:pt x="1280080" y="3003108"/>
                    <a:pt x="1280080" y="3006222"/>
                  </a:cubicBezTo>
                  <a:cubicBezTo>
                    <a:pt x="1271518" y="3015563"/>
                    <a:pt x="1275410" y="3028796"/>
                    <a:pt x="1269182" y="3038916"/>
                  </a:cubicBezTo>
                  <a:cubicBezTo>
                    <a:pt x="1264512" y="3058377"/>
                    <a:pt x="1261398" y="3077838"/>
                    <a:pt x="1255171" y="3096520"/>
                  </a:cubicBezTo>
                  <a:cubicBezTo>
                    <a:pt x="1250500" y="3112089"/>
                    <a:pt x="1243494" y="3121430"/>
                    <a:pt x="1224812" y="3108197"/>
                  </a:cubicBezTo>
                  <a:cubicBezTo>
                    <a:pt x="1196010" y="3087958"/>
                    <a:pt x="1165651" y="3070054"/>
                    <a:pt x="1135292" y="3051371"/>
                  </a:cubicBezTo>
                  <a:cubicBezTo>
                    <a:pt x="1125951" y="3045922"/>
                    <a:pt x="1117388" y="3038916"/>
                    <a:pt x="1105711" y="3039695"/>
                  </a:cubicBezTo>
                  <a:cubicBezTo>
                    <a:pt x="1085472" y="3012449"/>
                    <a:pt x="1051999" y="3004665"/>
                    <a:pt x="1027089" y="2984426"/>
                  </a:cubicBezTo>
                  <a:cubicBezTo>
                    <a:pt x="1016970" y="2975085"/>
                    <a:pt x="1006072" y="2968857"/>
                    <a:pt x="993617" y="2963408"/>
                  </a:cubicBezTo>
                  <a:cubicBezTo>
                    <a:pt x="974934" y="2952510"/>
                    <a:pt x="957030" y="2941612"/>
                    <a:pt x="938348" y="2930714"/>
                  </a:cubicBezTo>
                  <a:cubicBezTo>
                    <a:pt x="932899" y="2923708"/>
                    <a:pt x="923558" y="2923708"/>
                    <a:pt x="916552" y="2919816"/>
                  </a:cubicBezTo>
                  <a:cubicBezTo>
                    <a:pt x="890863" y="2901912"/>
                    <a:pt x="865175" y="2884008"/>
                    <a:pt x="838709" y="2865325"/>
                  </a:cubicBezTo>
                  <a:cubicBezTo>
                    <a:pt x="832481" y="2859098"/>
                    <a:pt x="833259" y="2849757"/>
                    <a:pt x="828589" y="2842751"/>
                  </a:cubicBezTo>
                  <a:cubicBezTo>
                    <a:pt x="820804" y="2819398"/>
                    <a:pt x="813020" y="2796045"/>
                    <a:pt x="806014" y="2772692"/>
                  </a:cubicBezTo>
                  <a:cubicBezTo>
                    <a:pt x="801344" y="2763351"/>
                    <a:pt x="801344" y="2753231"/>
                    <a:pt x="795895" y="2743890"/>
                  </a:cubicBezTo>
                  <a:cubicBezTo>
                    <a:pt x="795116" y="2742333"/>
                    <a:pt x="794338" y="2741555"/>
                    <a:pt x="795116" y="2739998"/>
                  </a:cubicBezTo>
                  <a:cubicBezTo>
                    <a:pt x="788889" y="2728321"/>
                    <a:pt x="791224" y="2714309"/>
                    <a:pt x="782661" y="2703411"/>
                  </a:cubicBezTo>
                  <a:cubicBezTo>
                    <a:pt x="777991" y="2695627"/>
                    <a:pt x="780326" y="2685507"/>
                    <a:pt x="773320" y="2678501"/>
                  </a:cubicBezTo>
                  <a:lnTo>
                    <a:pt x="773320" y="2678501"/>
                  </a:lnTo>
                  <a:cubicBezTo>
                    <a:pt x="767871" y="2668382"/>
                    <a:pt x="769428" y="2655148"/>
                    <a:pt x="759308" y="2647364"/>
                  </a:cubicBezTo>
                  <a:cubicBezTo>
                    <a:pt x="757752" y="2644250"/>
                    <a:pt x="756973" y="2640358"/>
                    <a:pt x="756973" y="2636466"/>
                  </a:cubicBezTo>
                  <a:cubicBezTo>
                    <a:pt x="756195" y="2628682"/>
                    <a:pt x="758530" y="2619340"/>
                    <a:pt x="751524" y="2613113"/>
                  </a:cubicBezTo>
                  <a:cubicBezTo>
                    <a:pt x="748410" y="2606107"/>
                    <a:pt x="744518" y="2598323"/>
                    <a:pt x="741404" y="2591317"/>
                  </a:cubicBezTo>
                  <a:cubicBezTo>
                    <a:pt x="734399" y="2581197"/>
                    <a:pt x="735177" y="2568742"/>
                    <a:pt x="730506" y="2557844"/>
                  </a:cubicBezTo>
                  <a:cubicBezTo>
                    <a:pt x="732842" y="2542275"/>
                    <a:pt x="718830" y="2530599"/>
                    <a:pt x="718830" y="2515030"/>
                  </a:cubicBezTo>
                  <a:cubicBezTo>
                    <a:pt x="713381" y="2504911"/>
                    <a:pt x="714159" y="2492456"/>
                    <a:pt x="707932" y="2482336"/>
                  </a:cubicBezTo>
                  <a:cubicBezTo>
                    <a:pt x="707932" y="2479222"/>
                    <a:pt x="707153" y="2476108"/>
                    <a:pt x="707153" y="2472995"/>
                  </a:cubicBezTo>
                  <a:cubicBezTo>
                    <a:pt x="702483" y="2462097"/>
                    <a:pt x="703261" y="2449642"/>
                    <a:pt x="695477" y="2440301"/>
                  </a:cubicBezTo>
                  <a:cubicBezTo>
                    <a:pt x="690028" y="2433295"/>
                    <a:pt x="693920" y="2422397"/>
                    <a:pt x="686136" y="2416169"/>
                  </a:cubicBezTo>
                  <a:cubicBezTo>
                    <a:pt x="683800" y="2408385"/>
                    <a:pt x="681465" y="2400601"/>
                    <a:pt x="675238" y="2394373"/>
                  </a:cubicBezTo>
                  <a:cubicBezTo>
                    <a:pt x="669010" y="2389702"/>
                    <a:pt x="669788" y="2382696"/>
                    <a:pt x="669788" y="2376469"/>
                  </a:cubicBezTo>
                  <a:cubicBezTo>
                    <a:pt x="669788" y="2367906"/>
                    <a:pt x="670567" y="2358565"/>
                    <a:pt x="662783" y="2352338"/>
                  </a:cubicBezTo>
                  <a:cubicBezTo>
                    <a:pt x="658112" y="2344553"/>
                    <a:pt x="657333" y="2335990"/>
                    <a:pt x="654220" y="2328206"/>
                  </a:cubicBezTo>
                  <a:cubicBezTo>
                    <a:pt x="646435" y="2299404"/>
                    <a:pt x="638651" y="2271380"/>
                    <a:pt x="630867" y="2242578"/>
                  </a:cubicBezTo>
                  <a:cubicBezTo>
                    <a:pt x="624639" y="2232459"/>
                    <a:pt x="627753" y="2218447"/>
                    <a:pt x="619969" y="2209106"/>
                  </a:cubicBezTo>
                  <a:lnTo>
                    <a:pt x="619969" y="2209106"/>
                  </a:lnTo>
                  <a:cubicBezTo>
                    <a:pt x="614520" y="2198986"/>
                    <a:pt x="618412" y="2184975"/>
                    <a:pt x="609071" y="2175633"/>
                  </a:cubicBezTo>
                  <a:lnTo>
                    <a:pt x="609071" y="2175633"/>
                  </a:lnTo>
                  <a:cubicBezTo>
                    <a:pt x="603622" y="2166292"/>
                    <a:pt x="607514" y="2153058"/>
                    <a:pt x="597394" y="2145274"/>
                  </a:cubicBezTo>
                  <a:cubicBezTo>
                    <a:pt x="595837" y="2142939"/>
                    <a:pt x="595059" y="2141382"/>
                    <a:pt x="594280" y="2139047"/>
                  </a:cubicBezTo>
                  <a:cubicBezTo>
                    <a:pt x="592724" y="2129705"/>
                    <a:pt x="589610" y="2121143"/>
                    <a:pt x="584161" y="2112580"/>
                  </a:cubicBezTo>
                  <a:cubicBezTo>
                    <a:pt x="580269" y="2106352"/>
                    <a:pt x="580269" y="2098568"/>
                    <a:pt x="577155" y="2092341"/>
                  </a:cubicBezTo>
                  <a:cubicBezTo>
                    <a:pt x="577933" y="2090784"/>
                    <a:pt x="577933" y="2089227"/>
                    <a:pt x="576376" y="2087670"/>
                  </a:cubicBezTo>
                  <a:cubicBezTo>
                    <a:pt x="568592" y="2078329"/>
                    <a:pt x="572484" y="2064317"/>
                    <a:pt x="565478" y="2054976"/>
                  </a:cubicBezTo>
                  <a:cubicBezTo>
                    <a:pt x="566257" y="2039407"/>
                    <a:pt x="552245" y="2027731"/>
                    <a:pt x="553802" y="2011384"/>
                  </a:cubicBezTo>
                  <a:cubicBezTo>
                    <a:pt x="549910" y="2000486"/>
                    <a:pt x="549131" y="1988809"/>
                    <a:pt x="540568" y="1980247"/>
                  </a:cubicBezTo>
                  <a:cubicBezTo>
                    <a:pt x="539012" y="1977133"/>
                    <a:pt x="538233" y="1973240"/>
                    <a:pt x="538233" y="1969348"/>
                  </a:cubicBezTo>
                  <a:cubicBezTo>
                    <a:pt x="539012" y="1960007"/>
                    <a:pt x="534341" y="1953001"/>
                    <a:pt x="528892" y="1945995"/>
                  </a:cubicBezTo>
                  <a:cubicBezTo>
                    <a:pt x="528114" y="1943660"/>
                    <a:pt x="527335" y="1941325"/>
                    <a:pt x="527335" y="1938989"/>
                  </a:cubicBezTo>
                  <a:cubicBezTo>
                    <a:pt x="527335" y="1929648"/>
                    <a:pt x="528114" y="1919528"/>
                    <a:pt x="519551" y="1913301"/>
                  </a:cubicBezTo>
                  <a:cubicBezTo>
                    <a:pt x="517994" y="1910966"/>
                    <a:pt x="517215" y="1908631"/>
                    <a:pt x="517215" y="1906295"/>
                  </a:cubicBezTo>
                  <a:cubicBezTo>
                    <a:pt x="517215" y="1896175"/>
                    <a:pt x="516437" y="1886834"/>
                    <a:pt x="508653" y="1879828"/>
                  </a:cubicBezTo>
                  <a:cubicBezTo>
                    <a:pt x="507874" y="1877493"/>
                    <a:pt x="506317" y="1875158"/>
                    <a:pt x="506317" y="1872822"/>
                  </a:cubicBezTo>
                  <a:cubicBezTo>
                    <a:pt x="504761" y="1863481"/>
                    <a:pt x="508653" y="1853361"/>
                    <a:pt x="500090" y="1845577"/>
                  </a:cubicBezTo>
                  <a:cubicBezTo>
                    <a:pt x="496976" y="1838572"/>
                    <a:pt x="493084" y="1830787"/>
                    <a:pt x="489970" y="1823781"/>
                  </a:cubicBezTo>
                  <a:cubicBezTo>
                    <a:pt x="485300" y="1819111"/>
                    <a:pt x="486078" y="1812105"/>
                    <a:pt x="483743" y="1805877"/>
                  </a:cubicBezTo>
                  <a:cubicBezTo>
                    <a:pt x="482964" y="1797315"/>
                    <a:pt x="482964" y="1787973"/>
                    <a:pt x="478294" y="1780189"/>
                  </a:cubicBezTo>
                  <a:cubicBezTo>
                    <a:pt x="471288" y="1758393"/>
                    <a:pt x="463503" y="1736596"/>
                    <a:pt x="456498" y="1714022"/>
                  </a:cubicBezTo>
                  <a:cubicBezTo>
                    <a:pt x="453384" y="1710130"/>
                    <a:pt x="454162" y="1703903"/>
                    <a:pt x="451827" y="1699232"/>
                  </a:cubicBezTo>
                  <a:cubicBezTo>
                    <a:pt x="450270" y="1689112"/>
                    <a:pt x="451827" y="1678993"/>
                    <a:pt x="444821" y="1670430"/>
                  </a:cubicBezTo>
                  <a:lnTo>
                    <a:pt x="444043" y="1670430"/>
                  </a:lnTo>
                  <a:cubicBezTo>
                    <a:pt x="440150" y="1663424"/>
                    <a:pt x="440150" y="1654083"/>
                    <a:pt x="434702" y="1647077"/>
                  </a:cubicBezTo>
                  <a:lnTo>
                    <a:pt x="433923" y="1647855"/>
                  </a:lnTo>
                  <a:cubicBezTo>
                    <a:pt x="430031" y="1643963"/>
                    <a:pt x="430809" y="1637736"/>
                    <a:pt x="429252" y="1633065"/>
                  </a:cubicBezTo>
                  <a:cubicBezTo>
                    <a:pt x="427695" y="1622945"/>
                    <a:pt x="428474" y="1612826"/>
                    <a:pt x="423025" y="1603484"/>
                  </a:cubicBezTo>
                  <a:cubicBezTo>
                    <a:pt x="412905" y="1586359"/>
                    <a:pt x="414462" y="1564563"/>
                    <a:pt x="402007" y="1548216"/>
                  </a:cubicBezTo>
                  <a:cubicBezTo>
                    <a:pt x="395001" y="1538096"/>
                    <a:pt x="397337" y="1524863"/>
                    <a:pt x="391109" y="1513965"/>
                  </a:cubicBezTo>
                  <a:cubicBezTo>
                    <a:pt x="392666" y="1495282"/>
                    <a:pt x="377876" y="1479713"/>
                    <a:pt x="378654" y="1461031"/>
                  </a:cubicBezTo>
                  <a:cubicBezTo>
                    <a:pt x="371648" y="1444684"/>
                    <a:pt x="372427" y="1432229"/>
                    <a:pt x="365421" y="1422110"/>
                  </a:cubicBezTo>
                  <a:close/>
                </a:path>
              </a:pathLst>
            </a:custGeom>
            <a:solidFill>
              <a:schemeClr val="accent1"/>
            </a:solidFill>
            <a:ln w="77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D965C1C1-8E44-4C30-97FA-B3F2F14813A5}"/>
              </a:ext>
            </a:extLst>
          </p:cNvPr>
          <p:cNvSpPr txBox="1"/>
          <p:nvPr/>
        </p:nvSpPr>
        <p:spPr>
          <a:xfrm>
            <a:off x="8339839" y="677113"/>
            <a:ext cx="3244826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AWESOME</a:t>
            </a:r>
          </a:p>
          <a:p>
            <a:r>
              <a:rPr lang="en-GB" altLang="ko-KR" sz="44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S</a:t>
            </a:r>
            <a:r>
              <a:rPr lang="en-US" altLang="ko-KR" sz="44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LIDE</a:t>
            </a:r>
            <a:endParaRPr lang="ko-KR" altLang="en-US" sz="4400" b="1" dirty="0">
              <a:solidFill>
                <a:schemeClr val="accent1"/>
              </a:solidFill>
              <a:latin typeface="+mj-lt"/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DE02581-1B22-4888-BAA4-2AB680AE7461}"/>
              </a:ext>
            </a:extLst>
          </p:cNvPr>
          <p:cNvSpPr txBox="1"/>
          <p:nvPr/>
        </p:nvSpPr>
        <p:spPr>
          <a:xfrm>
            <a:off x="8339839" y="2972930"/>
            <a:ext cx="3244826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100" dirty="0">
                <a:solidFill>
                  <a:schemeClr val="accent2"/>
                </a:solidFill>
                <a:cs typeface="Arial" pitchFamily="34" charset="0"/>
              </a:rPr>
              <a:t>L</a:t>
            </a:r>
            <a:r>
              <a:rPr lang="en-US" altLang="ko-KR" sz="1100" dirty="0">
                <a:solidFill>
                  <a:schemeClr val="accent2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100" dirty="0">
                <a:solidFill>
                  <a:schemeClr val="accent2"/>
                </a:solidFill>
                <a:cs typeface="Arial" pitchFamily="34" charset="0"/>
              </a:rPr>
              <a:t>CU USU AGAM INTEGRE IMPEDIT.</a:t>
            </a:r>
            <a:endParaRPr lang="ko-KR" altLang="en-US" sz="1100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901A138-4D26-4C60-8D94-51B4FEE014B6}"/>
              </a:ext>
            </a:extLst>
          </p:cNvPr>
          <p:cNvSpPr txBox="1"/>
          <p:nvPr/>
        </p:nvSpPr>
        <p:spPr>
          <a:xfrm>
            <a:off x="8339838" y="2212108"/>
            <a:ext cx="3244827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cs typeface="Arial" pitchFamily="34" charset="0"/>
              </a:rPr>
              <a:t>L</a:t>
            </a:r>
            <a:r>
              <a:rPr lang="en-US" altLang="ko-KR" sz="2400" dirty="0"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cs typeface="Arial" pitchFamily="34" charset="0"/>
              </a:rPr>
              <a:t>DOLOR SIT AMET, </a:t>
            </a:r>
            <a:endParaRPr lang="ko-KR" altLang="en-US" sz="2400" dirty="0"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65019C7-4C4B-43EB-BA79-0787818242EF}"/>
              </a:ext>
            </a:extLst>
          </p:cNvPr>
          <p:cNvSpPr txBox="1"/>
          <p:nvPr/>
        </p:nvSpPr>
        <p:spPr>
          <a:xfrm>
            <a:off x="8339838" y="3503231"/>
            <a:ext cx="32448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Easy to change colors, photos and Text. Get a modern PowerPoint  Presentation that is beautifully designed. </a:t>
            </a:r>
          </a:p>
          <a:p>
            <a:endParaRPr lang="en-US" altLang="ko-KR" sz="1200" dirty="0">
              <a:cs typeface="Arial" pitchFamily="34" charset="0"/>
            </a:endParaRPr>
          </a:p>
          <a:p>
            <a:r>
              <a:rPr lang="en-US" altLang="ko-KR" sz="1200" dirty="0">
                <a:cs typeface="Arial" pitchFamily="34" charset="0"/>
              </a:rPr>
              <a:t>Easy to change colors, photos and Text. Get a modern PowerPoint  Presentation that is beautifully designed.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FC1FDB6-0355-4747-A37D-BB80451B4B19}"/>
              </a:ext>
            </a:extLst>
          </p:cNvPr>
          <p:cNvSpPr txBox="1"/>
          <p:nvPr/>
        </p:nvSpPr>
        <p:spPr>
          <a:xfrm>
            <a:off x="4970061" y="4590771"/>
            <a:ext cx="3369777" cy="166821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9" indent="-171459">
              <a:lnSpc>
                <a:spcPct val="150000"/>
              </a:lnSpc>
              <a:buFont typeface="Wingdings" pitchFamily="2" charset="2"/>
              <a:buChar char="v"/>
            </a:pP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PowerPoint Presentation</a:t>
            </a:r>
          </a:p>
          <a:p>
            <a:pPr marL="171459" indent="-171459">
              <a:lnSpc>
                <a:spcPct val="150000"/>
              </a:lnSpc>
              <a:buFont typeface="Wingdings" pitchFamily="2" charset="2"/>
              <a:buChar char="v"/>
            </a:pP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>
              <a:lnSpc>
                <a:spcPct val="150000"/>
              </a:lnSpc>
              <a:buFont typeface="Wingdings" pitchFamily="2" charset="2"/>
              <a:buChar char="v"/>
            </a:pP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>
              <a:lnSpc>
                <a:spcPct val="150000"/>
              </a:lnSpc>
              <a:buFont typeface="Wingdings" pitchFamily="2" charset="2"/>
              <a:buChar char="v"/>
            </a:pP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>
              <a:lnSpc>
                <a:spcPct val="150000"/>
              </a:lnSpc>
              <a:buFont typeface="Wingdings" pitchFamily="2" charset="2"/>
              <a:buChar char="v"/>
            </a:pP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PowerPoint Presentation  </a:t>
            </a:r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9AE5F2B4-F726-4D3F-814D-3840A0FAFA6C}"/>
              </a:ext>
            </a:extLst>
          </p:cNvPr>
          <p:cNvSpPr/>
          <p:nvPr/>
        </p:nvSpPr>
        <p:spPr>
          <a:xfrm>
            <a:off x="3895126" y="3986949"/>
            <a:ext cx="1115695" cy="1764664"/>
          </a:xfrm>
          <a:custGeom>
            <a:avLst/>
            <a:gdLst>
              <a:gd name="connsiteX0" fmla="*/ 502892 w 1115695"/>
              <a:gd name="connsiteY0" fmla="*/ 913254 h 1764664"/>
              <a:gd name="connsiteX1" fmla="*/ 479251 w 1115695"/>
              <a:gd name="connsiteY1" fmla="*/ 947385 h 1764664"/>
              <a:gd name="connsiteX2" fmla="*/ 524186 w 1115695"/>
              <a:gd name="connsiteY2" fmla="*/ 944411 h 1764664"/>
              <a:gd name="connsiteX3" fmla="*/ 502892 w 1115695"/>
              <a:gd name="connsiteY3" fmla="*/ 913254 h 1764664"/>
              <a:gd name="connsiteX4" fmla="*/ 296068 w 1115695"/>
              <a:gd name="connsiteY4" fmla="*/ 857673 h 1764664"/>
              <a:gd name="connsiteX5" fmla="*/ 345386 w 1115695"/>
              <a:gd name="connsiteY5" fmla="*/ 908713 h 1764664"/>
              <a:gd name="connsiteX6" fmla="*/ 296068 w 1115695"/>
              <a:gd name="connsiteY6" fmla="*/ 857673 h 1764664"/>
              <a:gd name="connsiteX7" fmla="*/ 701732 w 1115695"/>
              <a:gd name="connsiteY7" fmla="*/ 834970 h 1764664"/>
              <a:gd name="connsiteX8" fmla="*/ 652883 w 1115695"/>
              <a:gd name="connsiteY8" fmla="*/ 859551 h 1764664"/>
              <a:gd name="connsiteX9" fmla="*/ 650535 w 1115695"/>
              <a:gd name="connsiteY9" fmla="*/ 901981 h 1764664"/>
              <a:gd name="connsiteX10" fmla="*/ 701732 w 1115695"/>
              <a:gd name="connsiteY10" fmla="*/ 834970 h 1764664"/>
              <a:gd name="connsiteX11" fmla="*/ 424139 w 1115695"/>
              <a:gd name="connsiteY11" fmla="*/ 0 h 1764664"/>
              <a:gd name="connsiteX12" fmla="*/ 447805 w 1115695"/>
              <a:gd name="connsiteY12" fmla="*/ 0 h 1764664"/>
              <a:gd name="connsiteX13" fmla="*/ 317292 w 1115695"/>
              <a:gd name="connsiteY13" fmla="*/ 124575 h 1764664"/>
              <a:gd name="connsiteX14" fmla="*/ 306034 w 1115695"/>
              <a:gd name="connsiteY14" fmla="*/ 128488 h 1764664"/>
              <a:gd name="connsiteX15" fmla="*/ 129324 w 1115695"/>
              <a:gd name="connsiteY15" fmla="*/ 366053 h 1764664"/>
              <a:gd name="connsiteX16" fmla="*/ 257239 w 1115695"/>
              <a:gd name="connsiteY16" fmla="*/ 730540 h 1764664"/>
              <a:gd name="connsiteX17" fmla="*/ 424139 w 1115695"/>
              <a:gd name="connsiteY17" fmla="*/ 702985 h 1764664"/>
              <a:gd name="connsiteX18" fmla="*/ 509312 w 1115695"/>
              <a:gd name="connsiteY18" fmla="*/ 721146 h 1764664"/>
              <a:gd name="connsiteX19" fmla="*/ 543287 w 1115695"/>
              <a:gd name="connsiteY19" fmla="*/ 710187 h 1764664"/>
              <a:gd name="connsiteX20" fmla="*/ 709091 w 1115695"/>
              <a:gd name="connsiteY20" fmla="*/ 698601 h 1764664"/>
              <a:gd name="connsiteX21" fmla="*/ 741030 w 1115695"/>
              <a:gd name="connsiteY21" fmla="*/ 693747 h 1764664"/>
              <a:gd name="connsiteX22" fmla="*/ 831996 w 1115695"/>
              <a:gd name="connsiteY22" fmla="*/ 373255 h 1764664"/>
              <a:gd name="connsiteX23" fmla="*/ 617506 w 1115695"/>
              <a:gd name="connsiteY23" fmla="*/ 112095 h 1764664"/>
              <a:gd name="connsiteX24" fmla="*/ 591486 w 1115695"/>
              <a:gd name="connsiteY24" fmla="*/ 104278 h 1764664"/>
              <a:gd name="connsiteX25" fmla="*/ 659162 w 1115695"/>
              <a:gd name="connsiteY25" fmla="*/ 39680 h 1764664"/>
              <a:gd name="connsiteX26" fmla="*/ 707838 w 1115695"/>
              <a:gd name="connsiteY26" fmla="*/ 62157 h 1764664"/>
              <a:gd name="connsiteX27" fmla="*/ 923431 w 1115695"/>
              <a:gd name="connsiteY27" fmla="*/ 496473 h 1764664"/>
              <a:gd name="connsiteX28" fmla="*/ 795046 w 1115695"/>
              <a:gd name="connsiteY28" fmla="*/ 761854 h 1764664"/>
              <a:gd name="connsiteX29" fmla="*/ 785026 w 1115695"/>
              <a:gd name="connsiteY29" fmla="*/ 797238 h 1764664"/>
              <a:gd name="connsiteX30" fmla="*/ 726157 w 1115695"/>
              <a:gd name="connsiteY30" fmla="*/ 962103 h 1764664"/>
              <a:gd name="connsiteX31" fmla="*/ 884133 w 1115695"/>
              <a:gd name="connsiteY31" fmla="*/ 1412702 h 1764664"/>
              <a:gd name="connsiteX32" fmla="*/ 1036315 w 1115695"/>
              <a:gd name="connsiteY32" fmla="*/ 1359312 h 1764664"/>
              <a:gd name="connsiteX33" fmla="*/ 1049154 w 1115695"/>
              <a:gd name="connsiteY33" fmla="*/ 1392974 h 1764664"/>
              <a:gd name="connsiteX34" fmla="*/ 958971 w 1115695"/>
              <a:gd name="connsiteY34" fmla="*/ 1425697 h 1764664"/>
              <a:gd name="connsiteX35" fmla="*/ 967583 w 1115695"/>
              <a:gd name="connsiteY35" fmla="*/ 1453565 h 1764664"/>
              <a:gd name="connsiteX36" fmla="*/ 1043831 w 1115695"/>
              <a:gd name="connsiteY36" fmla="*/ 1427889 h 1764664"/>
              <a:gd name="connsiteX37" fmla="*/ 1055886 w 1115695"/>
              <a:gd name="connsiteY37" fmla="*/ 1462960 h 1764664"/>
              <a:gd name="connsiteX38" fmla="*/ 980891 w 1115695"/>
              <a:gd name="connsiteY38" fmla="*/ 1490515 h 1764664"/>
              <a:gd name="connsiteX39" fmla="*/ 990128 w 1115695"/>
              <a:gd name="connsiteY39" fmla="*/ 1516349 h 1764664"/>
              <a:gd name="connsiteX40" fmla="*/ 1080937 w 1115695"/>
              <a:gd name="connsiteY40" fmla="*/ 1485662 h 1764664"/>
              <a:gd name="connsiteX41" fmla="*/ 1093775 w 1115695"/>
              <a:gd name="connsiteY41" fmla="*/ 1520576 h 1764664"/>
              <a:gd name="connsiteX42" fmla="*/ 1002967 w 1115695"/>
              <a:gd name="connsiteY42" fmla="*/ 1553768 h 1764664"/>
              <a:gd name="connsiteX43" fmla="*/ 1013144 w 1115695"/>
              <a:gd name="connsiteY43" fmla="*/ 1582733 h 1764664"/>
              <a:gd name="connsiteX44" fmla="*/ 1102700 w 1115695"/>
              <a:gd name="connsiteY44" fmla="*/ 1552359 h 1764664"/>
              <a:gd name="connsiteX45" fmla="*/ 1115695 w 1115695"/>
              <a:gd name="connsiteY45" fmla="*/ 1582890 h 1764664"/>
              <a:gd name="connsiteX46" fmla="*/ 881627 w 1115695"/>
              <a:gd name="connsiteY46" fmla="*/ 1665087 h 1764664"/>
              <a:gd name="connsiteX47" fmla="*/ 802092 w 1115695"/>
              <a:gd name="connsiteY47" fmla="*/ 1438065 h 1764664"/>
              <a:gd name="connsiteX48" fmla="*/ 654136 w 1115695"/>
              <a:gd name="connsiteY48" fmla="*/ 1015648 h 1764664"/>
              <a:gd name="connsiteX49" fmla="*/ 625328 w 1115695"/>
              <a:gd name="connsiteY49" fmla="*/ 986684 h 1764664"/>
              <a:gd name="connsiteX50" fmla="*/ 579454 w 1115695"/>
              <a:gd name="connsiteY50" fmla="*/ 1009386 h 1764664"/>
              <a:gd name="connsiteX51" fmla="*/ 581019 w 1115695"/>
              <a:gd name="connsiteY51" fmla="*/ 1028174 h 1764664"/>
              <a:gd name="connsiteX52" fmla="*/ 750268 w 1115695"/>
              <a:gd name="connsiteY52" fmla="*/ 1695931 h 1764664"/>
              <a:gd name="connsiteX53" fmla="*/ 749485 w 1115695"/>
              <a:gd name="connsiteY53" fmla="*/ 1704855 h 1764664"/>
              <a:gd name="connsiteX54" fmla="*/ 516044 w 1115695"/>
              <a:gd name="connsiteY54" fmla="*/ 1764664 h 1764664"/>
              <a:gd name="connsiteX55" fmla="*/ 529509 w 1115695"/>
              <a:gd name="connsiteY55" fmla="*/ 1727244 h 1764664"/>
              <a:gd name="connsiteX56" fmla="*/ 596676 w 1115695"/>
              <a:gd name="connsiteY56" fmla="*/ 1708456 h 1764664"/>
              <a:gd name="connsiteX57" fmla="*/ 590100 w 1115695"/>
              <a:gd name="connsiteY57" fmla="*/ 1678865 h 1764664"/>
              <a:gd name="connsiteX58" fmla="*/ 496317 w 1115695"/>
              <a:gd name="connsiteY58" fmla="*/ 1701724 h 1764664"/>
              <a:gd name="connsiteX59" fmla="*/ 486766 w 1115695"/>
              <a:gd name="connsiteY59" fmla="*/ 1665713 h 1764664"/>
              <a:gd name="connsiteX60" fmla="*/ 578201 w 1115695"/>
              <a:gd name="connsiteY60" fmla="*/ 1641289 h 1764664"/>
              <a:gd name="connsiteX61" fmla="*/ 574443 w 1115695"/>
              <a:gd name="connsiteY61" fmla="*/ 1614360 h 1764664"/>
              <a:gd name="connsiteX62" fmla="*/ 495377 w 1115695"/>
              <a:gd name="connsiteY62" fmla="*/ 1632678 h 1764664"/>
              <a:gd name="connsiteX63" fmla="*/ 485357 w 1115695"/>
              <a:gd name="connsiteY63" fmla="*/ 1597450 h 1764664"/>
              <a:gd name="connsiteX64" fmla="*/ 541564 w 1115695"/>
              <a:gd name="connsiteY64" fmla="*/ 1582107 h 1764664"/>
              <a:gd name="connsiteX65" fmla="*/ 553620 w 1115695"/>
              <a:gd name="connsiteY65" fmla="*/ 1548288 h 1764664"/>
              <a:gd name="connsiteX66" fmla="*/ 464064 w 1115695"/>
              <a:gd name="connsiteY66" fmla="*/ 1570521 h 1764664"/>
              <a:gd name="connsiteX67" fmla="*/ 453730 w 1115695"/>
              <a:gd name="connsiteY67" fmla="*/ 1535920 h 1764664"/>
              <a:gd name="connsiteX68" fmla="*/ 581959 w 1115695"/>
              <a:gd name="connsiteY68" fmla="*/ 1503510 h 1764664"/>
              <a:gd name="connsiteX69" fmla="*/ 604191 w 1115695"/>
              <a:gd name="connsiteY69" fmla="*/ 1466091 h 1764664"/>
              <a:gd name="connsiteX70" fmla="*/ 499605 w 1115695"/>
              <a:gd name="connsiteY70" fmla="*/ 1054634 h 1764664"/>
              <a:gd name="connsiteX71" fmla="*/ 471892 w 1115695"/>
              <a:gd name="connsiteY71" fmla="*/ 1027547 h 1764664"/>
              <a:gd name="connsiteX72" fmla="*/ 408796 w 1115695"/>
              <a:gd name="connsiteY72" fmla="*/ 1002027 h 1764664"/>
              <a:gd name="connsiteX73" fmla="*/ 374038 w 1115695"/>
              <a:gd name="connsiteY73" fmla="*/ 1016431 h 1764664"/>
              <a:gd name="connsiteX74" fmla="*/ 312194 w 1115695"/>
              <a:gd name="connsiteY74" fmla="*/ 1338802 h 1764664"/>
              <a:gd name="connsiteX75" fmla="*/ 242522 w 1115695"/>
              <a:gd name="connsiteY75" fmla="*/ 1701567 h 1764664"/>
              <a:gd name="connsiteX76" fmla="*/ 102708 w 1115695"/>
              <a:gd name="connsiteY76" fmla="*/ 1675107 h 1764664"/>
              <a:gd name="connsiteX77" fmla="*/ 0 w 1115695"/>
              <a:gd name="connsiteY77" fmla="*/ 1657259 h 1764664"/>
              <a:gd name="connsiteX78" fmla="*/ 0 w 1115695"/>
              <a:gd name="connsiteY78" fmla="*/ 1636749 h 1764664"/>
              <a:gd name="connsiteX79" fmla="*/ 22232 w 1115695"/>
              <a:gd name="connsiteY79" fmla="*/ 1625163 h 1764664"/>
              <a:gd name="connsiteX80" fmla="*/ 100203 w 1115695"/>
              <a:gd name="connsiteY80" fmla="*/ 1639254 h 1764664"/>
              <a:gd name="connsiteX81" fmla="*/ 105996 w 1115695"/>
              <a:gd name="connsiteY81" fmla="*/ 1609349 h 1764664"/>
              <a:gd name="connsiteX82" fmla="*/ 12369 w 1115695"/>
              <a:gd name="connsiteY82" fmla="*/ 1590561 h 1764664"/>
              <a:gd name="connsiteX83" fmla="*/ 18631 w 1115695"/>
              <a:gd name="connsiteY83" fmla="*/ 1553925 h 1764664"/>
              <a:gd name="connsiteX84" fmla="*/ 113354 w 1115695"/>
              <a:gd name="connsiteY84" fmla="*/ 1570677 h 1764664"/>
              <a:gd name="connsiteX85" fmla="*/ 118834 w 1115695"/>
              <a:gd name="connsiteY85" fmla="*/ 1544218 h 1764664"/>
              <a:gd name="connsiteX86" fmla="*/ 40081 w 1115695"/>
              <a:gd name="connsiteY86" fmla="*/ 1526995 h 1764664"/>
              <a:gd name="connsiteX87" fmla="*/ 47753 w 1115695"/>
              <a:gd name="connsiteY87" fmla="*/ 1491298 h 1764664"/>
              <a:gd name="connsiteX88" fmla="*/ 126193 w 1115695"/>
              <a:gd name="connsiteY88" fmla="*/ 1504919 h 1764664"/>
              <a:gd name="connsiteX89" fmla="*/ 131203 w 1115695"/>
              <a:gd name="connsiteY89" fmla="*/ 1477364 h 1764664"/>
              <a:gd name="connsiteX90" fmla="*/ 36793 w 1115695"/>
              <a:gd name="connsiteY90" fmla="*/ 1457010 h 1764664"/>
              <a:gd name="connsiteX91" fmla="*/ 44465 w 1115695"/>
              <a:gd name="connsiteY91" fmla="*/ 1422409 h 1764664"/>
              <a:gd name="connsiteX92" fmla="*/ 201971 w 1115695"/>
              <a:gd name="connsiteY92" fmla="*/ 1452313 h 1764664"/>
              <a:gd name="connsiteX93" fmla="*/ 214496 w 1115695"/>
              <a:gd name="connsiteY93" fmla="*/ 1393601 h 1764664"/>
              <a:gd name="connsiteX94" fmla="*/ 288709 w 1115695"/>
              <a:gd name="connsiteY94" fmla="*/ 1006568 h 1764664"/>
              <a:gd name="connsiteX95" fmla="*/ 273835 w 1115695"/>
              <a:gd name="connsiteY95" fmla="*/ 969305 h 1764664"/>
              <a:gd name="connsiteX96" fmla="*/ 210895 w 1115695"/>
              <a:gd name="connsiteY96" fmla="*/ 825107 h 1764664"/>
              <a:gd name="connsiteX97" fmla="*/ 197118 w 1115695"/>
              <a:gd name="connsiteY97" fmla="*/ 792071 h 1764664"/>
              <a:gd name="connsiteX98" fmla="*/ 40864 w 1115695"/>
              <a:gd name="connsiteY98" fmla="*/ 375604 h 1764664"/>
              <a:gd name="connsiteX99" fmla="*/ 298416 w 1115695"/>
              <a:gd name="connsiteY99" fmla="*/ 38515 h 1764664"/>
              <a:gd name="connsiteX100" fmla="*/ 424139 w 1115695"/>
              <a:gd name="connsiteY100" fmla="*/ 0 h 1764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1115695" h="1764664">
                <a:moveTo>
                  <a:pt x="502892" y="913254"/>
                </a:moveTo>
                <a:cubicBezTo>
                  <a:pt x="495690" y="923900"/>
                  <a:pt x="489115" y="933294"/>
                  <a:pt x="479251" y="947385"/>
                </a:cubicBezTo>
                <a:cubicBezTo>
                  <a:pt x="495847" y="946289"/>
                  <a:pt x="507903" y="945506"/>
                  <a:pt x="524186" y="944411"/>
                </a:cubicBezTo>
                <a:cubicBezTo>
                  <a:pt x="515574" y="931729"/>
                  <a:pt x="509625" y="923117"/>
                  <a:pt x="502892" y="913254"/>
                </a:cubicBezTo>
                <a:close/>
                <a:moveTo>
                  <a:pt x="296068" y="857673"/>
                </a:moveTo>
                <a:cubicBezTo>
                  <a:pt x="300608" y="888986"/>
                  <a:pt x="315952" y="904956"/>
                  <a:pt x="345386" y="908713"/>
                </a:cubicBezTo>
                <a:cubicBezTo>
                  <a:pt x="340689" y="867380"/>
                  <a:pt x="340689" y="867380"/>
                  <a:pt x="296068" y="857673"/>
                </a:cubicBezTo>
                <a:close/>
                <a:moveTo>
                  <a:pt x="701732" y="834970"/>
                </a:moveTo>
                <a:cubicBezTo>
                  <a:pt x="685293" y="843268"/>
                  <a:pt x="668853" y="851566"/>
                  <a:pt x="652883" y="859551"/>
                </a:cubicBezTo>
                <a:cubicBezTo>
                  <a:pt x="652257" y="873486"/>
                  <a:pt x="651474" y="886637"/>
                  <a:pt x="650535" y="901981"/>
                </a:cubicBezTo>
                <a:cubicBezTo>
                  <a:pt x="689050" y="892900"/>
                  <a:pt x="708778" y="866440"/>
                  <a:pt x="701732" y="834970"/>
                </a:cubicBezTo>
                <a:close/>
                <a:moveTo>
                  <a:pt x="424139" y="0"/>
                </a:moveTo>
                <a:lnTo>
                  <a:pt x="447805" y="0"/>
                </a:lnTo>
                <a:lnTo>
                  <a:pt x="317292" y="124575"/>
                </a:lnTo>
                <a:lnTo>
                  <a:pt x="306034" y="128488"/>
                </a:lnTo>
                <a:cubicBezTo>
                  <a:pt x="214898" y="175091"/>
                  <a:pt x="154453" y="255556"/>
                  <a:pt x="129324" y="366053"/>
                </a:cubicBezTo>
                <a:cubicBezTo>
                  <a:pt x="96132" y="511190"/>
                  <a:pt x="143885" y="633469"/>
                  <a:pt x="257239" y="730540"/>
                </a:cubicBezTo>
                <a:cubicBezTo>
                  <a:pt x="308437" y="687954"/>
                  <a:pt x="365114" y="674490"/>
                  <a:pt x="424139" y="702985"/>
                </a:cubicBezTo>
                <a:cubicBezTo>
                  <a:pt x="452478" y="716606"/>
                  <a:pt x="478625" y="726157"/>
                  <a:pt x="509312" y="721146"/>
                </a:cubicBezTo>
                <a:cubicBezTo>
                  <a:pt x="521054" y="719268"/>
                  <a:pt x="533893" y="716606"/>
                  <a:pt x="543287" y="710187"/>
                </a:cubicBezTo>
                <a:cubicBezTo>
                  <a:pt x="596676" y="673863"/>
                  <a:pt x="651944" y="668540"/>
                  <a:pt x="709091" y="698601"/>
                </a:cubicBezTo>
                <a:cubicBezTo>
                  <a:pt x="723182" y="705959"/>
                  <a:pt x="730541" y="705333"/>
                  <a:pt x="741030" y="693747"/>
                </a:cubicBezTo>
                <a:cubicBezTo>
                  <a:pt x="824637" y="601843"/>
                  <a:pt x="855794" y="493811"/>
                  <a:pt x="831996" y="373255"/>
                </a:cubicBezTo>
                <a:cubicBezTo>
                  <a:pt x="807826" y="251035"/>
                  <a:pt x="724454" y="156031"/>
                  <a:pt x="617506" y="112095"/>
                </a:cubicBezTo>
                <a:lnTo>
                  <a:pt x="591486" y="104278"/>
                </a:lnTo>
                <a:lnTo>
                  <a:pt x="659162" y="39680"/>
                </a:lnTo>
                <a:lnTo>
                  <a:pt x="707838" y="62157"/>
                </a:lnTo>
                <a:cubicBezTo>
                  <a:pt x="866910" y="163612"/>
                  <a:pt x="939401" y="309846"/>
                  <a:pt x="923431" y="496473"/>
                </a:cubicBezTo>
                <a:cubicBezTo>
                  <a:pt x="914506" y="599337"/>
                  <a:pt x="868632" y="688424"/>
                  <a:pt x="795046" y="761854"/>
                </a:cubicBezTo>
                <a:cubicBezTo>
                  <a:pt x="784243" y="772657"/>
                  <a:pt x="780798" y="781425"/>
                  <a:pt x="785026" y="797238"/>
                </a:cubicBezTo>
                <a:cubicBezTo>
                  <a:pt x="801152" y="856733"/>
                  <a:pt x="782364" y="907461"/>
                  <a:pt x="726157" y="962103"/>
                </a:cubicBezTo>
                <a:cubicBezTo>
                  <a:pt x="778450" y="1111467"/>
                  <a:pt x="831056" y="1261302"/>
                  <a:pt x="884133" y="1412702"/>
                </a:cubicBezTo>
                <a:cubicBezTo>
                  <a:pt x="935956" y="1394540"/>
                  <a:pt x="985118" y="1377318"/>
                  <a:pt x="1036315" y="1359312"/>
                </a:cubicBezTo>
                <a:cubicBezTo>
                  <a:pt x="1040699" y="1370742"/>
                  <a:pt x="1044457" y="1380762"/>
                  <a:pt x="1049154" y="1392974"/>
                </a:cubicBezTo>
                <a:cubicBezTo>
                  <a:pt x="1018623" y="1404090"/>
                  <a:pt x="989502" y="1414580"/>
                  <a:pt x="958971" y="1425697"/>
                </a:cubicBezTo>
                <a:cubicBezTo>
                  <a:pt x="961946" y="1435560"/>
                  <a:pt x="964451" y="1443389"/>
                  <a:pt x="967583" y="1453565"/>
                </a:cubicBezTo>
                <a:cubicBezTo>
                  <a:pt x="993260" y="1444954"/>
                  <a:pt x="1017684" y="1436813"/>
                  <a:pt x="1043831" y="1427889"/>
                </a:cubicBezTo>
                <a:cubicBezTo>
                  <a:pt x="1047901" y="1439631"/>
                  <a:pt x="1051659" y="1450434"/>
                  <a:pt x="1055886" y="1462960"/>
                </a:cubicBezTo>
                <a:cubicBezTo>
                  <a:pt x="1030366" y="1472354"/>
                  <a:pt x="1006724" y="1481121"/>
                  <a:pt x="980891" y="1490515"/>
                </a:cubicBezTo>
                <a:cubicBezTo>
                  <a:pt x="984022" y="1499126"/>
                  <a:pt x="986684" y="1506642"/>
                  <a:pt x="990128" y="1516349"/>
                </a:cubicBezTo>
                <a:cubicBezTo>
                  <a:pt x="1020502" y="1506015"/>
                  <a:pt x="1049154" y="1496308"/>
                  <a:pt x="1080937" y="1485662"/>
                </a:cubicBezTo>
                <a:cubicBezTo>
                  <a:pt x="1085321" y="1497717"/>
                  <a:pt x="1089235" y="1508364"/>
                  <a:pt x="1093775" y="1520576"/>
                </a:cubicBezTo>
                <a:cubicBezTo>
                  <a:pt x="1062932" y="1531849"/>
                  <a:pt x="1033810" y="1542495"/>
                  <a:pt x="1002967" y="1553768"/>
                </a:cubicBezTo>
                <a:cubicBezTo>
                  <a:pt x="1006255" y="1563006"/>
                  <a:pt x="1009229" y="1571460"/>
                  <a:pt x="1013144" y="1582733"/>
                </a:cubicBezTo>
                <a:cubicBezTo>
                  <a:pt x="1043048" y="1572556"/>
                  <a:pt x="1071543" y="1562849"/>
                  <a:pt x="1102700" y="1552359"/>
                </a:cubicBezTo>
                <a:cubicBezTo>
                  <a:pt x="1106927" y="1562379"/>
                  <a:pt x="1110998" y="1571930"/>
                  <a:pt x="1115695" y="1582890"/>
                </a:cubicBezTo>
                <a:cubicBezTo>
                  <a:pt x="1036785" y="1610602"/>
                  <a:pt x="960224" y="1637531"/>
                  <a:pt x="881627" y="1665087"/>
                </a:cubicBezTo>
                <a:cubicBezTo>
                  <a:pt x="854698" y="1588056"/>
                  <a:pt x="828395" y="1513061"/>
                  <a:pt x="802092" y="1438065"/>
                </a:cubicBezTo>
                <a:cubicBezTo>
                  <a:pt x="752773" y="1297312"/>
                  <a:pt x="703298" y="1156559"/>
                  <a:pt x="654136" y="1015648"/>
                </a:cubicBezTo>
                <a:cubicBezTo>
                  <a:pt x="649126" y="1001244"/>
                  <a:pt x="646151" y="988406"/>
                  <a:pt x="625328" y="986684"/>
                </a:cubicBezTo>
                <a:cubicBezTo>
                  <a:pt x="603721" y="984961"/>
                  <a:pt x="592762" y="998739"/>
                  <a:pt x="579454" y="1009386"/>
                </a:cubicBezTo>
                <a:cubicBezTo>
                  <a:pt x="576635" y="1011578"/>
                  <a:pt x="579454" y="1021911"/>
                  <a:pt x="581019" y="1028174"/>
                </a:cubicBezTo>
                <a:cubicBezTo>
                  <a:pt x="637383" y="1250812"/>
                  <a:pt x="693904" y="1473293"/>
                  <a:pt x="750268" y="1695931"/>
                </a:cubicBezTo>
                <a:cubicBezTo>
                  <a:pt x="750581" y="1697496"/>
                  <a:pt x="749955" y="1699219"/>
                  <a:pt x="749485" y="1704855"/>
                </a:cubicBezTo>
                <a:cubicBezTo>
                  <a:pt x="672454" y="1724583"/>
                  <a:pt x="594014" y="1744623"/>
                  <a:pt x="516044" y="1764664"/>
                </a:cubicBezTo>
                <a:cubicBezTo>
                  <a:pt x="500231" y="1735542"/>
                  <a:pt x="500387" y="1735229"/>
                  <a:pt x="529509" y="1727244"/>
                </a:cubicBezTo>
                <a:cubicBezTo>
                  <a:pt x="551428" y="1721138"/>
                  <a:pt x="573347" y="1715032"/>
                  <a:pt x="596676" y="1708456"/>
                </a:cubicBezTo>
                <a:cubicBezTo>
                  <a:pt x="594327" y="1697966"/>
                  <a:pt x="592292" y="1689198"/>
                  <a:pt x="590100" y="1678865"/>
                </a:cubicBezTo>
                <a:cubicBezTo>
                  <a:pt x="558161" y="1686693"/>
                  <a:pt x="528100" y="1694052"/>
                  <a:pt x="496317" y="1701724"/>
                </a:cubicBezTo>
                <a:cubicBezTo>
                  <a:pt x="493029" y="1689512"/>
                  <a:pt x="490211" y="1678395"/>
                  <a:pt x="486766" y="1665713"/>
                </a:cubicBezTo>
                <a:cubicBezTo>
                  <a:pt x="517297" y="1657572"/>
                  <a:pt x="546575" y="1649744"/>
                  <a:pt x="578201" y="1641289"/>
                </a:cubicBezTo>
                <a:cubicBezTo>
                  <a:pt x="577105" y="1632991"/>
                  <a:pt x="576009" y="1625163"/>
                  <a:pt x="574443" y="1614360"/>
                </a:cubicBezTo>
                <a:cubicBezTo>
                  <a:pt x="547201" y="1620622"/>
                  <a:pt x="521994" y="1626415"/>
                  <a:pt x="495377" y="1632678"/>
                </a:cubicBezTo>
                <a:cubicBezTo>
                  <a:pt x="491933" y="1620622"/>
                  <a:pt x="488958" y="1610445"/>
                  <a:pt x="485357" y="1597450"/>
                </a:cubicBezTo>
                <a:cubicBezTo>
                  <a:pt x="504458" y="1592127"/>
                  <a:pt x="522620" y="1584768"/>
                  <a:pt x="541564" y="1582107"/>
                </a:cubicBezTo>
                <a:cubicBezTo>
                  <a:pt x="567711" y="1578662"/>
                  <a:pt x="565519" y="1567076"/>
                  <a:pt x="553620" y="1548288"/>
                </a:cubicBezTo>
                <a:cubicBezTo>
                  <a:pt x="524499" y="1555490"/>
                  <a:pt x="495064" y="1562849"/>
                  <a:pt x="464064" y="1570521"/>
                </a:cubicBezTo>
                <a:cubicBezTo>
                  <a:pt x="460776" y="1559405"/>
                  <a:pt x="457801" y="1549384"/>
                  <a:pt x="453730" y="1535920"/>
                </a:cubicBezTo>
                <a:cubicBezTo>
                  <a:pt x="497256" y="1524803"/>
                  <a:pt x="539216" y="1512748"/>
                  <a:pt x="581959" y="1503510"/>
                </a:cubicBezTo>
                <a:cubicBezTo>
                  <a:pt x="605287" y="1498500"/>
                  <a:pt x="610767" y="1490828"/>
                  <a:pt x="604191" y="1466091"/>
                </a:cubicBezTo>
                <a:cubicBezTo>
                  <a:pt x="567868" y="1329252"/>
                  <a:pt x="533580" y="1191943"/>
                  <a:pt x="499605" y="1054634"/>
                </a:cubicBezTo>
                <a:cubicBezTo>
                  <a:pt x="495534" y="1038351"/>
                  <a:pt x="488332" y="1031775"/>
                  <a:pt x="471892" y="1027547"/>
                </a:cubicBezTo>
                <a:cubicBezTo>
                  <a:pt x="450129" y="1022068"/>
                  <a:pt x="429150" y="1011891"/>
                  <a:pt x="408796" y="1002027"/>
                </a:cubicBezTo>
                <a:cubicBezTo>
                  <a:pt x="388599" y="992163"/>
                  <a:pt x="378265" y="994982"/>
                  <a:pt x="374038" y="1016431"/>
                </a:cubicBezTo>
                <a:cubicBezTo>
                  <a:pt x="353215" y="1123836"/>
                  <a:pt x="332861" y="1231397"/>
                  <a:pt x="312194" y="1338802"/>
                </a:cubicBezTo>
                <a:cubicBezTo>
                  <a:pt x="289179" y="1458576"/>
                  <a:pt x="266164" y="1578349"/>
                  <a:pt x="242522" y="1701567"/>
                </a:cubicBezTo>
                <a:cubicBezTo>
                  <a:pt x="195082" y="1692486"/>
                  <a:pt x="148895" y="1683562"/>
                  <a:pt x="102708" y="1675107"/>
                </a:cubicBezTo>
                <a:cubicBezTo>
                  <a:pt x="68576" y="1668845"/>
                  <a:pt x="34288" y="1663208"/>
                  <a:pt x="0" y="1657259"/>
                </a:cubicBezTo>
                <a:cubicBezTo>
                  <a:pt x="0" y="1650370"/>
                  <a:pt x="0" y="1643638"/>
                  <a:pt x="0" y="1636749"/>
                </a:cubicBezTo>
                <a:cubicBezTo>
                  <a:pt x="3914" y="1626102"/>
                  <a:pt x="9081" y="1621718"/>
                  <a:pt x="22232" y="1625163"/>
                </a:cubicBezTo>
                <a:cubicBezTo>
                  <a:pt x="47283" y="1631582"/>
                  <a:pt x="73273" y="1634557"/>
                  <a:pt x="100203" y="1639254"/>
                </a:cubicBezTo>
                <a:cubicBezTo>
                  <a:pt x="102395" y="1627668"/>
                  <a:pt x="104117" y="1619057"/>
                  <a:pt x="105996" y="1609349"/>
                </a:cubicBezTo>
                <a:cubicBezTo>
                  <a:pt x="73117" y="1602774"/>
                  <a:pt x="42743" y="1596668"/>
                  <a:pt x="12369" y="1590561"/>
                </a:cubicBezTo>
                <a:cubicBezTo>
                  <a:pt x="14561" y="1577410"/>
                  <a:pt x="16440" y="1566763"/>
                  <a:pt x="18631" y="1553925"/>
                </a:cubicBezTo>
                <a:cubicBezTo>
                  <a:pt x="50414" y="1559561"/>
                  <a:pt x="80945" y="1565041"/>
                  <a:pt x="113354" y="1570677"/>
                </a:cubicBezTo>
                <a:cubicBezTo>
                  <a:pt x="115390" y="1561127"/>
                  <a:pt x="116955" y="1553299"/>
                  <a:pt x="118834" y="1544218"/>
                </a:cubicBezTo>
                <a:cubicBezTo>
                  <a:pt x="91748" y="1538268"/>
                  <a:pt x="67167" y="1532945"/>
                  <a:pt x="40081" y="1526995"/>
                </a:cubicBezTo>
                <a:cubicBezTo>
                  <a:pt x="42743" y="1514627"/>
                  <a:pt x="45091" y="1503510"/>
                  <a:pt x="47753" y="1491298"/>
                </a:cubicBezTo>
                <a:cubicBezTo>
                  <a:pt x="74682" y="1495995"/>
                  <a:pt x="99576" y="1500222"/>
                  <a:pt x="126193" y="1504919"/>
                </a:cubicBezTo>
                <a:cubicBezTo>
                  <a:pt x="127758" y="1495212"/>
                  <a:pt x="129324" y="1487384"/>
                  <a:pt x="131203" y="1477364"/>
                </a:cubicBezTo>
                <a:cubicBezTo>
                  <a:pt x="98794" y="1470318"/>
                  <a:pt x="67793" y="1463586"/>
                  <a:pt x="36793" y="1457010"/>
                </a:cubicBezTo>
                <a:cubicBezTo>
                  <a:pt x="39611" y="1444015"/>
                  <a:pt x="41960" y="1433682"/>
                  <a:pt x="44465" y="1422409"/>
                </a:cubicBezTo>
                <a:cubicBezTo>
                  <a:pt x="97854" y="1432586"/>
                  <a:pt x="149208" y="1442293"/>
                  <a:pt x="201971" y="1452313"/>
                </a:cubicBezTo>
                <a:cubicBezTo>
                  <a:pt x="206512" y="1431490"/>
                  <a:pt x="210895" y="1412545"/>
                  <a:pt x="214496" y="1393601"/>
                </a:cubicBezTo>
                <a:cubicBezTo>
                  <a:pt x="239077" y="1264589"/>
                  <a:pt x="263032" y="1135422"/>
                  <a:pt x="288709" y="1006568"/>
                </a:cubicBezTo>
                <a:cubicBezTo>
                  <a:pt x="292467" y="988093"/>
                  <a:pt x="288239" y="979795"/>
                  <a:pt x="273835" y="969305"/>
                </a:cubicBezTo>
                <a:cubicBezTo>
                  <a:pt x="224986" y="933921"/>
                  <a:pt x="203850" y="884445"/>
                  <a:pt x="210895" y="825107"/>
                </a:cubicBezTo>
                <a:cubicBezTo>
                  <a:pt x="212931" y="808354"/>
                  <a:pt x="208234" y="801622"/>
                  <a:pt x="197118" y="792071"/>
                </a:cubicBezTo>
                <a:cubicBezTo>
                  <a:pt x="70455" y="681378"/>
                  <a:pt x="14874" y="542817"/>
                  <a:pt x="40864" y="375604"/>
                </a:cubicBezTo>
                <a:cubicBezTo>
                  <a:pt x="65445" y="217315"/>
                  <a:pt x="154375" y="105369"/>
                  <a:pt x="298416" y="38515"/>
                </a:cubicBezTo>
                <a:cubicBezTo>
                  <a:pt x="337871" y="20197"/>
                  <a:pt x="382023" y="12525"/>
                  <a:pt x="424139" y="0"/>
                </a:cubicBezTo>
                <a:close/>
              </a:path>
            </a:pathLst>
          </a:custGeom>
          <a:solidFill>
            <a:schemeClr val="accent4"/>
          </a:solidFill>
          <a:ln w="155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5955590-7291-4F40-97F8-837CDEBBB0D0}"/>
              </a:ext>
            </a:extLst>
          </p:cNvPr>
          <p:cNvGrpSpPr/>
          <p:nvPr/>
        </p:nvGrpSpPr>
        <p:grpSpPr>
          <a:xfrm>
            <a:off x="1410511" y="1520707"/>
            <a:ext cx="7191980" cy="4784867"/>
            <a:chOff x="2500010" y="1493766"/>
            <a:chExt cx="7191980" cy="478486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A1259D0-C863-489C-9D1B-2171C37E93FB}"/>
                </a:ext>
              </a:extLst>
            </p:cNvPr>
            <p:cNvGrpSpPr/>
            <p:nvPr/>
          </p:nvGrpSpPr>
          <p:grpSpPr>
            <a:xfrm>
              <a:off x="4396903" y="3510634"/>
              <a:ext cx="5295087" cy="2767999"/>
              <a:chOff x="992221" y="3863501"/>
              <a:chExt cx="5295087" cy="2767999"/>
            </a:xfrm>
          </p:grpSpPr>
          <p:sp>
            <p:nvSpPr>
              <p:cNvPr id="12" name="Parallelogram 11">
                <a:extLst>
                  <a:ext uri="{FF2B5EF4-FFF2-40B4-BE49-F238E27FC236}">
                    <a16:creationId xmlns:a16="http://schemas.microsoft.com/office/drawing/2014/main" id="{7E091C09-42DD-4F03-90E1-A1556C70096D}"/>
                  </a:ext>
                </a:extLst>
              </p:cNvPr>
              <p:cNvSpPr/>
              <p:nvPr/>
            </p:nvSpPr>
            <p:spPr>
              <a:xfrm>
                <a:off x="992221" y="4109456"/>
                <a:ext cx="1896893" cy="1281289"/>
              </a:xfrm>
              <a:prstGeom prst="parallelogram">
                <a:avLst>
                  <a:gd name="adj" fmla="val 43085"/>
                </a:avLst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Parallelogram 12">
                <a:extLst>
                  <a:ext uri="{FF2B5EF4-FFF2-40B4-BE49-F238E27FC236}">
                    <a16:creationId xmlns:a16="http://schemas.microsoft.com/office/drawing/2014/main" id="{4676D4F3-52A9-41AE-A970-CDED8D3BD6A3}"/>
                  </a:ext>
                </a:extLst>
              </p:cNvPr>
              <p:cNvSpPr/>
              <p:nvPr/>
            </p:nvSpPr>
            <p:spPr>
              <a:xfrm flipH="1">
                <a:off x="1543447" y="4109456"/>
                <a:ext cx="2055786" cy="1649318"/>
              </a:xfrm>
              <a:prstGeom prst="parallelogram">
                <a:avLst>
                  <a:gd name="adj" fmla="val 43085"/>
                </a:avLst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Parallelogram 13">
                <a:extLst>
                  <a:ext uri="{FF2B5EF4-FFF2-40B4-BE49-F238E27FC236}">
                    <a16:creationId xmlns:a16="http://schemas.microsoft.com/office/drawing/2014/main" id="{F4107180-A549-484D-A371-4D829D401579}"/>
                  </a:ext>
                </a:extLst>
              </p:cNvPr>
              <p:cNvSpPr/>
              <p:nvPr/>
            </p:nvSpPr>
            <p:spPr>
              <a:xfrm>
                <a:off x="2234112" y="3863501"/>
                <a:ext cx="2970190" cy="1895273"/>
              </a:xfrm>
              <a:prstGeom prst="parallelogram">
                <a:avLst>
                  <a:gd name="adj" fmla="val 84357"/>
                </a:avLst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Isosceles Triangle 14">
                <a:extLst>
                  <a:ext uri="{FF2B5EF4-FFF2-40B4-BE49-F238E27FC236}">
                    <a16:creationId xmlns:a16="http://schemas.microsoft.com/office/drawing/2014/main" id="{614C5E72-8DF3-4C58-9275-24B2D8C8BC89}"/>
                  </a:ext>
                </a:extLst>
              </p:cNvPr>
              <p:cNvSpPr/>
              <p:nvPr/>
            </p:nvSpPr>
            <p:spPr>
              <a:xfrm rot="10800000">
                <a:off x="4205589" y="5512819"/>
                <a:ext cx="2081719" cy="1118681"/>
              </a:xfrm>
              <a:prstGeom prst="triangle">
                <a:avLst>
                  <a:gd name="adj" fmla="val 28037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Parallelogram 15">
                <a:extLst>
                  <a:ext uri="{FF2B5EF4-FFF2-40B4-BE49-F238E27FC236}">
                    <a16:creationId xmlns:a16="http://schemas.microsoft.com/office/drawing/2014/main" id="{F1892F7E-B25A-42EE-AA3D-0214465BD12B}"/>
                  </a:ext>
                </a:extLst>
              </p:cNvPr>
              <p:cNvSpPr/>
              <p:nvPr/>
            </p:nvSpPr>
            <p:spPr>
              <a:xfrm flipH="1">
                <a:off x="3813230" y="3863501"/>
                <a:ext cx="2081719" cy="1649318"/>
              </a:xfrm>
              <a:prstGeom prst="parallelogram">
                <a:avLst>
                  <a:gd name="adj" fmla="val 43085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56E693D-52D9-45CE-8E89-6A210946C009}"/>
                </a:ext>
              </a:extLst>
            </p:cNvPr>
            <p:cNvGrpSpPr/>
            <p:nvPr/>
          </p:nvGrpSpPr>
          <p:grpSpPr>
            <a:xfrm>
              <a:off x="2500010" y="1493766"/>
              <a:ext cx="5583676" cy="4280170"/>
              <a:chOff x="992221" y="1478604"/>
              <a:chExt cx="5583676" cy="4280170"/>
            </a:xfrm>
          </p:grpSpPr>
          <p:sp>
            <p:nvSpPr>
              <p:cNvPr id="8" name="Parallelogram 7">
                <a:extLst>
                  <a:ext uri="{FF2B5EF4-FFF2-40B4-BE49-F238E27FC236}">
                    <a16:creationId xmlns:a16="http://schemas.microsoft.com/office/drawing/2014/main" id="{CD2C2FC1-B1CF-40CD-B413-022DEEA2D15F}"/>
                  </a:ext>
                </a:extLst>
              </p:cNvPr>
              <p:cNvSpPr/>
              <p:nvPr/>
            </p:nvSpPr>
            <p:spPr>
              <a:xfrm>
                <a:off x="992221" y="4109456"/>
                <a:ext cx="1896893" cy="1281289"/>
              </a:xfrm>
              <a:prstGeom prst="parallelogram">
                <a:avLst>
                  <a:gd name="adj" fmla="val 43085"/>
                </a:avLst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Parallelogram 8">
                <a:extLst>
                  <a:ext uri="{FF2B5EF4-FFF2-40B4-BE49-F238E27FC236}">
                    <a16:creationId xmlns:a16="http://schemas.microsoft.com/office/drawing/2014/main" id="{67FC07C0-39B3-4283-932E-341CA160A703}"/>
                  </a:ext>
                </a:extLst>
              </p:cNvPr>
              <p:cNvSpPr/>
              <p:nvPr/>
            </p:nvSpPr>
            <p:spPr>
              <a:xfrm flipH="1">
                <a:off x="1543447" y="4109456"/>
                <a:ext cx="2055786" cy="1649318"/>
              </a:xfrm>
              <a:prstGeom prst="parallelogram">
                <a:avLst>
                  <a:gd name="adj" fmla="val 43085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Parallelogram 9">
                <a:extLst>
                  <a:ext uri="{FF2B5EF4-FFF2-40B4-BE49-F238E27FC236}">
                    <a16:creationId xmlns:a16="http://schemas.microsoft.com/office/drawing/2014/main" id="{7A820DF5-0B2A-428A-9EAD-01A75F856A42}"/>
                  </a:ext>
                </a:extLst>
              </p:cNvPr>
              <p:cNvSpPr/>
              <p:nvPr/>
            </p:nvSpPr>
            <p:spPr>
              <a:xfrm>
                <a:off x="2234112" y="2597285"/>
                <a:ext cx="4020774" cy="3161489"/>
              </a:xfrm>
              <a:prstGeom prst="parallelogram">
                <a:avLst>
                  <a:gd name="adj" fmla="val 84357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Isosceles Triangle 10">
                <a:extLst>
                  <a:ext uri="{FF2B5EF4-FFF2-40B4-BE49-F238E27FC236}">
                    <a16:creationId xmlns:a16="http://schemas.microsoft.com/office/drawing/2014/main" id="{4521F326-36F7-4735-935B-00E0E552A129}"/>
                  </a:ext>
                </a:extLst>
              </p:cNvPr>
              <p:cNvSpPr/>
              <p:nvPr/>
            </p:nvSpPr>
            <p:spPr>
              <a:xfrm>
                <a:off x="4494178" y="1478604"/>
                <a:ext cx="2081719" cy="1118681"/>
              </a:xfrm>
              <a:prstGeom prst="triangle">
                <a:avLst>
                  <a:gd name="adj" fmla="val 90654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3FDFD83-BDD0-4E43-98D1-13C3EB570F59}"/>
                </a:ext>
              </a:extLst>
            </p:cNvPr>
            <p:cNvSpPr txBox="1"/>
            <p:nvPr/>
          </p:nvSpPr>
          <p:spPr>
            <a:xfrm>
              <a:off x="6157478" y="2530840"/>
              <a:ext cx="17132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>
                  <a:rot lat="20099998" lon="0" rev="0"/>
                </a:camera>
                <a:lightRig rig="threePt" dir="t">
                  <a:rot lat="0" lon="0" rev="0"/>
                </a:lightRig>
              </a:scene3d>
              <a:sp3d/>
            </a:bodyPr>
            <a:lstStyle/>
            <a:p>
              <a:pPr algn="ctr"/>
              <a:r>
                <a:rPr lang="en-US" altLang="ko-KR" sz="2800" b="1" i="1" spc="300" dirty="0">
                  <a:solidFill>
                    <a:schemeClr val="bg1"/>
                  </a:solidFill>
                  <a:cs typeface="Arial" pitchFamily="34" charset="0"/>
                </a:rPr>
                <a:t>UP</a:t>
              </a:r>
              <a:endParaRPr lang="ko-KR" altLang="en-US" sz="2800" b="1" i="1" spc="3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E4AF184-6000-48C5-AC92-2D2B367C865A}"/>
                </a:ext>
              </a:extLst>
            </p:cNvPr>
            <p:cNvSpPr txBox="1"/>
            <p:nvPr/>
          </p:nvSpPr>
          <p:spPr>
            <a:xfrm>
              <a:off x="7762675" y="4779894"/>
              <a:ext cx="17132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>
                  <a:rot lat="976230" lon="2201484" rev="707500"/>
                </a:camera>
                <a:lightRig rig="threePt" dir="t"/>
              </a:scene3d>
            </a:bodyPr>
            <a:lstStyle/>
            <a:p>
              <a:pPr algn="ctr"/>
              <a:r>
                <a:rPr lang="en-US" altLang="ko-KR" sz="2800" b="1" spc="300" dirty="0">
                  <a:solidFill>
                    <a:schemeClr val="bg1"/>
                  </a:solidFill>
                  <a:cs typeface="Arial" pitchFamily="34" charset="0"/>
                </a:rPr>
                <a:t>DOWN</a:t>
              </a:r>
              <a:endParaRPr lang="ko-KR" altLang="en-US" sz="2800" b="1" spc="3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3D0506E-56FF-417E-AF4E-50BDD3539805}"/>
              </a:ext>
            </a:extLst>
          </p:cNvPr>
          <p:cNvGrpSpPr/>
          <p:nvPr/>
        </p:nvGrpSpPr>
        <p:grpSpPr>
          <a:xfrm>
            <a:off x="592462" y="1870239"/>
            <a:ext cx="4107034" cy="1107996"/>
            <a:chOff x="1197149" y="2138777"/>
            <a:chExt cx="3230835" cy="110799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C55E6B3-0A97-4A75-A4B7-7339AAC73869}"/>
                </a:ext>
              </a:extLst>
            </p:cNvPr>
            <p:cNvSpPr txBox="1"/>
            <p:nvPr/>
          </p:nvSpPr>
          <p:spPr>
            <a:xfrm>
              <a:off x="1197149" y="2138777"/>
              <a:ext cx="32308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 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82DED2A-94C8-47FC-A7C2-0FCBA562B541}"/>
                </a:ext>
              </a:extLst>
            </p:cNvPr>
            <p:cNvSpPr txBox="1"/>
            <p:nvPr/>
          </p:nvSpPr>
          <p:spPr>
            <a:xfrm>
              <a:off x="1197149" y="2785108"/>
              <a:ext cx="32308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4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2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6DAEEE5-8078-4DEC-B3AD-34FCB522ABCF}"/>
              </a:ext>
            </a:extLst>
          </p:cNvPr>
          <p:cNvGrpSpPr/>
          <p:nvPr/>
        </p:nvGrpSpPr>
        <p:grpSpPr>
          <a:xfrm>
            <a:off x="7492504" y="2283564"/>
            <a:ext cx="4107034" cy="1107996"/>
            <a:chOff x="1197149" y="1677112"/>
            <a:chExt cx="3230835" cy="1107996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6B10536-A6D7-492C-9F0F-D2BAC5F569C8}"/>
                </a:ext>
              </a:extLst>
            </p:cNvPr>
            <p:cNvSpPr txBox="1"/>
            <p:nvPr/>
          </p:nvSpPr>
          <p:spPr>
            <a:xfrm>
              <a:off x="1197149" y="2138777"/>
              <a:ext cx="32308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 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66F9F0B-4BE5-468B-B99B-D09F72A3E6CB}"/>
                </a:ext>
              </a:extLst>
            </p:cNvPr>
            <p:cNvSpPr txBox="1"/>
            <p:nvPr/>
          </p:nvSpPr>
          <p:spPr>
            <a:xfrm>
              <a:off x="1197149" y="1677112"/>
              <a:ext cx="32308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2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CE12D76-83B1-4124-A2C5-B69AD532287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이등변 삼각형 2">
            <a:extLst>
              <a:ext uri="{FF2B5EF4-FFF2-40B4-BE49-F238E27FC236}">
                <a16:creationId xmlns:a16="http://schemas.microsoft.com/office/drawing/2014/main" id="{9E4BE3B6-5A29-4243-95F3-ADA58DA0B3EF}"/>
              </a:ext>
            </a:extLst>
          </p:cNvPr>
          <p:cNvSpPr/>
          <p:nvPr/>
        </p:nvSpPr>
        <p:spPr>
          <a:xfrm rot="10800000" flipV="1">
            <a:off x="4836268" y="1213492"/>
            <a:ext cx="2519464" cy="2215508"/>
          </a:xfrm>
          <a:prstGeom prst="triangle">
            <a:avLst>
              <a:gd name="adj" fmla="val 49622"/>
            </a:avLst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5F376A35-BEFC-4CEA-BCD8-AC3BA036BEDD}"/>
              </a:ext>
            </a:extLst>
          </p:cNvPr>
          <p:cNvSpPr txBox="1">
            <a:spLocks/>
          </p:cNvSpPr>
          <p:nvPr/>
        </p:nvSpPr>
        <p:spPr>
          <a:xfrm>
            <a:off x="4191754" y="4054790"/>
            <a:ext cx="3808492" cy="107168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None/>
            </a:pP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 Portfolio </a:t>
            </a:r>
            <a:r>
              <a:rPr lang="en-US" altLang="ko-KR" sz="36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Presentation</a:t>
            </a:r>
            <a:endParaRPr lang="en-US" altLang="ko-KR" sz="36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4EB00D-4C13-4C09-A2F4-627BB095A9CC}"/>
              </a:ext>
            </a:extLst>
          </p:cNvPr>
          <p:cNvSpPr txBox="1"/>
          <p:nvPr/>
        </p:nvSpPr>
        <p:spPr>
          <a:xfrm>
            <a:off x="1104524" y="5246972"/>
            <a:ext cx="9982954" cy="963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Get a modern PowerPoint  Presentation that is beautifully designed. You can simply impress your audience and add a unique zing and appeal to your Presentations. Easy to change colors, photos and Text. 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4139507-B0A6-4471-B3F7-94AB828E29B1}"/>
              </a:ext>
            </a:extLst>
          </p:cNvPr>
          <p:cNvGrpSpPr/>
          <p:nvPr/>
        </p:nvGrpSpPr>
        <p:grpSpPr>
          <a:xfrm>
            <a:off x="4435717" y="1899288"/>
            <a:ext cx="5474490" cy="4958712"/>
            <a:chOff x="2197972" y="1937479"/>
            <a:chExt cx="5474490" cy="4958712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DB7A76E-F20A-4AB6-B332-0E5C8873F8A5}"/>
                </a:ext>
              </a:extLst>
            </p:cNvPr>
            <p:cNvSpPr/>
            <p:nvPr/>
          </p:nvSpPr>
          <p:spPr>
            <a:xfrm>
              <a:off x="3517530" y="1945225"/>
              <a:ext cx="2892291" cy="2101103"/>
            </a:xfrm>
            <a:custGeom>
              <a:avLst/>
              <a:gdLst>
                <a:gd name="connsiteX0" fmla="*/ 1117322 w 2162559"/>
                <a:gd name="connsiteY0" fmla="*/ 0 h 1570989"/>
                <a:gd name="connsiteX1" fmla="*/ 1073836 w 2162559"/>
                <a:gd name="connsiteY1" fmla="*/ 10186 h 1570989"/>
                <a:gd name="connsiteX2" fmla="*/ 986864 w 2162559"/>
                <a:gd name="connsiteY2" fmla="*/ 48579 h 1570989"/>
                <a:gd name="connsiteX3" fmla="*/ 987255 w 2162559"/>
                <a:gd name="connsiteY3" fmla="*/ 48971 h 1570989"/>
                <a:gd name="connsiteX4" fmla="*/ 902242 w 2162559"/>
                <a:gd name="connsiteY4" fmla="*/ 75219 h 1570989"/>
                <a:gd name="connsiteX5" fmla="*/ 861498 w 2162559"/>
                <a:gd name="connsiteY5" fmla="*/ 91674 h 1570989"/>
                <a:gd name="connsiteX6" fmla="*/ 807434 w 2162559"/>
                <a:gd name="connsiteY6" fmla="*/ 134376 h 1570989"/>
                <a:gd name="connsiteX7" fmla="*/ 746318 w 2162559"/>
                <a:gd name="connsiteY7" fmla="*/ 155924 h 1570989"/>
                <a:gd name="connsiteX8" fmla="*/ 680893 w 2162559"/>
                <a:gd name="connsiteY8" fmla="*/ 180605 h 1570989"/>
                <a:gd name="connsiteX9" fmla="*/ 680893 w 2162559"/>
                <a:gd name="connsiteY9" fmla="*/ 180605 h 1570989"/>
                <a:gd name="connsiteX10" fmla="*/ 601364 w 2162559"/>
                <a:gd name="connsiteY10" fmla="*/ 193142 h 1570989"/>
                <a:gd name="connsiteX11" fmla="*/ 517526 w 2162559"/>
                <a:gd name="connsiteY11" fmla="*/ 244072 h 1570989"/>
                <a:gd name="connsiteX12" fmla="*/ 506556 w 2162559"/>
                <a:gd name="connsiteY12" fmla="*/ 249165 h 1570989"/>
                <a:gd name="connsiteX13" fmla="*/ 352591 w 2162559"/>
                <a:gd name="connsiteY13" fmla="*/ 363561 h 1570989"/>
                <a:gd name="connsiteX14" fmla="*/ 310280 w 2162559"/>
                <a:gd name="connsiteY14" fmla="*/ 418017 h 1570989"/>
                <a:gd name="connsiteX15" fmla="*/ 310280 w 2162559"/>
                <a:gd name="connsiteY15" fmla="*/ 418017 h 1570989"/>
                <a:gd name="connsiteX16" fmla="*/ 180605 w 2162559"/>
                <a:gd name="connsiteY16" fmla="*/ 607241 h 1570989"/>
                <a:gd name="connsiteX17" fmla="*/ 0 w 2162559"/>
                <a:gd name="connsiteY17" fmla="*/ 837992 h 1570989"/>
                <a:gd name="connsiteX18" fmla="*/ 65425 w 2162559"/>
                <a:gd name="connsiteY18" fmla="*/ 870900 h 1570989"/>
                <a:gd name="connsiteX19" fmla="*/ 159450 w 2162559"/>
                <a:gd name="connsiteY19" fmla="*/ 938285 h 1570989"/>
                <a:gd name="connsiteX20" fmla="*/ 225658 w 2162559"/>
                <a:gd name="connsiteY20" fmla="*/ 1012721 h 1570989"/>
                <a:gd name="connsiteX21" fmla="*/ 343189 w 2162559"/>
                <a:gd name="connsiteY21" fmla="*/ 907727 h 1570989"/>
                <a:gd name="connsiteX22" fmla="*/ 440347 w 2162559"/>
                <a:gd name="connsiteY22" fmla="*/ 865807 h 1570989"/>
                <a:gd name="connsiteX23" fmla="*/ 490102 w 2162559"/>
                <a:gd name="connsiteY23" fmla="*/ 868942 h 1570989"/>
                <a:gd name="connsiteX24" fmla="*/ 501855 w 2162559"/>
                <a:gd name="connsiteY24" fmla="*/ 914778 h 1570989"/>
                <a:gd name="connsiteX25" fmla="*/ 539856 w 2162559"/>
                <a:gd name="connsiteY25" fmla="*/ 1009978 h 1570989"/>
                <a:gd name="connsiteX26" fmla="*/ 609983 w 2162559"/>
                <a:gd name="connsiteY26" fmla="*/ 1037402 h 1570989"/>
                <a:gd name="connsiteX27" fmla="*/ 669532 w 2162559"/>
                <a:gd name="connsiteY27" fmla="*/ 1015463 h 1570989"/>
                <a:gd name="connsiteX28" fmla="*/ 679718 w 2162559"/>
                <a:gd name="connsiteY28" fmla="*/ 1020556 h 1570989"/>
                <a:gd name="connsiteX29" fmla="*/ 691862 w 2162559"/>
                <a:gd name="connsiteY29" fmla="*/ 1081672 h 1570989"/>
                <a:gd name="connsiteX30" fmla="*/ 746710 w 2162559"/>
                <a:gd name="connsiteY30" fmla="*/ 1361002 h 1570989"/>
                <a:gd name="connsiteX31" fmla="*/ 757679 w 2162559"/>
                <a:gd name="connsiteY31" fmla="*/ 1393911 h 1570989"/>
                <a:gd name="connsiteX32" fmla="*/ 1106353 w 2162559"/>
                <a:gd name="connsiteY32" fmla="*/ 1567856 h 1570989"/>
                <a:gd name="connsiteX33" fmla="*/ 1138870 w 2162559"/>
                <a:gd name="connsiteY33" fmla="*/ 1567856 h 1570989"/>
                <a:gd name="connsiteX34" fmla="*/ 1334362 w 2162559"/>
                <a:gd name="connsiteY34" fmla="*/ 1441315 h 1570989"/>
                <a:gd name="connsiteX35" fmla="*/ 1422902 w 2162559"/>
                <a:gd name="connsiteY35" fmla="*/ 1036618 h 1570989"/>
                <a:gd name="connsiteX36" fmla="*/ 1434263 w 2162559"/>
                <a:gd name="connsiteY36" fmla="*/ 1031134 h 1570989"/>
                <a:gd name="connsiteX37" fmla="*/ 1490677 w 2162559"/>
                <a:gd name="connsiteY37" fmla="*/ 1053856 h 1570989"/>
                <a:gd name="connsiteX38" fmla="*/ 1551010 w 2162559"/>
                <a:gd name="connsiteY38" fmla="*/ 1030350 h 1570989"/>
                <a:gd name="connsiteX39" fmla="*/ 1580000 w 2162559"/>
                <a:gd name="connsiteY39" fmla="*/ 877952 h 1570989"/>
                <a:gd name="connsiteX40" fmla="*/ 1601156 w 2162559"/>
                <a:gd name="connsiteY40" fmla="*/ 863457 h 1570989"/>
                <a:gd name="connsiteX41" fmla="*/ 1727697 w 2162559"/>
                <a:gd name="connsiteY41" fmla="*/ 915170 h 1570989"/>
                <a:gd name="connsiteX42" fmla="*/ 1800958 w 2162559"/>
                <a:gd name="connsiteY42" fmla="*/ 963750 h 1570989"/>
                <a:gd name="connsiteX43" fmla="*/ 1927107 w 2162559"/>
                <a:gd name="connsiteY43" fmla="*/ 1104002 h 1570989"/>
                <a:gd name="connsiteX44" fmla="*/ 2165302 w 2162559"/>
                <a:gd name="connsiteY44" fmla="*/ 915954 h 1570989"/>
                <a:gd name="connsiteX45" fmla="*/ 2023482 w 2162559"/>
                <a:gd name="connsiteY45" fmla="*/ 751019 h 1570989"/>
                <a:gd name="connsiteX46" fmla="*/ 1894198 w 2162559"/>
                <a:gd name="connsiteY46" fmla="*/ 627221 h 1570989"/>
                <a:gd name="connsiteX47" fmla="*/ 1800174 w 2162559"/>
                <a:gd name="connsiteY47" fmla="*/ 504989 h 1570989"/>
                <a:gd name="connsiteX48" fmla="*/ 1751203 w 2162559"/>
                <a:gd name="connsiteY48" fmla="*/ 421151 h 1570989"/>
                <a:gd name="connsiteX49" fmla="*/ 1751203 w 2162559"/>
                <a:gd name="connsiteY49" fmla="*/ 421151 h 1570989"/>
                <a:gd name="connsiteX50" fmla="*/ 1699098 w 2162559"/>
                <a:gd name="connsiteY50" fmla="*/ 333395 h 1570989"/>
                <a:gd name="connsiteX51" fmla="*/ 1669324 w 2162559"/>
                <a:gd name="connsiteY51" fmla="*/ 311064 h 1570989"/>
                <a:gd name="connsiteX52" fmla="*/ 1598414 w 2162559"/>
                <a:gd name="connsiteY52" fmla="*/ 271495 h 1570989"/>
                <a:gd name="connsiteX53" fmla="*/ 1591362 w 2162559"/>
                <a:gd name="connsiteY53" fmla="*/ 265227 h 1570989"/>
                <a:gd name="connsiteX54" fmla="*/ 1580000 w 2162559"/>
                <a:gd name="connsiteY54" fmla="*/ 238195 h 1570989"/>
                <a:gd name="connsiteX55" fmla="*/ 1580000 w 2162559"/>
                <a:gd name="connsiteY55" fmla="*/ 238195 h 1570989"/>
                <a:gd name="connsiteX56" fmla="*/ 1552577 w 2162559"/>
                <a:gd name="connsiteY56" fmla="*/ 195101 h 1570989"/>
                <a:gd name="connsiteX57" fmla="*/ 1529854 w 2162559"/>
                <a:gd name="connsiteY57" fmla="*/ 173162 h 1570989"/>
                <a:gd name="connsiteX58" fmla="*/ 1463254 w 2162559"/>
                <a:gd name="connsiteY58" fmla="*/ 145346 h 1570989"/>
                <a:gd name="connsiteX59" fmla="*/ 1357476 w 2162559"/>
                <a:gd name="connsiteY59" fmla="*/ 159058 h 1570989"/>
                <a:gd name="connsiteX60" fmla="*/ 1284999 w 2162559"/>
                <a:gd name="connsiteY60" fmla="*/ 86189 h 1570989"/>
                <a:gd name="connsiteX61" fmla="*/ 1210955 w 2162559"/>
                <a:gd name="connsiteY61" fmla="*/ 36434 h 1570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162559" h="1570989">
                  <a:moveTo>
                    <a:pt x="1117322" y="0"/>
                  </a:moveTo>
                  <a:cubicBezTo>
                    <a:pt x="1102043" y="0"/>
                    <a:pt x="1087156" y="1959"/>
                    <a:pt x="1073836" y="10186"/>
                  </a:cubicBezTo>
                  <a:cubicBezTo>
                    <a:pt x="1071486" y="14495"/>
                    <a:pt x="1011937" y="43878"/>
                    <a:pt x="986864" y="48579"/>
                  </a:cubicBezTo>
                  <a:cubicBezTo>
                    <a:pt x="986864" y="48579"/>
                    <a:pt x="987255" y="48971"/>
                    <a:pt x="987255" y="48971"/>
                  </a:cubicBezTo>
                  <a:cubicBezTo>
                    <a:pt x="983338" y="52497"/>
                    <a:pt x="904592" y="72477"/>
                    <a:pt x="902242" y="75219"/>
                  </a:cubicBezTo>
                  <a:cubicBezTo>
                    <a:pt x="899891" y="75611"/>
                    <a:pt x="870509" y="81880"/>
                    <a:pt x="861498" y="91674"/>
                  </a:cubicBezTo>
                  <a:cubicBezTo>
                    <a:pt x="845827" y="101076"/>
                    <a:pt x="809393" y="129283"/>
                    <a:pt x="807434" y="134376"/>
                  </a:cubicBezTo>
                  <a:cubicBezTo>
                    <a:pt x="787062" y="141428"/>
                    <a:pt x="767082" y="149264"/>
                    <a:pt x="746318" y="155924"/>
                  </a:cubicBezTo>
                  <a:cubicBezTo>
                    <a:pt x="728297" y="161408"/>
                    <a:pt x="684811" y="178646"/>
                    <a:pt x="680893" y="180605"/>
                  </a:cubicBezTo>
                  <a:cubicBezTo>
                    <a:pt x="680893" y="180605"/>
                    <a:pt x="680893" y="180605"/>
                    <a:pt x="680893" y="180605"/>
                  </a:cubicBezTo>
                  <a:cubicBezTo>
                    <a:pt x="653469" y="178254"/>
                    <a:pt x="626829" y="183739"/>
                    <a:pt x="601364" y="193142"/>
                  </a:cubicBezTo>
                  <a:cubicBezTo>
                    <a:pt x="577466" y="202152"/>
                    <a:pt x="523794" y="239762"/>
                    <a:pt x="517526" y="244072"/>
                  </a:cubicBezTo>
                  <a:cubicBezTo>
                    <a:pt x="517526" y="244072"/>
                    <a:pt x="510474" y="247597"/>
                    <a:pt x="506556" y="249165"/>
                  </a:cubicBezTo>
                  <a:cubicBezTo>
                    <a:pt x="448183" y="277764"/>
                    <a:pt x="392943" y="310672"/>
                    <a:pt x="352591" y="363561"/>
                  </a:cubicBezTo>
                  <a:cubicBezTo>
                    <a:pt x="349849" y="367087"/>
                    <a:pt x="310280" y="418017"/>
                    <a:pt x="310280" y="418017"/>
                  </a:cubicBezTo>
                  <a:cubicBezTo>
                    <a:pt x="310280" y="418017"/>
                    <a:pt x="310280" y="418017"/>
                    <a:pt x="310280" y="418017"/>
                  </a:cubicBezTo>
                  <a:cubicBezTo>
                    <a:pt x="310280" y="418017"/>
                    <a:pt x="198626" y="579817"/>
                    <a:pt x="180605" y="607241"/>
                  </a:cubicBezTo>
                  <a:cubicBezTo>
                    <a:pt x="141428" y="667965"/>
                    <a:pt x="10970" y="824280"/>
                    <a:pt x="0" y="837992"/>
                  </a:cubicBezTo>
                  <a:cubicBezTo>
                    <a:pt x="392" y="841126"/>
                    <a:pt x="54064" y="864240"/>
                    <a:pt x="65425" y="870900"/>
                  </a:cubicBezTo>
                  <a:cubicBezTo>
                    <a:pt x="67776" y="873251"/>
                    <a:pt x="143779" y="923397"/>
                    <a:pt x="159450" y="938285"/>
                  </a:cubicBezTo>
                  <a:cubicBezTo>
                    <a:pt x="183739" y="961007"/>
                    <a:pt x="203719" y="987647"/>
                    <a:pt x="225658" y="1012721"/>
                  </a:cubicBezTo>
                  <a:cubicBezTo>
                    <a:pt x="253866" y="986080"/>
                    <a:pt x="335353" y="913995"/>
                    <a:pt x="343189" y="907727"/>
                  </a:cubicBezTo>
                  <a:cubicBezTo>
                    <a:pt x="372180" y="885788"/>
                    <a:pt x="402738" y="867375"/>
                    <a:pt x="440347" y="865807"/>
                  </a:cubicBezTo>
                  <a:cubicBezTo>
                    <a:pt x="449358" y="865416"/>
                    <a:pt x="489318" y="864632"/>
                    <a:pt x="490102" y="868942"/>
                  </a:cubicBezTo>
                  <a:cubicBezTo>
                    <a:pt x="494019" y="884221"/>
                    <a:pt x="497154" y="899891"/>
                    <a:pt x="501855" y="914778"/>
                  </a:cubicBezTo>
                  <a:cubicBezTo>
                    <a:pt x="511257" y="947687"/>
                    <a:pt x="521051" y="980987"/>
                    <a:pt x="539856" y="1009978"/>
                  </a:cubicBezTo>
                  <a:cubicBezTo>
                    <a:pt x="556311" y="1035443"/>
                    <a:pt x="580208" y="1044454"/>
                    <a:pt x="609983" y="1037402"/>
                  </a:cubicBezTo>
                  <a:cubicBezTo>
                    <a:pt x="630747" y="1032309"/>
                    <a:pt x="650727" y="1025257"/>
                    <a:pt x="669532" y="1015463"/>
                  </a:cubicBezTo>
                  <a:cubicBezTo>
                    <a:pt x="676975" y="1011545"/>
                    <a:pt x="678542" y="1013504"/>
                    <a:pt x="679718" y="1020556"/>
                  </a:cubicBezTo>
                  <a:cubicBezTo>
                    <a:pt x="683635" y="1040928"/>
                    <a:pt x="687945" y="1061300"/>
                    <a:pt x="691862" y="1081672"/>
                  </a:cubicBezTo>
                  <a:cubicBezTo>
                    <a:pt x="710275" y="1174913"/>
                    <a:pt x="728297" y="1268153"/>
                    <a:pt x="746710" y="1361002"/>
                  </a:cubicBezTo>
                  <a:cubicBezTo>
                    <a:pt x="749452" y="1372364"/>
                    <a:pt x="746710" y="1387643"/>
                    <a:pt x="757679" y="1393911"/>
                  </a:cubicBezTo>
                  <a:cubicBezTo>
                    <a:pt x="778835" y="1406056"/>
                    <a:pt x="1094600" y="1562371"/>
                    <a:pt x="1106353" y="1567856"/>
                  </a:cubicBezTo>
                  <a:cubicBezTo>
                    <a:pt x="1117322" y="1577258"/>
                    <a:pt x="1128292" y="1573732"/>
                    <a:pt x="1138870" y="1567856"/>
                  </a:cubicBezTo>
                  <a:cubicBezTo>
                    <a:pt x="1145530" y="1561196"/>
                    <a:pt x="1332795" y="1447583"/>
                    <a:pt x="1334362" y="1441315"/>
                  </a:cubicBezTo>
                  <a:cubicBezTo>
                    <a:pt x="1338671" y="1422902"/>
                    <a:pt x="1416241" y="1067176"/>
                    <a:pt x="1422902" y="1036618"/>
                  </a:cubicBezTo>
                  <a:cubicBezTo>
                    <a:pt x="1424469" y="1029175"/>
                    <a:pt x="1426428" y="1026824"/>
                    <a:pt x="1434263" y="1031134"/>
                  </a:cubicBezTo>
                  <a:cubicBezTo>
                    <a:pt x="1452284" y="1040928"/>
                    <a:pt x="1471089" y="1048371"/>
                    <a:pt x="1490677" y="1053856"/>
                  </a:cubicBezTo>
                  <a:cubicBezTo>
                    <a:pt x="1520452" y="1062083"/>
                    <a:pt x="1538473" y="1055423"/>
                    <a:pt x="1551010" y="1030350"/>
                  </a:cubicBezTo>
                  <a:cubicBezTo>
                    <a:pt x="1554144" y="1024082"/>
                    <a:pt x="1579217" y="879128"/>
                    <a:pt x="1580000" y="877952"/>
                  </a:cubicBezTo>
                  <a:cubicBezTo>
                    <a:pt x="1580392" y="856013"/>
                    <a:pt x="1581176" y="855230"/>
                    <a:pt x="1601156" y="863457"/>
                  </a:cubicBezTo>
                  <a:cubicBezTo>
                    <a:pt x="1643467" y="880695"/>
                    <a:pt x="1685386" y="898324"/>
                    <a:pt x="1727697" y="915170"/>
                  </a:cubicBezTo>
                  <a:cubicBezTo>
                    <a:pt x="1755513" y="926532"/>
                    <a:pt x="1780586" y="939852"/>
                    <a:pt x="1800958" y="963750"/>
                  </a:cubicBezTo>
                  <a:cubicBezTo>
                    <a:pt x="1834258" y="1003318"/>
                    <a:pt x="1923581" y="1092641"/>
                    <a:pt x="1927107" y="1104002"/>
                  </a:cubicBezTo>
                  <a:cubicBezTo>
                    <a:pt x="1929066" y="1102044"/>
                    <a:pt x="2139837" y="932800"/>
                    <a:pt x="2165302" y="915954"/>
                  </a:cubicBezTo>
                  <a:cubicBezTo>
                    <a:pt x="2162560" y="912428"/>
                    <a:pt x="2029358" y="752587"/>
                    <a:pt x="2023482" y="751019"/>
                  </a:cubicBezTo>
                  <a:cubicBezTo>
                    <a:pt x="2021915" y="750628"/>
                    <a:pt x="1931025" y="672666"/>
                    <a:pt x="1894198" y="627221"/>
                  </a:cubicBezTo>
                  <a:cubicBezTo>
                    <a:pt x="1861682" y="587260"/>
                    <a:pt x="1827598" y="548867"/>
                    <a:pt x="1800174" y="504989"/>
                  </a:cubicBezTo>
                  <a:cubicBezTo>
                    <a:pt x="1782936" y="477565"/>
                    <a:pt x="1767657" y="448966"/>
                    <a:pt x="1751203" y="421151"/>
                  </a:cubicBezTo>
                  <a:cubicBezTo>
                    <a:pt x="1751203" y="421151"/>
                    <a:pt x="1751203" y="421151"/>
                    <a:pt x="1751203" y="421151"/>
                  </a:cubicBezTo>
                  <a:cubicBezTo>
                    <a:pt x="1735924" y="390593"/>
                    <a:pt x="1719470" y="360818"/>
                    <a:pt x="1699098" y="333395"/>
                  </a:cubicBezTo>
                  <a:cubicBezTo>
                    <a:pt x="1691654" y="323209"/>
                    <a:pt x="1682252" y="313806"/>
                    <a:pt x="1669324" y="311064"/>
                  </a:cubicBezTo>
                  <a:cubicBezTo>
                    <a:pt x="1641508" y="305187"/>
                    <a:pt x="1619569" y="289517"/>
                    <a:pt x="1598414" y="271495"/>
                  </a:cubicBezTo>
                  <a:cubicBezTo>
                    <a:pt x="1597238" y="267969"/>
                    <a:pt x="1595671" y="265619"/>
                    <a:pt x="1591362" y="265227"/>
                  </a:cubicBezTo>
                  <a:cubicBezTo>
                    <a:pt x="1591362" y="265227"/>
                    <a:pt x="1585877" y="238979"/>
                    <a:pt x="1580000" y="238195"/>
                  </a:cubicBezTo>
                  <a:lnTo>
                    <a:pt x="1580000" y="238195"/>
                  </a:lnTo>
                  <a:cubicBezTo>
                    <a:pt x="1572557" y="222916"/>
                    <a:pt x="1562371" y="209204"/>
                    <a:pt x="1552577" y="195101"/>
                  </a:cubicBezTo>
                  <a:cubicBezTo>
                    <a:pt x="1547484" y="185306"/>
                    <a:pt x="1540432" y="177471"/>
                    <a:pt x="1529854" y="173162"/>
                  </a:cubicBezTo>
                  <a:cubicBezTo>
                    <a:pt x="1509091" y="160233"/>
                    <a:pt x="1487935" y="149264"/>
                    <a:pt x="1463254" y="145346"/>
                  </a:cubicBezTo>
                  <a:cubicBezTo>
                    <a:pt x="1426428" y="139078"/>
                    <a:pt x="1391560" y="146129"/>
                    <a:pt x="1357476" y="159058"/>
                  </a:cubicBezTo>
                  <a:cubicBezTo>
                    <a:pt x="1343373" y="142995"/>
                    <a:pt x="1296361" y="92457"/>
                    <a:pt x="1284999" y="86189"/>
                  </a:cubicBezTo>
                  <a:cubicBezTo>
                    <a:pt x="1283040" y="86189"/>
                    <a:pt x="1234069" y="51322"/>
                    <a:pt x="1210955" y="36434"/>
                  </a:cubicBezTo>
                </a:path>
              </a:pathLst>
            </a:custGeom>
            <a:solidFill>
              <a:srgbClr val="F9BA99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E18DC07-4A81-4358-8958-5E4C3B3FF760}"/>
                </a:ext>
              </a:extLst>
            </p:cNvPr>
            <p:cNvSpPr/>
            <p:nvPr/>
          </p:nvSpPr>
          <p:spPr>
            <a:xfrm>
              <a:off x="2197972" y="3226710"/>
              <a:ext cx="2333722" cy="3658098"/>
            </a:xfrm>
            <a:custGeom>
              <a:avLst/>
              <a:gdLst>
                <a:gd name="connsiteX0" fmla="*/ 1569189 w 1743367"/>
                <a:gd name="connsiteY0" fmla="*/ 1800667 h 1813886"/>
                <a:gd name="connsiteX1" fmla="*/ 1568014 w 1743367"/>
                <a:gd name="connsiteY1" fmla="*/ 1801842 h 1813886"/>
                <a:gd name="connsiteX2" fmla="*/ 1413265 w 1743367"/>
                <a:gd name="connsiteY2" fmla="*/ 1809677 h 1813886"/>
                <a:gd name="connsiteX3" fmla="*/ 1019146 w 1743367"/>
                <a:gd name="connsiteY3" fmla="*/ 1807718 h 1813886"/>
                <a:gd name="connsiteX4" fmla="*/ 959989 w 1743367"/>
                <a:gd name="connsiteY4" fmla="*/ 1806935 h 1813886"/>
                <a:gd name="connsiteX5" fmla="*/ 964691 w 1743367"/>
                <a:gd name="connsiteY5" fmla="*/ 1694889 h 1813886"/>
                <a:gd name="connsiteX6" fmla="*/ 820912 w 1743367"/>
                <a:gd name="connsiteY6" fmla="*/ 1613793 h 1813886"/>
                <a:gd name="connsiteX7" fmla="*/ 395452 w 1743367"/>
                <a:gd name="connsiteY7" fmla="*/ 1453168 h 1813886"/>
                <a:gd name="connsiteX8" fmla="*/ 390359 w 1743367"/>
                <a:gd name="connsiteY8" fmla="*/ 1451601 h 1813886"/>
                <a:gd name="connsiteX9" fmla="*/ 196042 w 1743367"/>
                <a:gd name="connsiteY9" fmla="*/ 1350133 h 1813886"/>
                <a:gd name="connsiteX10" fmla="*/ 51871 w 1743367"/>
                <a:gd name="connsiteY10" fmla="*/ 1191859 h 1813886"/>
                <a:gd name="connsiteX11" fmla="*/ 6034 w 1743367"/>
                <a:gd name="connsiteY11" fmla="*/ 1120557 h 1813886"/>
                <a:gd name="connsiteX12" fmla="*/ 107502 w 1743367"/>
                <a:gd name="connsiteY12" fmla="*/ 827515 h 1813886"/>
                <a:gd name="connsiteX13" fmla="*/ 401720 w 1743367"/>
                <a:gd name="connsiteY13" fmla="*/ 469830 h 1813886"/>
                <a:gd name="connsiteX14" fmla="*/ 805241 w 1743367"/>
                <a:gd name="connsiteY14" fmla="*/ 8328 h 1813886"/>
                <a:gd name="connsiteX15" fmla="*/ 830314 w 1743367"/>
                <a:gd name="connsiteY15" fmla="*/ 8719 h 1813886"/>
                <a:gd name="connsiteX16" fmla="*/ 952546 w 1743367"/>
                <a:gd name="connsiteY16" fmla="*/ 125466 h 1813886"/>
                <a:gd name="connsiteX17" fmla="*/ 1092799 w 1743367"/>
                <a:gd name="connsiteY17" fmla="*/ 242605 h 1813886"/>
                <a:gd name="connsiteX18" fmla="*/ 1126099 w 1743367"/>
                <a:gd name="connsiteY18" fmla="*/ 282957 h 1813886"/>
                <a:gd name="connsiteX19" fmla="*/ 979578 w 1743367"/>
                <a:gd name="connsiteY19" fmla="*/ 589711 h 1813886"/>
                <a:gd name="connsiteX20" fmla="*/ 869883 w 1743367"/>
                <a:gd name="connsiteY20" fmla="*/ 706067 h 1813886"/>
                <a:gd name="connsiteX21" fmla="*/ 790354 w 1743367"/>
                <a:gd name="connsiteY21" fmla="*/ 860423 h 1813886"/>
                <a:gd name="connsiteX22" fmla="*/ 797406 w 1743367"/>
                <a:gd name="connsiteY22" fmla="*/ 874527 h 1813886"/>
                <a:gd name="connsiteX23" fmla="*/ 848727 w 1743367"/>
                <a:gd name="connsiteY23" fmla="*/ 846711 h 1813886"/>
                <a:gd name="connsiteX24" fmla="*/ 902791 w 1743367"/>
                <a:gd name="connsiteY24" fmla="*/ 688829 h 1813886"/>
                <a:gd name="connsiteX25" fmla="*/ 952154 w 1743367"/>
                <a:gd name="connsiteY25" fmla="*/ 665323 h 1813886"/>
                <a:gd name="connsiteX26" fmla="*/ 1325117 w 1743367"/>
                <a:gd name="connsiteY26" fmla="*/ 734666 h 1813886"/>
                <a:gd name="connsiteX27" fmla="*/ 1413265 w 1743367"/>
                <a:gd name="connsiteY27" fmla="*/ 771884 h 1813886"/>
                <a:gd name="connsiteX28" fmla="*/ 1421101 w 1743367"/>
                <a:gd name="connsiteY28" fmla="*/ 748769 h 1813886"/>
                <a:gd name="connsiteX29" fmla="*/ 1453225 w 1743367"/>
                <a:gd name="connsiteY29" fmla="*/ 714685 h 1813886"/>
                <a:gd name="connsiteX30" fmla="*/ 1633831 w 1743367"/>
                <a:gd name="connsiteY30" fmla="*/ 551710 h 1813886"/>
                <a:gd name="connsiteX31" fmla="*/ 1703174 w 1743367"/>
                <a:gd name="connsiteY31" fmla="*/ 509791 h 1813886"/>
                <a:gd name="connsiteX32" fmla="*/ 1711009 w 1743367"/>
                <a:gd name="connsiteY32" fmla="*/ 633981 h 1813886"/>
                <a:gd name="connsiteX33" fmla="*/ 1743917 w 1743367"/>
                <a:gd name="connsiteY33" fmla="*/ 795782 h 1813886"/>
                <a:gd name="connsiteX34" fmla="*/ 1721978 w 1743367"/>
                <a:gd name="connsiteY34" fmla="*/ 957973 h 1813886"/>
                <a:gd name="connsiteX35" fmla="*/ 1660862 w 1743367"/>
                <a:gd name="connsiteY35" fmla="*/ 1311348 h 1813886"/>
                <a:gd name="connsiteX36" fmla="*/ 1618552 w 1743367"/>
                <a:gd name="connsiteY36" fmla="*/ 1567565 h 1813886"/>
                <a:gd name="connsiteX37" fmla="*/ 1597396 w 1743367"/>
                <a:gd name="connsiteY37" fmla="*/ 1695673 h 1813886"/>
                <a:gd name="connsiteX38" fmla="*/ 1569189 w 1743367"/>
                <a:gd name="connsiteY38" fmla="*/ 1800667 h 1813886"/>
                <a:gd name="connsiteX0" fmla="*/ 1636072 w 1744918"/>
                <a:gd name="connsiteY0" fmla="*/ 2744463 h 2744463"/>
                <a:gd name="connsiteX1" fmla="*/ 1568014 w 1744918"/>
                <a:gd name="connsiteY1" fmla="*/ 1801842 h 2744463"/>
                <a:gd name="connsiteX2" fmla="*/ 1413265 w 1744918"/>
                <a:gd name="connsiteY2" fmla="*/ 1809677 h 2744463"/>
                <a:gd name="connsiteX3" fmla="*/ 1019146 w 1744918"/>
                <a:gd name="connsiteY3" fmla="*/ 1807718 h 2744463"/>
                <a:gd name="connsiteX4" fmla="*/ 959989 w 1744918"/>
                <a:gd name="connsiteY4" fmla="*/ 1806935 h 2744463"/>
                <a:gd name="connsiteX5" fmla="*/ 964691 w 1744918"/>
                <a:gd name="connsiteY5" fmla="*/ 1694889 h 2744463"/>
                <a:gd name="connsiteX6" fmla="*/ 820912 w 1744918"/>
                <a:gd name="connsiteY6" fmla="*/ 1613793 h 2744463"/>
                <a:gd name="connsiteX7" fmla="*/ 395452 w 1744918"/>
                <a:gd name="connsiteY7" fmla="*/ 1453168 h 2744463"/>
                <a:gd name="connsiteX8" fmla="*/ 390359 w 1744918"/>
                <a:gd name="connsiteY8" fmla="*/ 1451601 h 2744463"/>
                <a:gd name="connsiteX9" fmla="*/ 196042 w 1744918"/>
                <a:gd name="connsiteY9" fmla="*/ 1350133 h 2744463"/>
                <a:gd name="connsiteX10" fmla="*/ 51871 w 1744918"/>
                <a:gd name="connsiteY10" fmla="*/ 1191859 h 2744463"/>
                <a:gd name="connsiteX11" fmla="*/ 6034 w 1744918"/>
                <a:gd name="connsiteY11" fmla="*/ 1120557 h 2744463"/>
                <a:gd name="connsiteX12" fmla="*/ 107502 w 1744918"/>
                <a:gd name="connsiteY12" fmla="*/ 827515 h 2744463"/>
                <a:gd name="connsiteX13" fmla="*/ 401720 w 1744918"/>
                <a:gd name="connsiteY13" fmla="*/ 469830 h 2744463"/>
                <a:gd name="connsiteX14" fmla="*/ 805241 w 1744918"/>
                <a:gd name="connsiteY14" fmla="*/ 8328 h 2744463"/>
                <a:gd name="connsiteX15" fmla="*/ 830314 w 1744918"/>
                <a:gd name="connsiteY15" fmla="*/ 8719 h 2744463"/>
                <a:gd name="connsiteX16" fmla="*/ 952546 w 1744918"/>
                <a:gd name="connsiteY16" fmla="*/ 125466 h 2744463"/>
                <a:gd name="connsiteX17" fmla="*/ 1092799 w 1744918"/>
                <a:gd name="connsiteY17" fmla="*/ 242605 h 2744463"/>
                <a:gd name="connsiteX18" fmla="*/ 1126099 w 1744918"/>
                <a:gd name="connsiteY18" fmla="*/ 282957 h 2744463"/>
                <a:gd name="connsiteX19" fmla="*/ 979578 w 1744918"/>
                <a:gd name="connsiteY19" fmla="*/ 589711 h 2744463"/>
                <a:gd name="connsiteX20" fmla="*/ 869883 w 1744918"/>
                <a:gd name="connsiteY20" fmla="*/ 706067 h 2744463"/>
                <a:gd name="connsiteX21" fmla="*/ 790354 w 1744918"/>
                <a:gd name="connsiteY21" fmla="*/ 860423 h 2744463"/>
                <a:gd name="connsiteX22" fmla="*/ 797406 w 1744918"/>
                <a:gd name="connsiteY22" fmla="*/ 874527 h 2744463"/>
                <a:gd name="connsiteX23" fmla="*/ 848727 w 1744918"/>
                <a:gd name="connsiteY23" fmla="*/ 846711 h 2744463"/>
                <a:gd name="connsiteX24" fmla="*/ 902791 w 1744918"/>
                <a:gd name="connsiteY24" fmla="*/ 688829 h 2744463"/>
                <a:gd name="connsiteX25" fmla="*/ 952154 w 1744918"/>
                <a:gd name="connsiteY25" fmla="*/ 665323 h 2744463"/>
                <a:gd name="connsiteX26" fmla="*/ 1325117 w 1744918"/>
                <a:gd name="connsiteY26" fmla="*/ 734666 h 2744463"/>
                <a:gd name="connsiteX27" fmla="*/ 1413265 w 1744918"/>
                <a:gd name="connsiteY27" fmla="*/ 771884 h 2744463"/>
                <a:gd name="connsiteX28" fmla="*/ 1421101 w 1744918"/>
                <a:gd name="connsiteY28" fmla="*/ 748769 h 2744463"/>
                <a:gd name="connsiteX29" fmla="*/ 1453225 w 1744918"/>
                <a:gd name="connsiteY29" fmla="*/ 714685 h 2744463"/>
                <a:gd name="connsiteX30" fmla="*/ 1633831 w 1744918"/>
                <a:gd name="connsiteY30" fmla="*/ 551710 h 2744463"/>
                <a:gd name="connsiteX31" fmla="*/ 1703174 w 1744918"/>
                <a:gd name="connsiteY31" fmla="*/ 509791 h 2744463"/>
                <a:gd name="connsiteX32" fmla="*/ 1711009 w 1744918"/>
                <a:gd name="connsiteY32" fmla="*/ 633981 h 2744463"/>
                <a:gd name="connsiteX33" fmla="*/ 1743917 w 1744918"/>
                <a:gd name="connsiteY33" fmla="*/ 795782 h 2744463"/>
                <a:gd name="connsiteX34" fmla="*/ 1721978 w 1744918"/>
                <a:gd name="connsiteY34" fmla="*/ 957973 h 2744463"/>
                <a:gd name="connsiteX35" fmla="*/ 1660862 w 1744918"/>
                <a:gd name="connsiteY35" fmla="*/ 1311348 h 2744463"/>
                <a:gd name="connsiteX36" fmla="*/ 1618552 w 1744918"/>
                <a:gd name="connsiteY36" fmla="*/ 1567565 h 2744463"/>
                <a:gd name="connsiteX37" fmla="*/ 1597396 w 1744918"/>
                <a:gd name="connsiteY37" fmla="*/ 1695673 h 2744463"/>
                <a:gd name="connsiteX38" fmla="*/ 1636072 w 1744918"/>
                <a:gd name="connsiteY38" fmla="*/ 2744463 h 2744463"/>
                <a:gd name="connsiteX0" fmla="*/ 1636072 w 1744918"/>
                <a:gd name="connsiteY0" fmla="*/ 2744463 h 2744796"/>
                <a:gd name="connsiteX1" fmla="*/ 1413265 w 1744918"/>
                <a:gd name="connsiteY1" fmla="*/ 1809677 h 2744796"/>
                <a:gd name="connsiteX2" fmla="*/ 1019146 w 1744918"/>
                <a:gd name="connsiteY2" fmla="*/ 1807718 h 2744796"/>
                <a:gd name="connsiteX3" fmla="*/ 959989 w 1744918"/>
                <a:gd name="connsiteY3" fmla="*/ 1806935 h 2744796"/>
                <a:gd name="connsiteX4" fmla="*/ 964691 w 1744918"/>
                <a:gd name="connsiteY4" fmla="*/ 1694889 h 2744796"/>
                <a:gd name="connsiteX5" fmla="*/ 820912 w 1744918"/>
                <a:gd name="connsiteY5" fmla="*/ 1613793 h 2744796"/>
                <a:gd name="connsiteX6" fmla="*/ 395452 w 1744918"/>
                <a:gd name="connsiteY6" fmla="*/ 1453168 h 2744796"/>
                <a:gd name="connsiteX7" fmla="*/ 390359 w 1744918"/>
                <a:gd name="connsiteY7" fmla="*/ 1451601 h 2744796"/>
                <a:gd name="connsiteX8" fmla="*/ 196042 w 1744918"/>
                <a:gd name="connsiteY8" fmla="*/ 1350133 h 2744796"/>
                <a:gd name="connsiteX9" fmla="*/ 51871 w 1744918"/>
                <a:gd name="connsiteY9" fmla="*/ 1191859 h 2744796"/>
                <a:gd name="connsiteX10" fmla="*/ 6034 w 1744918"/>
                <a:gd name="connsiteY10" fmla="*/ 1120557 h 2744796"/>
                <a:gd name="connsiteX11" fmla="*/ 107502 w 1744918"/>
                <a:gd name="connsiteY11" fmla="*/ 827515 h 2744796"/>
                <a:gd name="connsiteX12" fmla="*/ 401720 w 1744918"/>
                <a:gd name="connsiteY12" fmla="*/ 469830 h 2744796"/>
                <a:gd name="connsiteX13" fmla="*/ 805241 w 1744918"/>
                <a:gd name="connsiteY13" fmla="*/ 8328 h 2744796"/>
                <a:gd name="connsiteX14" fmla="*/ 830314 w 1744918"/>
                <a:gd name="connsiteY14" fmla="*/ 8719 h 2744796"/>
                <a:gd name="connsiteX15" fmla="*/ 952546 w 1744918"/>
                <a:gd name="connsiteY15" fmla="*/ 125466 h 2744796"/>
                <a:gd name="connsiteX16" fmla="*/ 1092799 w 1744918"/>
                <a:gd name="connsiteY16" fmla="*/ 242605 h 2744796"/>
                <a:gd name="connsiteX17" fmla="*/ 1126099 w 1744918"/>
                <a:gd name="connsiteY17" fmla="*/ 282957 h 2744796"/>
                <a:gd name="connsiteX18" fmla="*/ 979578 w 1744918"/>
                <a:gd name="connsiteY18" fmla="*/ 589711 h 2744796"/>
                <a:gd name="connsiteX19" fmla="*/ 869883 w 1744918"/>
                <a:gd name="connsiteY19" fmla="*/ 706067 h 2744796"/>
                <a:gd name="connsiteX20" fmla="*/ 790354 w 1744918"/>
                <a:gd name="connsiteY20" fmla="*/ 860423 h 2744796"/>
                <a:gd name="connsiteX21" fmla="*/ 797406 w 1744918"/>
                <a:gd name="connsiteY21" fmla="*/ 874527 h 2744796"/>
                <a:gd name="connsiteX22" fmla="*/ 848727 w 1744918"/>
                <a:gd name="connsiteY22" fmla="*/ 846711 h 2744796"/>
                <a:gd name="connsiteX23" fmla="*/ 902791 w 1744918"/>
                <a:gd name="connsiteY23" fmla="*/ 688829 h 2744796"/>
                <a:gd name="connsiteX24" fmla="*/ 952154 w 1744918"/>
                <a:gd name="connsiteY24" fmla="*/ 665323 h 2744796"/>
                <a:gd name="connsiteX25" fmla="*/ 1325117 w 1744918"/>
                <a:gd name="connsiteY25" fmla="*/ 734666 h 2744796"/>
                <a:gd name="connsiteX26" fmla="*/ 1413265 w 1744918"/>
                <a:gd name="connsiteY26" fmla="*/ 771884 h 2744796"/>
                <a:gd name="connsiteX27" fmla="*/ 1421101 w 1744918"/>
                <a:gd name="connsiteY27" fmla="*/ 748769 h 2744796"/>
                <a:gd name="connsiteX28" fmla="*/ 1453225 w 1744918"/>
                <a:gd name="connsiteY28" fmla="*/ 714685 h 2744796"/>
                <a:gd name="connsiteX29" fmla="*/ 1633831 w 1744918"/>
                <a:gd name="connsiteY29" fmla="*/ 551710 h 2744796"/>
                <a:gd name="connsiteX30" fmla="*/ 1703174 w 1744918"/>
                <a:gd name="connsiteY30" fmla="*/ 509791 h 2744796"/>
                <a:gd name="connsiteX31" fmla="*/ 1711009 w 1744918"/>
                <a:gd name="connsiteY31" fmla="*/ 633981 h 2744796"/>
                <a:gd name="connsiteX32" fmla="*/ 1743917 w 1744918"/>
                <a:gd name="connsiteY32" fmla="*/ 795782 h 2744796"/>
                <a:gd name="connsiteX33" fmla="*/ 1721978 w 1744918"/>
                <a:gd name="connsiteY33" fmla="*/ 957973 h 2744796"/>
                <a:gd name="connsiteX34" fmla="*/ 1660862 w 1744918"/>
                <a:gd name="connsiteY34" fmla="*/ 1311348 h 2744796"/>
                <a:gd name="connsiteX35" fmla="*/ 1618552 w 1744918"/>
                <a:gd name="connsiteY35" fmla="*/ 1567565 h 2744796"/>
                <a:gd name="connsiteX36" fmla="*/ 1597396 w 1744918"/>
                <a:gd name="connsiteY36" fmla="*/ 1695673 h 2744796"/>
                <a:gd name="connsiteX37" fmla="*/ 1636072 w 1744918"/>
                <a:gd name="connsiteY37" fmla="*/ 2744463 h 2744796"/>
                <a:gd name="connsiteX0" fmla="*/ 1636072 w 1744918"/>
                <a:gd name="connsiteY0" fmla="*/ 2744463 h 2744785"/>
                <a:gd name="connsiteX1" fmla="*/ 1019146 w 1744918"/>
                <a:gd name="connsiteY1" fmla="*/ 1807718 h 2744785"/>
                <a:gd name="connsiteX2" fmla="*/ 959989 w 1744918"/>
                <a:gd name="connsiteY2" fmla="*/ 1806935 h 2744785"/>
                <a:gd name="connsiteX3" fmla="*/ 964691 w 1744918"/>
                <a:gd name="connsiteY3" fmla="*/ 1694889 h 2744785"/>
                <a:gd name="connsiteX4" fmla="*/ 820912 w 1744918"/>
                <a:gd name="connsiteY4" fmla="*/ 1613793 h 2744785"/>
                <a:gd name="connsiteX5" fmla="*/ 395452 w 1744918"/>
                <a:gd name="connsiteY5" fmla="*/ 1453168 h 2744785"/>
                <a:gd name="connsiteX6" fmla="*/ 390359 w 1744918"/>
                <a:gd name="connsiteY6" fmla="*/ 1451601 h 2744785"/>
                <a:gd name="connsiteX7" fmla="*/ 196042 w 1744918"/>
                <a:gd name="connsiteY7" fmla="*/ 1350133 h 2744785"/>
                <a:gd name="connsiteX8" fmla="*/ 51871 w 1744918"/>
                <a:gd name="connsiteY8" fmla="*/ 1191859 h 2744785"/>
                <a:gd name="connsiteX9" fmla="*/ 6034 w 1744918"/>
                <a:gd name="connsiteY9" fmla="*/ 1120557 h 2744785"/>
                <a:gd name="connsiteX10" fmla="*/ 107502 w 1744918"/>
                <a:gd name="connsiteY10" fmla="*/ 827515 h 2744785"/>
                <a:gd name="connsiteX11" fmla="*/ 401720 w 1744918"/>
                <a:gd name="connsiteY11" fmla="*/ 469830 h 2744785"/>
                <a:gd name="connsiteX12" fmla="*/ 805241 w 1744918"/>
                <a:gd name="connsiteY12" fmla="*/ 8328 h 2744785"/>
                <a:gd name="connsiteX13" fmla="*/ 830314 w 1744918"/>
                <a:gd name="connsiteY13" fmla="*/ 8719 h 2744785"/>
                <a:gd name="connsiteX14" fmla="*/ 952546 w 1744918"/>
                <a:gd name="connsiteY14" fmla="*/ 125466 h 2744785"/>
                <a:gd name="connsiteX15" fmla="*/ 1092799 w 1744918"/>
                <a:gd name="connsiteY15" fmla="*/ 242605 h 2744785"/>
                <a:gd name="connsiteX16" fmla="*/ 1126099 w 1744918"/>
                <a:gd name="connsiteY16" fmla="*/ 282957 h 2744785"/>
                <a:gd name="connsiteX17" fmla="*/ 979578 w 1744918"/>
                <a:gd name="connsiteY17" fmla="*/ 589711 h 2744785"/>
                <a:gd name="connsiteX18" fmla="*/ 869883 w 1744918"/>
                <a:gd name="connsiteY18" fmla="*/ 706067 h 2744785"/>
                <a:gd name="connsiteX19" fmla="*/ 790354 w 1744918"/>
                <a:gd name="connsiteY19" fmla="*/ 860423 h 2744785"/>
                <a:gd name="connsiteX20" fmla="*/ 797406 w 1744918"/>
                <a:gd name="connsiteY20" fmla="*/ 874527 h 2744785"/>
                <a:gd name="connsiteX21" fmla="*/ 848727 w 1744918"/>
                <a:gd name="connsiteY21" fmla="*/ 846711 h 2744785"/>
                <a:gd name="connsiteX22" fmla="*/ 902791 w 1744918"/>
                <a:gd name="connsiteY22" fmla="*/ 688829 h 2744785"/>
                <a:gd name="connsiteX23" fmla="*/ 952154 w 1744918"/>
                <a:gd name="connsiteY23" fmla="*/ 665323 h 2744785"/>
                <a:gd name="connsiteX24" fmla="*/ 1325117 w 1744918"/>
                <a:gd name="connsiteY24" fmla="*/ 734666 h 2744785"/>
                <a:gd name="connsiteX25" fmla="*/ 1413265 w 1744918"/>
                <a:gd name="connsiteY25" fmla="*/ 771884 h 2744785"/>
                <a:gd name="connsiteX26" fmla="*/ 1421101 w 1744918"/>
                <a:gd name="connsiteY26" fmla="*/ 748769 h 2744785"/>
                <a:gd name="connsiteX27" fmla="*/ 1453225 w 1744918"/>
                <a:gd name="connsiteY27" fmla="*/ 714685 h 2744785"/>
                <a:gd name="connsiteX28" fmla="*/ 1633831 w 1744918"/>
                <a:gd name="connsiteY28" fmla="*/ 551710 h 2744785"/>
                <a:gd name="connsiteX29" fmla="*/ 1703174 w 1744918"/>
                <a:gd name="connsiteY29" fmla="*/ 509791 h 2744785"/>
                <a:gd name="connsiteX30" fmla="*/ 1711009 w 1744918"/>
                <a:gd name="connsiteY30" fmla="*/ 633981 h 2744785"/>
                <a:gd name="connsiteX31" fmla="*/ 1743917 w 1744918"/>
                <a:gd name="connsiteY31" fmla="*/ 795782 h 2744785"/>
                <a:gd name="connsiteX32" fmla="*/ 1721978 w 1744918"/>
                <a:gd name="connsiteY32" fmla="*/ 957973 h 2744785"/>
                <a:gd name="connsiteX33" fmla="*/ 1660862 w 1744918"/>
                <a:gd name="connsiteY33" fmla="*/ 1311348 h 2744785"/>
                <a:gd name="connsiteX34" fmla="*/ 1618552 w 1744918"/>
                <a:gd name="connsiteY34" fmla="*/ 1567565 h 2744785"/>
                <a:gd name="connsiteX35" fmla="*/ 1597396 w 1744918"/>
                <a:gd name="connsiteY35" fmla="*/ 1695673 h 2744785"/>
                <a:gd name="connsiteX36" fmla="*/ 1636072 w 1744918"/>
                <a:gd name="connsiteY36" fmla="*/ 2744463 h 2744785"/>
                <a:gd name="connsiteX0" fmla="*/ 1636072 w 1744918"/>
                <a:gd name="connsiteY0" fmla="*/ 2744463 h 2744787"/>
                <a:gd name="connsiteX1" fmla="*/ 959989 w 1744918"/>
                <a:gd name="connsiteY1" fmla="*/ 1806935 h 2744787"/>
                <a:gd name="connsiteX2" fmla="*/ 964691 w 1744918"/>
                <a:gd name="connsiteY2" fmla="*/ 1694889 h 2744787"/>
                <a:gd name="connsiteX3" fmla="*/ 820912 w 1744918"/>
                <a:gd name="connsiteY3" fmla="*/ 1613793 h 2744787"/>
                <a:gd name="connsiteX4" fmla="*/ 395452 w 1744918"/>
                <a:gd name="connsiteY4" fmla="*/ 1453168 h 2744787"/>
                <a:gd name="connsiteX5" fmla="*/ 390359 w 1744918"/>
                <a:gd name="connsiteY5" fmla="*/ 1451601 h 2744787"/>
                <a:gd name="connsiteX6" fmla="*/ 196042 w 1744918"/>
                <a:gd name="connsiteY6" fmla="*/ 1350133 h 2744787"/>
                <a:gd name="connsiteX7" fmla="*/ 51871 w 1744918"/>
                <a:gd name="connsiteY7" fmla="*/ 1191859 h 2744787"/>
                <a:gd name="connsiteX8" fmla="*/ 6034 w 1744918"/>
                <a:gd name="connsiteY8" fmla="*/ 1120557 h 2744787"/>
                <a:gd name="connsiteX9" fmla="*/ 107502 w 1744918"/>
                <a:gd name="connsiteY9" fmla="*/ 827515 h 2744787"/>
                <a:gd name="connsiteX10" fmla="*/ 401720 w 1744918"/>
                <a:gd name="connsiteY10" fmla="*/ 469830 h 2744787"/>
                <a:gd name="connsiteX11" fmla="*/ 805241 w 1744918"/>
                <a:gd name="connsiteY11" fmla="*/ 8328 h 2744787"/>
                <a:gd name="connsiteX12" fmla="*/ 830314 w 1744918"/>
                <a:gd name="connsiteY12" fmla="*/ 8719 h 2744787"/>
                <a:gd name="connsiteX13" fmla="*/ 952546 w 1744918"/>
                <a:gd name="connsiteY13" fmla="*/ 125466 h 2744787"/>
                <a:gd name="connsiteX14" fmla="*/ 1092799 w 1744918"/>
                <a:gd name="connsiteY14" fmla="*/ 242605 h 2744787"/>
                <a:gd name="connsiteX15" fmla="*/ 1126099 w 1744918"/>
                <a:gd name="connsiteY15" fmla="*/ 282957 h 2744787"/>
                <a:gd name="connsiteX16" fmla="*/ 979578 w 1744918"/>
                <a:gd name="connsiteY16" fmla="*/ 589711 h 2744787"/>
                <a:gd name="connsiteX17" fmla="*/ 869883 w 1744918"/>
                <a:gd name="connsiteY17" fmla="*/ 706067 h 2744787"/>
                <a:gd name="connsiteX18" fmla="*/ 790354 w 1744918"/>
                <a:gd name="connsiteY18" fmla="*/ 860423 h 2744787"/>
                <a:gd name="connsiteX19" fmla="*/ 797406 w 1744918"/>
                <a:gd name="connsiteY19" fmla="*/ 874527 h 2744787"/>
                <a:gd name="connsiteX20" fmla="*/ 848727 w 1744918"/>
                <a:gd name="connsiteY20" fmla="*/ 846711 h 2744787"/>
                <a:gd name="connsiteX21" fmla="*/ 902791 w 1744918"/>
                <a:gd name="connsiteY21" fmla="*/ 688829 h 2744787"/>
                <a:gd name="connsiteX22" fmla="*/ 952154 w 1744918"/>
                <a:gd name="connsiteY22" fmla="*/ 665323 h 2744787"/>
                <a:gd name="connsiteX23" fmla="*/ 1325117 w 1744918"/>
                <a:gd name="connsiteY23" fmla="*/ 734666 h 2744787"/>
                <a:gd name="connsiteX24" fmla="*/ 1413265 w 1744918"/>
                <a:gd name="connsiteY24" fmla="*/ 771884 h 2744787"/>
                <a:gd name="connsiteX25" fmla="*/ 1421101 w 1744918"/>
                <a:gd name="connsiteY25" fmla="*/ 748769 h 2744787"/>
                <a:gd name="connsiteX26" fmla="*/ 1453225 w 1744918"/>
                <a:gd name="connsiteY26" fmla="*/ 714685 h 2744787"/>
                <a:gd name="connsiteX27" fmla="*/ 1633831 w 1744918"/>
                <a:gd name="connsiteY27" fmla="*/ 551710 h 2744787"/>
                <a:gd name="connsiteX28" fmla="*/ 1703174 w 1744918"/>
                <a:gd name="connsiteY28" fmla="*/ 509791 h 2744787"/>
                <a:gd name="connsiteX29" fmla="*/ 1711009 w 1744918"/>
                <a:gd name="connsiteY29" fmla="*/ 633981 h 2744787"/>
                <a:gd name="connsiteX30" fmla="*/ 1743917 w 1744918"/>
                <a:gd name="connsiteY30" fmla="*/ 795782 h 2744787"/>
                <a:gd name="connsiteX31" fmla="*/ 1721978 w 1744918"/>
                <a:gd name="connsiteY31" fmla="*/ 957973 h 2744787"/>
                <a:gd name="connsiteX32" fmla="*/ 1660862 w 1744918"/>
                <a:gd name="connsiteY32" fmla="*/ 1311348 h 2744787"/>
                <a:gd name="connsiteX33" fmla="*/ 1618552 w 1744918"/>
                <a:gd name="connsiteY33" fmla="*/ 1567565 h 2744787"/>
                <a:gd name="connsiteX34" fmla="*/ 1597396 w 1744918"/>
                <a:gd name="connsiteY34" fmla="*/ 1695673 h 2744787"/>
                <a:gd name="connsiteX35" fmla="*/ 1636072 w 1744918"/>
                <a:gd name="connsiteY35" fmla="*/ 2744463 h 2744787"/>
                <a:gd name="connsiteX0" fmla="*/ 1636072 w 1744918"/>
                <a:gd name="connsiteY0" fmla="*/ 2744463 h 2800429"/>
                <a:gd name="connsiteX1" fmla="*/ 969485 w 1744918"/>
                <a:gd name="connsiteY1" fmla="*/ 2705866 h 2800429"/>
                <a:gd name="connsiteX2" fmla="*/ 964691 w 1744918"/>
                <a:gd name="connsiteY2" fmla="*/ 1694889 h 2800429"/>
                <a:gd name="connsiteX3" fmla="*/ 820912 w 1744918"/>
                <a:gd name="connsiteY3" fmla="*/ 1613793 h 2800429"/>
                <a:gd name="connsiteX4" fmla="*/ 395452 w 1744918"/>
                <a:gd name="connsiteY4" fmla="*/ 1453168 h 2800429"/>
                <a:gd name="connsiteX5" fmla="*/ 390359 w 1744918"/>
                <a:gd name="connsiteY5" fmla="*/ 1451601 h 2800429"/>
                <a:gd name="connsiteX6" fmla="*/ 196042 w 1744918"/>
                <a:gd name="connsiteY6" fmla="*/ 1350133 h 2800429"/>
                <a:gd name="connsiteX7" fmla="*/ 51871 w 1744918"/>
                <a:gd name="connsiteY7" fmla="*/ 1191859 h 2800429"/>
                <a:gd name="connsiteX8" fmla="*/ 6034 w 1744918"/>
                <a:gd name="connsiteY8" fmla="*/ 1120557 h 2800429"/>
                <a:gd name="connsiteX9" fmla="*/ 107502 w 1744918"/>
                <a:gd name="connsiteY9" fmla="*/ 827515 h 2800429"/>
                <a:gd name="connsiteX10" fmla="*/ 401720 w 1744918"/>
                <a:gd name="connsiteY10" fmla="*/ 469830 h 2800429"/>
                <a:gd name="connsiteX11" fmla="*/ 805241 w 1744918"/>
                <a:gd name="connsiteY11" fmla="*/ 8328 h 2800429"/>
                <a:gd name="connsiteX12" fmla="*/ 830314 w 1744918"/>
                <a:gd name="connsiteY12" fmla="*/ 8719 h 2800429"/>
                <a:gd name="connsiteX13" fmla="*/ 952546 w 1744918"/>
                <a:gd name="connsiteY13" fmla="*/ 125466 h 2800429"/>
                <a:gd name="connsiteX14" fmla="*/ 1092799 w 1744918"/>
                <a:gd name="connsiteY14" fmla="*/ 242605 h 2800429"/>
                <a:gd name="connsiteX15" fmla="*/ 1126099 w 1744918"/>
                <a:gd name="connsiteY15" fmla="*/ 282957 h 2800429"/>
                <a:gd name="connsiteX16" fmla="*/ 979578 w 1744918"/>
                <a:gd name="connsiteY16" fmla="*/ 589711 h 2800429"/>
                <a:gd name="connsiteX17" fmla="*/ 869883 w 1744918"/>
                <a:gd name="connsiteY17" fmla="*/ 706067 h 2800429"/>
                <a:gd name="connsiteX18" fmla="*/ 790354 w 1744918"/>
                <a:gd name="connsiteY18" fmla="*/ 860423 h 2800429"/>
                <a:gd name="connsiteX19" fmla="*/ 797406 w 1744918"/>
                <a:gd name="connsiteY19" fmla="*/ 874527 h 2800429"/>
                <a:gd name="connsiteX20" fmla="*/ 848727 w 1744918"/>
                <a:gd name="connsiteY20" fmla="*/ 846711 h 2800429"/>
                <a:gd name="connsiteX21" fmla="*/ 902791 w 1744918"/>
                <a:gd name="connsiteY21" fmla="*/ 688829 h 2800429"/>
                <a:gd name="connsiteX22" fmla="*/ 952154 w 1744918"/>
                <a:gd name="connsiteY22" fmla="*/ 665323 h 2800429"/>
                <a:gd name="connsiteX23" fmla="*/ 1325117 w 1744918"/>
                <a:gd name="connsiteY23" fmla="*/ 734666 h 2800429"/>
                <a:gd name="connsiteX24" fmla="*/ 1413265 w 1744918"/>
                <a:gd name="connsiteY24" fmla="*/ 771884 h 2800429"/>
                <a:gd name="connsiteX25" fmla="*/ 1421101 w 1744918"/>
                <a:gd name="connsiteY25" fmla="*/ 748769 h 2800429"/>
                <a:gd name="connsiteX26" fmla="*/ 1453225 w 1744918"/>
                <a:gd name="connsiteY26" fmla="*/ 714685 h 2800429"/>
                <a:gd name="connsiteX27" fmla="*/ 1633831 w 1744918"/>
                <a:gd name="connsiteY27" fmla="*/ 551710 h 2800429"/>
                <a:gd name="connsiteX28" fmla="*/ 1703174 w 1744918"/>
                <a:gd name="connsiteY28" fmla="*/ 509791 h 2800429"/>
                <a:gd name="connsiteX29" fmla="*/ 1711009 w 1744918"/>
                <a:gd name="connsiteY29" fmla="*/ 633981 h 2800429"/>
                <a:gd name="connsiteX30" fmla="*/ 1743917 w 1744918"/>
                <a:gd name="connsiteY30" fmla="*/ 795782 h 2800429"/>
                <a:gd name="connsiteX31" fmla="*/ 1721978 w 1744918"/>
                <a:gd name="connsiteY31" fmla="*/ 957973 h 2800429"/>
                <a:gd name="connsiteX32" fmla="*/ 1660862 w 1744918"/>
                <a:gd name="connsiteY32" fmla="*/ 1311348 h 2800429"/>
                <a:gd name="connsiteX33" fmla="*/ 1618552 w 1744918"/>
                <a:gd name="connsiteY33" fmla="*/ 1567565 h 2800429"/>
                <a:gd name="connsiteX34" fmla="*/ 1597396 w 1744918"/>
                <a:gd name="connsiteY34" fmla="*/ 1695673 h 2800429"/>
                <a:gd name="connsiteX35" fmla="*/ 1636072 w 1744918"/>
                <a:gd name="connsiteY35" fmla="*/ 2744463 h 2800429"/>
                <a:gd name="connsiteX0" fmla="*/ 1636072 w 1744918"/>
                <a:gd name="connsiteY0" fmla="*/ 2744463 h 2748763"/>
                <a:gd name="connsiteX1" fmla="*/ 969485 w 1744918"/>
                <a:gd name="connsiteY1" fmla="*/ 2705866 h 2748763"/>
                <a:gd name="connsiteX2" fmla="*/ 964691 w 1744918"/>
                <a:gd name="connsiteY2" fmla="*/ 1694889 h 2748763"/>
                <a:gd name="connsiteX3" fmla="*/ 820912 w 1744918"/>
                <a:gd name="connsiteY3" fmla="*/ 1613793 h 2748763"/>
                <a:gd name="connsiteX4" fmla="*/ 395452 w 1744918"/>
                <a:gd name="connsiteY4" fmla="*/ 1453168 h 2748763"/>
                <a:gd name="connsiteX5" fmla="*/ 390359 w 1744918"/>
                <a:gd name="connsiteY5" fmla="*/ 1451601 h 2748763"/>
                <a:gd name="connsiteX6" fmla="*/ 196042 w 1744918"/>
                <a:gd name="connsiteY6" fmla="*/ 1350133 h 2748763"/>
                <a:gd name="connsiteX7" fmla="*/ 51871 w 1744918"/>
                <a:gd name="connsiteY7" fmla="*/ 1191859 h 2748763"/>
                <a:gd name="connsiteX8" fmla="*/ 6034 w 1744918"/>
                <a:gd name="connsiteY8" fmla="*/ 1120557 h 2748763"/>
                <a:gd name="connsiteX9" fmla="*/ 107502 w 1744918"/>
                <a:gd name="connsiteY9" fmla="*/ 827515 h 2748763"/>
                <a:gd name="connsiteX10" fmla="*/ 401720 w 1744918"/>
                <a:gd name="connsiteY10" fmla="*/ 469830 h 2748763"/>
                <a:gd name="connsiteX11" fmla="*/ 805241 w 1744918"/>
                <a:gd name="connsiteY11" fmla="*/ 8328 h 2748763"/>
                <a:gd name="connsiteX12" fmla="*/ 830314 w 1744918"/>
                <a:gd name="connsiteY12" fmla="*/ 8719 h 2748763"/>
                <a:gd name="connsiteX13" fmla="*/ 952546 w 1744918"/>
                <a:gd name="connsiteY13" fmla="*/ 125466 h 2748763"/>
                <a:gd name="connsiteX14" fmla="*/ 1092799 w 1744918"/>
                <a:gd name="connsiteY14" fmla="*/ 242605 h 2748763"/>
                <a:gd name="connsiteX15" fmla="*/ 1126099 w 1744918"/>
                <a:gd name="connsiteY15" fmla="*/ 282957 h 2748763"/>
                <a:gd name="connsiteX16" fmla="*/ 979578 w 1744918"/>
                <a:gd name="connsiteY16" fmla="*/ 589711 h 2748763"/>
                <a:gd name="connsiteX17" fmla="*/ 869883 w 1744918"/>
                <a:gd name="connsiteY17" fmla="*/ 706067 h 2748763"/>
                <a:gd name="connsiteX18" fmla="*/ 790354 w 1744918"/>
                <a:gd name="connsiteY18" fmla="*/ 860423 h 2748763"/>
                <a:gd name="connsiteX19" fmla="*/ 797406 w 1744918"/>
                <a:gd name="connsiteY19" fmla="*/ 874527 h 2748763"/>
                <a:gd name="connsiteX20" fmla="*/ 848727 w 1744918"/>
                <a:gd name="connsiteY20" fmla="*/ 846711 h 2748763"/>
                <a:gd name="connsiteX21" fmla="*/ 902791 w 1744918"/>
                <a:gd name="connsiteY21" fmla="*/ 688829 h 2748763"/>
                <a:gd name="connsiteX22" fmla="*/ 952154 w 1744918"/>
                <a:gd name="connsiteY22" fmla="*/ 665323 h 2748763"/>
                <a:gd name="connsiteX23" fmla="*/ 1325117 w 1744918"/>
                <a:gd name="connsiteY23" fmla="*/ 734666 h 2748763"/>
                <a:gd name="connsiteX24" fmla="*/ 1413265 w 1744918"/>
                <a:gd name="connsiteY24" fmla="*/ 771884 h 2748763"/>
                <a:gd name="connsiteX25" fmla="*/ 1421101 w 1744918"/>
                <a:gd name="connsiteY25" fmla="*/ 748769 h 2748763"/>
                <a:gd name="connsiteX26" fmla="*/ 1453225 w 1744918"/>
                <a:gd name="connsiteY26" fmla="*/ 714685 h 2748763"/>
                <a:gd name="connsiteX27" fmla="*/ 1633831 w 1744918"/>
                <a:gd name="connsiteY27" fmla="*/ 551710 h 2748763"/>
                <a:gd name="connsiteX28" fmla="*/ 1703174 w 1744918"/>
                <a:gd name="connsiteY28" fmla="*/ 509791 h 2748763"/>
                <a:gd name="connsiteX29" fmla="*/ 1711009 w 1744918"/>
                <a:gd name="connsiteY29" fmla="*/ 633981 h 2748763"/>
                <a:gd name="connsiteX30" fmla="*/ 1743917 w 1744918"/>
                <a:gd name="connsiteY30" fmla="*/ 795782 h 2748763"/>
                <a:gd name="connsiteX31" fmla="*/ 1721978 w 1744918"/>
                <a:gd name="connsiteY31" fmla="*/ 957973 h 2748763"/>
                <a:gd name="connsiteX32" fmla="*/ 1660862 w 1744918"/>
                <a:gd name="connsiteY32" fmla="*/ 1311348 h 2748763"/>
                <a:gd name="connsiteX33" fmla="*/ 1618552 w 1744918"/>
                <a:gd name="connsiteY33" fmla="*/ 1567565 h 2748763"/>
                <a:gd name="connsiteX34" fmla="*/ 1597396 w 1744918"/>
                <a:gd name="connsiteY34" fmla="*/ 1695673 h 2748763"/>
                <a:gd name="connsiteX35" fmla="*/ 1636072 w 1744918"/>
                <a:gd name="connsiteY35" fmla="*/ 2744463 h 2748763"/>
                <a:gd name="connsiteX0" fmla="*/ 1632907 w 1744918"/>
                <a:gd name="connsiteY0" fmla="*/ 2725471 h 2731694"/>
                <a:gd name="connsiteX1" fmla="*/ 969485 w 1744918"/>
                <a:gd name="connsiteY1" fmla="*/ 2705866 h 2731694"/>
                <a:gd name="connsiteX2" fmla="*/ 964691 w 1744918"/>
                <a:gd name="connsiteY2" fmla="*/ 1694889 h 2731694"/>
                <a:gd name="connsiteX3" fmla="*/ 820912 w 1744918"/>
                <a:gd name="connsiteY3" fmla="*/ 1613793 h 2731694"/>
                <a:gd name="connsiteX4" fmla="*/ 395452 w 1744918"/>
                <a:gd name="connsiteY4" fmla="*/ 1453168 h 2731694"/>
                <a:gd name="connsiteX5" fmla="*/ 390359 w 1744918"/>
                <a:gd name="connsiteY5" fmla="*/ 1451601 h 2731694"/>
                <a:gd name="connsiteX6" fmla="*/ 196042 w 1744918"/>
                <a:gd name="connsiteY6" fmla="*/ 1350133 h 2731694"/>
                <a:gd name="connsiteX7" fmla="*/ 51871 w 1744918"/>
                <a:gd name="connsiteY7" fmla="*/ 1191859 h 2731694"/>
                <a:gd name="connsiteX8" fmla="*/ 6034 w 1744918"/>
                <a:gd name="connsiteY8" fmla="*/ 1120557 h 2731694"/>
                <a:gd name="connsiteX9" fmla="*/ 107502 w 1744918"/>
                <a:gd name="connsiteY9" fmla="*/ 827515 h 2731694"/>
                <a:gd name="connsiteX10" fmla="*/ 401720 w 1744918"/>
                <a:gd name="connsiteY10" fmla="*/ 469830 h 2731694"/>
                <a:gd name="connsiteX11" fmla="*/ 805241 w 1744918"/>
                <a:gd name="connsiteY11" fmla="*/ 8328 h 2731694"/>
                <a:gd name="connsiteX12" fmla="*/ 830314 w 1744918"/>
                <a:gd name="connsiteY12" fmla="*/ 8719 h 2731694"/>
                <a:gd name="connsiteX13" fmla="*/ 952546 w 1744918"/>
                <a:gd name="connsiteY13" fmla="*/ 125466 h 2731694"/>
                <a:gd name="connsiteX14" fmla="*/ 1092799 w 1744918"/>
                <a:gd name="connsiteY14" fmla="*/ 242605 h 2731694"/>
                <a:gd name="connsiteX15" fmla="*/ 1126099 w 1744918"/>
                <a:gd name="connsiteY15" fmla="*/ 282957 h 2731694"/>
                <a:gd name="connsiteX16" fmla="*/ 979578 w 1744918"/>
                <a:gd name="connsiteY16" fmla="*/ 589711 h 2731694"/>
                <a:gd name="connsiteX17" fmla="*/ 869883 w 1744918"/>
                <a:gd name="connsiteY17" fmla="*/ 706067 h 2731694"/>
                <a:gd name="connsiteX18" fmla="*/ 790354 w 1744918"/>
                <a:gd name="connsiteY18" fmla="*/ 860423 h 2731694"/>
                <a:gd name="connsiteX19" fmla="*/ 797406 w 1744918"/>
                <a:gd name="connsiteY19" fmla="*/ 874527 h 2731694"/>
                <a:gd name="connsiteX20" fmla="*/ 848727 w 1744918"/>
                <a:gd name="connsiteY20" fmla="*/ 846711 h 2731694"/>
                <a:gd name="connsiteX21" fmla="*/ 902791 w 1744918"/>
                <a:gd name="connsiteY21" fmla="*/ 688829 h 2731694"/>
                <a:gd name="connsiteX22" fmla="*/ 952154 w 1744918"/>
                <a:gd name="connsiteY22" fmla="*/ 665323 h 2731694"/>
                <a:gd name="connsiteX23" fmla="*/ 1325117 w 1744918"/>
                <a:gd name="connsiteY23" fmla="*/ 734666 h 2731694"/>
                <a:gd name="connsiteX24" fmla="*/ 1413265 w 1744918"/>
                <a:gd name="connsiteY24" fmla="*/ 771884 h 2731694"/>
                <a:gd name="connsiteX25" fmla="*/ 1421101 w 1744918"/>
                <a:gd name="connsiteY25" fmla="*/ 748769 h 2731694"/>
                <a:gd name="connsiteX26" fmla="*/ 1453225 w 1744918"/>
                <a:gd name="connsiteY26" fmla="*/ 714685 h 2731694"/>
                <a:gd name="connsiteX27" fmla="*/ 1633831 w 1744918"/>
                <a:gd name="connsiteY27" fmla="*/ 551710 h 2731694"/>
                <a:gd name="connsiteX28" fmla="*/ 1703174 w 1744918"/>
                <a:gd name="connsiteY28" fmla="*/ 509791 h 2731694"/>
                <a:gd name="connsiteX29" fmla="*/ 1711009 w 1744918"/>
                <a:gd name="connsiteY29" fmla="*/ 633981 h 2731694"/>
                <a:gd name="connsiteX30" fmla="*/ 1743917 w 1744918"/>
                <a:gd name="connsiteY30" fmla="*/ 795782 h 2731694"/>
                <a:gd name="connsiteX31" fmla="*/ 1721978 w 1744918"/>
                <a:gd name="connsiteY31" fmla="*/ 957973 h 2731694"/>
                <a:gd name="connsiteX32" fmla="*/ 1660862 w 1744918"/>
                <a:gd name="connsiteY32" fmla="*/ 1311348 h 2731694"/>
                <a:gd name="connsiteX33" fmla="*/ 1618552 w 1744918"/>
                <a:gd name="connsiteY33" fmla="*/ 1567565 h 2731694"/>
                <a:gd name="connsiteX34" fmla="*/ 1597396 w 1744918"/>
                <a:gd name="connsiteY34" fmla="*/ 1695673 h 2731694"/>
                <a:gd name="connsiteX35" fmla="*/ 1632907 w 1744918"/>
                <a:gd name="connsiteY35" fmla="*/ 2725471 h 2731694"/>
                <a:gd name="connsiteX0" fmla="*/ 1632907 w 1744918"/>
                <a:gd name="connsiteY0" fmla="*/ 2725471 h 2735151"/>
                <a:gd name="connsiteX1" fmla="*/ 966320 w 1744918"/>
                <a:gd name="connsiteY1" fmla="*/ 2721693 h 2735151"/>
                <a:gd name="connsiteX2" fmla="*/ 964691 w 1744918"/>
                <a:gd name="connsiteY2" fmla="*/ 1694889 h 2735151"/>
                <a:gd name="connsiteX3" fmla="*/ 820912 w 1744918"/>
                <a:gd name="connsiteY3" fmla="*/ 1613793 h 2735151"/>
                <a:gd name="connsiteX4" fmla="*/ 395452 w 1744918"/>
                <a:gd name="connsiteY4" fmla="*/ 1453168 h 2735151"/>
                <a:gd name="connsiteX5" fmla="*/ 390359 w 1744918"/>
                <a:gd name="connsiteY5" fmla="*/ 1451601 h 2735151"/>
                <a:gd name="connsiteX6" fmla="*/ 196042 w 1744918"/>
                <a:gd name="connsiteY6" fmla="*/ 1350133 h 2735151"/>
                <a:gd name="connsiteX7" fmla="*/ 51871 w 1744918"/>
                <a:gd name="connsiteY7" fmla="*/ 1191859 h 2735151"/>
                <a:gd name="connsiteX8" fmla="*/ 6034 w 1744918"/>
                <a:gd name="connsiteY8" fmla="*/ 1120557 h 2735151"/>
                <a:gd name="connsiteX9" fmla="*/ 107502 w 1744918"/>
                <a:gd name="connsiteY9" fmla="*/ 827515 h 2735151"/>
                <a:gd name="connsiteX10" fmla="*/ 401720 w 1744918"/>
                <a:gd name="connsiteY10" fmla="*/ 469830 h 2735151"/>
                <a:gd name="connsiteX11" fmla="*/ 805241 w 1744918"/>
                <a:gd name="connsiteY11" fmla="*/ 8328 h 2735151"/>
                <a:gd name="connsiteX12" fmla="*/ 830314 w 1744918"/>
                <a:gd name="connsiteY12" fmla="*/ 8719 h 2735151"/>
                <a:gd name="connsiteX13" fmla="*/ 952546 w 1744918"/>
                <a:gd name="connsiteY13" fmla="*/ 125466 h 2735151"/>
                <a:gd name="connsiteX14" fmla="*/ 1092799 w 1744918"/>
                <a:gd name="connsiteY14" fmla="*/ 242605 h 2735151"/>
                <a:gd name="connsiteX15" fmla="*/ 1126099 w 1744918"/>
                <a:gd name="connsiteY15" fmla="*/ 282957 h 2735151"/>
                <a:gd name="connsiteX16" fmla="*/ 979578 w 1744918"/>
                <a:gd name="connsiteY16" fmla="*/ 589711 h 2735151"/>
                <a:gd name="connsiteX17" fmla="*/ 869883 w 1744918"/>
                <a:gd name="connsiteY17" fmla="*/ 706067 h 2735151"/>
                <a:gd name="connsiteX18" fmla="*/ 790354 w 1744918"/>
                <a:gd name="connsiteY18" fmla="*/ 860423 h 2735151"/>
                <a:gd name="connsiteX19" fmla="*/ 797406 w 1744918"/>
                <a:gd name="connsiteY19" fmla="*/ 874527 h 2735151"/>
                <a:gd name="connsiteX20" fmla="*/ 848727 w 1744918"/>
                <a:gd name="connsiteY20" fmla="*/ 846711 h 2735151"/>
                <a:gd name="connsiteX21" fmla="*/ 902791 w 1744918"/>
                <a:gd name="connsiteY21" fmla="*/ 688829 h 2735151"/>
                <a:gd name="connsiteX22" fmla="*/ 952154 w 1744918"/>
                <a:gd name="connsiteY22" fmla="*/ 665323 h 2735151"/>
                <a:gd name="connsiteX23" fmla="*/ 1325117 w 1744918"/>
                <a:gd name="connsiteY23" fmla="*/ 734666 h 2735151"/>
                <a:gd name="connsiteX24" fmla="*/ 1413265 w 1744918"/>
                <a:gd name="connsiteY24" fmla="*/ 771884 h 2735151"/>
                <a:gd name="connsiteX25" fmla="*/ 1421101 w 1744918"/>
                <a:gd name="connsiteY25" fmla="*/ 748769 h 2735151"/>
                <a:gd name="connsiteX26" fmla="*/ 1453225 w 1744918"/>
                <a:gd name="connsiteY26" fmla="*/ 714685 h 2735151"/>
                <a:gd name="connsiteX27" fmla="*/ 1633831 w 1744918"/>
                <a:gd name="connsiteY27" fmla="*/ 551710 h 2735151"/>
                <a:gd name="connsiteX28" fmla="*/ 1703174 w 1744918"/>
                <a:gd name="connsiteY28" fmla="*/ 509791 h 2735151"/>
                <a:gd name="connsiteX29" fmla="*/ 1711009 w 1744918"/>
                <a:gd name="connsiteY29" fmla="*/ 633981 h 2735151"/>
                <a:gd name="connsiteX30" fmla="*/ 1743917 w 1744918"/>
                <a:gd name="connsiteY30" fmla="*/ 795782 h 2735151"/>
                <a:gd name="connsiteX31" fmla="*/ 1721978 w 1744918"/>
                <a:gd name="connsiteY31" fmla="*/ 957973 h 2735151"/>
                <a:gd name="connsiteX32" fmla="*/ 1660862 w 1744918"/>
                <a:gd name="connsiteY32" fmla="*/ 1311348 h 2735151"/>
                <a:gd name="connsiteX33" fmla="*/ 1618552 w 1744918"/>
                <a:gd name="connsiteY33" fmla="*/ 1567565 h 2735151"/>
                <a:gd name="connsiteX34" fmla="*/ 1597396 w 1744918"/>
                <a:gd name="connsiteY34" fmla="*/ 1695673 h 2735151"/>
                <a:gd name="connsiteX35" fmla="*/ 1632907 w 1744918"/>
                <a:gd name="connsiteY35" fmla="*/ 2725471 h 2735151"/>
                <a:gd name="connsiteX0" fmla="*/ 1632907 w 1744918"/>
                <a:gd name="connsiteY0" fmla="*/ 2725471 h 2735151"/>
                <a:gd name="connsiteX1" fmla="*/ 966320 w 1744918"/>
                <a:gd name="connsiteY1" fmla="*/ 2721693 h 2735151"/>
                <a:gd name="connsiteX2" fmla="*/ 964691 w 1744918"/>
                <a:gd name="connsiteY2" fmla="*/ 1694889 h 2735151"/>
                <a:gd name="connsiteX3" fmla="*/ 820912 w 1744918"/>
                <a:gd name="connsiteY3" fmla="*/ 1613793 h 2735151"/>
                <a:gd name="connsiteX4" fmla="*/ 395452 w 1744918"/>
                <a:gd name="connsiteY4" fmla="*/ 1453168 h 2735151"/>
                <a:gd name="connsiteX5" fmla="*/ 390359 w 1744918"/>
                <a:gd name="connsiteY5" fmla="*/ 1451601 h 2735151"/>
                <a:gd name="connsiteX6" fmla="*/ 196042 w 1744918"/>
                <a:gd name="connsiteY6" fmla="*/ 1350133 h 2735151"/>
                <a:gd name="connsiteX7" fmla="*/ 51871 w 1744918"/>
                <a:gd name="connsiteY7" fmla="*/ 1191859 h 2735151"/>
                <a:gd name="connsiteX8" fmla="*/ 6034 w 1744918"/>
                <a:gd name="connsiteY8" fmla="*/ 1120557 h 2735151"/>
                <a:gd name="connsiteX9" fmla="*/ 107502 w 1744918"/>
                <a:gd name="connsiteY9" fmla="*/ 827515 h 2735151"/>
                <a:gd name="connsiteX10" fmla="*/ 401720 w 1744918"/>
                <a:gd name="connsiteY10" fmla="*/ 469830 h 2735151"/>
                <a:gd name="connsiteX11" fmla="*/ 805241 w 1744918"/>
                <a:gd name="connsiteY11" fmla="*/ 8328 h 2735151"/>
                <a:gd name="connsiteX12" fmla="*/ 830314 w 1744918"/>
                <a:gd name="connsiteY12" fmla="*/ 8719 h 2735151"/>
                <a:gd name="connsiteX13" fmla="*/ 952546 w 1744918"/>
                <a:gd name="connsiteY13" fmla="*/ 125466 h 2735151"/>
                <a:gd name="connsiteX14" fmla="*/ 1092799 w 1744918"/>
                <a:gd name="connsiteY14" fmla="*/ 242605 h 2735151"/>
                <a:gd name="connsiteX15" fmla="*/ 1126099 w 1744918"/>
                <a:gd name="connsiteY15" fmla="*/ 282957 h 2735151"/>
                <a:gd name="connsiteX16" fmla="*/ 979578 w 1744918"/>
                <a:gd name="connsiteY16" fmla="*/ 589711 h 2735151"/>
                <a:gd name="connsiteX17" fmla="*/ 869883 w 1744918"/>
                <a:gd name="connsiteY17" fmla="*/ 706067 h 2735151"/>
                <a:gd name="connsiteX18" fmla="*/ 790354 w 1744918"/>
                <a:gd name="connsiteY18" fmla="*/ 860423 h 2735151"/>
                <a:gd name="connsiteX19" fmla="*/ 797406 w 1744918"/>
                <a:gd name="connsiteY19" fmla="*/ 874527 h 2735151"/>
                <a:gd name="connsiteX20" fmla="*/ 848727 w 1744918"/>
                <a:gd name="connsiteY20" fmla="*/ 846711 h 2735151"/>
                <a:gd name="connsiteX21" fmla="*/ 902791 w 1744918"/>
                <a:gd name="connsiteY21" fmla="*/ 688829 h 2735151"/>
                <a:gd name="connsiteX22" fmla="*/ 952154 w 1744918"/>
                <a:gd name="connsiteY22" fmla="*/ 665323 h 2735151"/>
                <a:gd name="connsiteX23" fmla="*/ 1325117 w 1744918"/>
                <a:gd name="connsiteY23" fmla="*/ 734666 h 2735151"/>
                <a:gd name="connsiteX24" fmla="*/ 1413265 w 1744918"/>
                <a:gd name="connsiteY24" fmla="*/ 771884 h 2735151"/>
                <a:gd name="connsiteX25" fmla="*/ 1421101 w 1744918"/>
                <a:gd name="connsiteY25" fmla="*/ 748769 h 2735151"/>
                <a:gd name="connsiteX26" fmla="*/ 1453225 w 1744918"/>
                <a:gd name="connsiteY26" fmla="*/ 714685 h 2735151"/>
                <a:gd name="connsiteX27" fmla="*/ 1633831 w 1744918"/>
                <a:gd name="connsiteY27" fmla="*/ 551710 h 2735151"/>
                <a:gd name="connsiteX28" fmla="*/ 1703174 w 1744918"/>
                <a:gd name="connsiteY28" fmla="*/ 509791 h 2735151"/>
                <a:gd name="connsiteX29" fmla="*/ 1711009 w 1744918"/>
                <a:gd name="connsiteY29" fmla="*/ 633981 h 2735151"/>
                <a:gd name="connsiteX30" fmla="*/ 1743917 w 1744918"/>
                <a:gd name="connsiteY30" fmla="*/ 795782 h 2735151"/>
                <a:gd name="connsiteX31" fmla="*/ 1721978 w 1744918"/>
                <a:gd name="connsiteY31" fmla="*/ 957973 h 2735151"/>
                <a:gd name="connsiteX32" fmla="*/ 1660862 w 1744918"/>
                <a:gd name="connsiteY32" fmla="*/ 1311348 h 2735151"/>
                <a:gd name="connsiteX33" fmla="*/ 1618552 w 1744918"/>
                <a:gd name="connsiteY33" fmla="*/ 1567565 h 2735151"/>
                <a:gd name="connsiteX34" fmla="*/ 1635379 w 1744918"/>
                <a:gd name="connsiteY34" fmla="*/ 2097660 h 2735151"/>
                <a:gd name="connsiteX35" fmla="*/ 1632907 w 1744918"/>
                <a:gd name="connsiteY35" fmla="*/ 2725471 h 2735151"/>
                <a:gd name="connsiteX0" fmla="*/ 1632907 w 1744918"/>
                <a:gd name="connsiteY0" fmla="*/ 2725471 h 2735151"/>
                <a:gd name="connsiteX1" fmla="*/ 966320 w 1744918"/>
                <a:gd name="connsiteY1" fmla="*/ 2721693 h 2735151"/>
                <a:gd name="connsiteX2" fmla="*/ 951956 w 1744918"/>
                <a:gd name="connsiteY2" fmla="*/ 2136971 h 2735151"/>
                <a:gd name="connsiteX3" fmla="*/ 964691 w 1744918"/>
                <a:gd name="connsiteY3" fmla="*/ 1694889 h 2735151"/>
                <a:gd name="connsiteX4" fmla="*/ 820912 w 1744918"/>
                <a:gd name="connsiteY4" fmla="*/ 1613793 h 2735151"/>
                <a:gd name="connsiteX5" fmla="*/ 395452 w 1744918"/>
                <a:gd name="connsiteY5" fmla="*/ 1453168 h 2735151"/>
                <a:gd name="connsiteX6" fmla="*/ 390359 w 1744918"/>
                <a:gd name="connsiteY6" fmla="*/ 1451601 h 2735151"/>
                <a:gd name="connsiteX7" fmla="*/ 196042 w 1744918"/>
                <a:gd name="connsiteY7" fmla="*/ 1350133 h 2735151"/>
                <a:gd name="connsiteX8" fmla="*/ 51871 w 1744918"/>
                <a:gd name="connsiteY8" fmla="*/ 1191859 h 2735151"/>
                <a:gd name="connsiteX9" fmla="*/ 6034 w 1744918"/>
                <a:gd name="connsiteY9" fmla="*/ 1120557 h 2735151"/>
                <a:gd name="connsiteX10" fmla="*/ 107502 w 1744918"/>
                <a:gd name="connsiteY10" fmla="*/ 827515 h 2735151"/>
                <a:gd name="connsiteX11" fmla="*/ 401720 w 1744918"/>
                <a:gd name="connsiteY11" fmla="*/ 469830 h 2735151"/>
                <a:gd name="connsiteX12" fmla="*/ 805241 w 1744918"/>
                <a:gd name="connsiteY12" fmla="*/ 8328 h 2735151"/>
                <a:gd name="connsiteX13" fmla="*/ 830314 w 1744918"/>
                <a:gd name="connsiteY13" fmla="*/ 8719 h 2735151"/>
                <a:gd name="connsiteX14" fmla="*/ 952546 w 1744918"/>
                <a:gd name="connsiteY14" fmla="*/ 125466 h 2735151"/>
                <a:gd name="connsiteX15" fmla="*/ 1092799 w 1744918"/>
                <a:gd name="connsiteY15" fmla="*/ 242605 h 2735151"/>
                <a:gd name="connsiteX16" fmla="*/ 1126099 w 1744918"/>
                <a:gd name="connsiteY16" fmla="*/ 282957 h 2735151"/>
                <a:gd name="connsiteX17" fmla="*/ 979578 w 1744918"/>
                <a:gd name="connsiteY17" fmla="*/ 589711 h 2735151"/>
                <a:gd name="connsiteX18" fmla="*/ 869883 w 1744918"/>
                <a:gd name="connsiteY18" fmla="*/ 706067 h 2735151"/>
                <a:gd name="connsiteX19" fmla="*/ 790354 w 1744918"/>
                <a:gd name="connsiteY19" fmla="*/ 860423 h 2735151"/>
                <a:gd name="connsiteX20" fmla="*/ 797406 w 1744918"/>
                <a:gd name="connsiteY20" fmla="*/ 874527 h 2735151"/>
                <a:gd name="connsiteX21" fmla="*/ 848727 w 1744918"/>
                <a:gd name="connsiteY21" fmla="*/ 846711 h 2735151"/>
                <a:gd name="connsiteX22" fmla="*/ 902791 w 1744918"/>
                <a:gd name="connsiteY22" fmla="*/ 688829 h 2735151"/>
                <a:gd name="connsiteX23" fmla="*/ 952154 w 1744918"/>
                <a:gd name="connsiteY23" fmla="*/ 665323 h 2735151"/>
                <a:gd name="connsiteX24" fmla="*/ 1325117 w 1744918"/>
                <a:gd name="connsiteY24" fmla="*/ 734666 h 2735151"/>
                <a:gd name="connsiteX25" fmla="*/ 1413265 w 1744918"/>
                <a:gd name="connsiteY25" fmla="*/ 771884 h 2735151"/>
                <a:gd name="connsiteX26" fmla="*/ 1421101 w 1744918"/>
                <a:gd name="connsiteY26" fmla="*/ 748769 h 2735151"/>
                <a:gd name="connsiteX27" fmla="*/ 1453225 w 1744918"/>
                <a:gd name="connsiteY27" fmla="*/ 714685 h 2735151"/>
                <a:gd name="connsiteX28" fmla="*/ 1633831 w 1744918"/>
                <a:gd name="connsiteY28" fmla="*/ 551710 h 2735151"/>
                <a:gd name="connsiteX29" fmla="*/ 1703174 w 1744918"/>
                <a:gd name="connsiteY29" fmla="*/ 509791 h 2735151"/>
                <a:gd name="connsiteX30" fmla="*/ 1711009 w 1744918"/>
                <a:gd name="connsiteY30" fmla="*/ 633981 h 2735151"/>
                <a:gd name="connsiteX31" fmla="*/ 1743917 w 1744918"/>
                <a:gd name="connsiteY31" fmla="*/ 795782 h 2735151"/>
                <a:gd name="connsiteX32" fmla="*/ 1721978 w 1744918"/>
                <a:gd name="connsiteY32" fmla="*/ 957973 h 2735151"/>
                <a:gd name="connsiteX33" fmla="*/ 1660862 w 1744918"/>
                <a:gd name="connsiteY33" fmla="*/ 1311348 h 2735151"/>
                <a:gd name="connsiteX34" fmla="*/ 1618552 w 1744918"/>
                <a:gd name="connsiteY34" fmla="*/ 1567565 h 2735151"/>
                <a:gd name="connsiteX35" fmla="*/ 1635379 w 1744918"/>
                <a:gd name="connsiteY35" fmla="*/ 2097660 h 2735151"/>
                <a:gd name="connsiteX36" fmla="*/ 1632907 w 1744918"/>
                <a:gd name="connsiteY36" fmla="*/ 2725471 h 2735151"/>
                <a:gd name="connsiteX0" fmla="*/ 1632907 w 1744918"/>
                <a:gd name="connsiteY0" fmla="*/ 2725471 h 2735151"/>
                <a:gd name="connsiteX1" fmla="*/ 966320 w 1744918"/>
                <a:gd name="connsiteY1" fmla="*/ 2721693 h 2735151"/>
                <a:gd name="connsiteX2" fmla="*/ 951956 w 1744918"/>
                <a:gd name="connsiteY2" fmla="*/ 2136971 h 2735151"/>
                <a:gd name="connsiteX3" fmla="*/ 964691 w 1744918"/>
                <a:gd name="connsiteY3" fmla="*/ 1694889 h 2735151"/>
                <a:gd name="connsiteX4" fmla="*/ 820912 w 1744918"/>
                <a:gd name="connsiteY4" fmla="*/ 1613793 h 2735151"/>
                <a:gd name="connsiteX5" fmla="*/ 395452 w 1744918"/>
                <a:gd name="connsiteY5" fmla="*/ 1453168 h 2735151"/>
                <a:gd name="connsiteX6" fmla="*/ 390359 w 1744918"/>
                <a:gd name="connsiteY6" fmla="*/ 1451601 h 2735151"/>
                <a:gd name="connsiteX7" fmla="*/ 196042 w 1744918"/>
                <a:gd name="connsiteY7" fmla="*/ 1350133 h 2735151"/>
                <a:gd name="connsiteX8" fmla="*/ 51871 w 1744918"/>
                <a:gd name="connsiteY8" fmla="*/ 1191859 h 2735151"/>
                <a:gd name="connsiteX9" fmla="*/ 6034 w 1744918"/>
                <a:gd name="connsiteY9" fmla="*/ 1120557 h 2735151"/>
                <a:gd name="connsiteX10" fmla="*/ 107502 w 1744918"/>
                <a:gd name="connsiteY10" fmla="*/ 827515 h 2735151"/>
                <a:gd name="connsiteX11" fmla="*/ 401720 w 1744918"/>
                <a:gd name="connsiteY11" fmla="*/ 469830 h 2735151"/>
                <a:gd name="connsiteX12" fmla="*/ 805241 w 1744918"/>
                <a:gd name="connsiteY12" fmla="*/ 8328 h 2735151"/>
                <a:gd name="connsiteX13" fmla="*/ 830314 w 1744918"/>
                <a:gd name="connsiteY13" fmla="*/ 8719 h 2735151"/>
                <a:gd name="connsiteX14" fmla="*/ 952546 w 1744918"/>
                <a:gd name="connsiteY14" fmla="*/ 125466 h 2735151"/>
                <a:gd name="connsiteX15" fmla="*/ 1092799 w 1744918"/>
                <a:gd name="connsiteY15" fmla="*/ 242605 h 2735151"/>
                <a:gd name="connsiteX16" fmla="*/ 1126099 w 1744918"/>
                <a:gd name="connsiteY16" fmla="*/ 282957 h 2735151"/>
                <a:gd name="connsiteX17" fmla="*/ 979578 w 1744918"/>
                <a:gd name="connsiteY17" fmla="*/ 589711 h 2735151"/>
                <a:gd name="connsiteX18" fmla="*/ 869883 w 1744918"/>
                <a:gd name="connsiteY18" fmla="*/ 706067 h 2735151"/>
                <a:gd name="connsiteX19" fmla="*/ 790354 w 1744918"/>
                <a:gd name="connsiteY19" fmla="*/ 860423 h 2735151"/>
                <a:gd name="connsiteX20" fmla="*/ 797406 w 1744918"/>
                <a:gd name="connsiteY20" fmla="*/ 874527 h 2735151"/>
                <a:gd name="connsiteX21" fmla="*/ 848727 w 1744918"/>
                <a:gd name="connsiteY21" fmla="*/ 846711 h 2735151"/>
                <a:gd name="connsiteX22" fmla="*/ 902791 w 1744918"/>
                <a:gd name="connsiteY22" fmla="*/ 688829 h 2735151"/>
                <a:gd name="connsiteX23" fmla="*/ 952154 w 1744918"/>
                <a:gd name="connsiteY23" fmla="*/ 665323 h 2735151"/>
                <a:gd name="connsiteX24" fmla="*/ 1325117 w 1744918"/>
                <a:gd name="connsiteY24" fmla="*/ 734666 h 2735151"/>
                <a:gd name="connsiteX25" fmla="*/ 1413265 w 1744918"/>
                <a:gd name="connsiteY25" fmla="*/ 771884 h 2735151"/>
                <a:gd name="connsiteX26" fmla="*/ 1421101 w 1744918"/>
                <a:gd name="connsiteY26" fmla="*/ 748769 h 2735151"/>
                <a:gd name="connsiteX27" fmla="*/ 1453225 w 1744918"/>
                <a:gd name="connsiteY27" fmla="*/ 714685 h 2735151"/>
                <a:gd name="connsiteX28" fmla="*/ 1633831 w 1744918"/>
                <a:gd name="connsiteY28" fmla="*/ 551710 h 2735151"/>
                <a:gd name="connsiteX29" fmla="*/ 1703174 w 1744918"/>
                <a:gd name="connsiteY29" fmla="*/ 509791 h 2735151"/>
                <a:gd name="connsiteX30" fmla="*/ 1711009 w 1744918"/>
                <a:gd name="connsiteY30" fmla="*/ 633981 h 2735151"/>
                <a:gd name="connsiteX31" fmla="*/ 1743917 w 1744918"/>
                <a:gd name="connsiteY31" fmla="*/ 795782 h 2735151"/>
                <a:gd name="connsiteX32" fmla="*/ 1721978 w 1744918"/>
                <a:gd name="connsiteY32" fmla="*/ 957973 h 2735151"/>
                <a:gd name="connsiteX33" fmla="*/ 1660862 w 1744918"/>
                <a:gd name="connsiteY33" fmla="*/ 1311348 h 2735151"/>
                <a:gd name="connsiteX34" fmla="*/ 1618552 w 1744918"/>
                <a:gd name="connsiteY34" fmla="*/ 1567565 h 2735151"/>
                <a:gd name="connsiteX35" fmla="*/ 1635379 w 1744918"/>
                <a:gd name="connsiteY35" fmla="*/ 2097660 h 2735151"/>
                <a:gd name="connsiteX36" fmla="*/ 1632907 w 1744918"/>
                <a:gd name="connsiteY36" fmla="*/ 2725471 h 2735151"/>
                <a:gd name="connsiteX0" fmla="*/ 1632907 w 1744918"/>
                <a:gd name="connsiteY0" fmla="*/ 2725471 h 2735151"/>
                <a:gd name="connsiteX1" fmla="*/ 966320 w 1744918"/>
                <a:gd name="connsiteY1" fmla="*/ 2721693 h 2735151"/>
                <a:gd name="connsiteX2" fmla="*/ 1012095 w 1744918"/>
                <a:gd name="connsiteY2" fmla="*/ 2124310 h 2735151"/>
                <a:gd name="connsiteX3" fmla="*/ 964691 w 1744918"/>
                <a:gd name="connsiteY3" fmla="*/ 1694889 h 2735151"/>
                <a:gd name="connsiteX4" fmla="*/ 820912 w 1744918"/>
                <a:gd name="connsiteY4" fmla="*/ 1613793 h 2735151"/>
                <a:gd name="connsiteX5" fmla="*/ 395452 w 1744918"/>
                <a:gd name="connsiteY5" fmla="*/ 1453168 h 2735151"/>
                <a:gd name="connsiteX6" fmla="*/ 390359 w 1744918"/>
                <a:gd name="connsiteY6" fmla="*/ 1451601 h 2735151"/>
                <a:gd name="connsiteX7" fmla="*/ 196042 w 1744918"/>
                <a:gd name="connsiteY7" fmla="*/ 1350133 h 2735151"/>
                <a:gd name="connsiteX8" fmla="*/ 51871 w 1744918"/>
                <a:gd name="connsiteY8" fmla="*/ 1191859 h 2735151"/>
                <a:gd name="connsiteX9" fmla="*/ 6034 w 1744918"/>
                <a:gd name="connsiteY9" fmla="*/ 1120557 h 2735151"/>
                <a:gd name="connsiteX10" fmla="*/ 107502 w 1744918"/>
                <a:gd name="connsiteY10" fmla="*/ 827515 h 2735151"/>
                <a:gd name="connsiteX11" fmla="*/ 401720 w 1744918"/>
                <a:gd name="connsiteY11" fmla="*/ 469830 h 2735151"/>
                <a:gd name="connsiteX12" fmla="*/ 805241 w 1744918"/>
                <a:gd name="connsiteY12" fmla="*/ 8328 h 2735151"/>
                <a:gd name="connsiteX13" fmla="*/ 830314 w 1744918"/>
                <a:gd name="connsiteY13" fmla="*/ 8719 h 2735151"/>
                <a:gd name="connsiteX14" fmla="*/ 952546 w 1744918"/>
                <a:gd name="connsiteY14" fmla="*/ 125466 h 2735151"/>
                <a:gd name="connsiteX15" fmla="*/ 1092799 w 1744918"/>
                <a:gd name="connsiteY15" fmla="*/ 242605 h 2735151"/>
                <a:gd name="connsiteX16" fmla="*/ 1126099 w 1744918"/>
                <a:gd name="connsiteY16" fmla="*/ 282957 h 2735151"/>
                <a:gd name="connsiteX17" fmla="*/ 979578 w 1744918"/>
                <a:gd name="connsiteY17" fmla="*/ 589711 h 2735151"/>
                <a:gd name="connsiteX18" fmla="*/ 869883 w 1744918"/>
                <a:gd name="connsiteY18" fmla="*/ 706067 h 2735151"/>
                <a:gd name="connsiteX19" fmla="*/ 790354 w 1744918"/>
                <a:gd name="connsiteY19" fmla="*/ 860423 h 2735151"/>
                <a:gd name="connsiteX20" fmla="*/ 797406 w 1744918"/>
                <a:gd name="connsiteY20" fmla="*/ 874527 h 2735151"/>
                <a:gd name="connsiteX21" fmla="*/ 848727 w 1744918"/>
                <a:gd name="connsiteY21" fmla="*/ 846711 h 2735151"/>
                <a:gd name="connsiteX22" fmla="*/ 902791 w 1744918"/>
                <a:gd name="connsiteY22" fmla="*/ 688829 h 2735151"/>
                <a:gd name="connsiteX23" fmla="*/ 952154 w 1744918"/>
                <a:gd name="connsiteY23" fmla="*/ 665323 h 2735151"/>
                <a:gd name="connsiteX24" fmla="*/ 1325117 w 1744918"/>
                <a:gd name="connsiteY24" fmla="*/ 734666 h 2735151"/>
                <a:gd name="connsiteX25" fmla="*/ 1413265 w 1744918"/>
                <a:gd name="connsiteY25" fmla="*/ 771884 h 2735151"/>
                <a:gd name="connsiteX26" fmla="*/ 1421101 w 1744918"/>
                <a:gd name="connsiteY26" fmla="*/ 748769 h 2735151"/>
                <a:gd name="connsiteX27" fmla="*/ 1453225 w 1744918"/>
                <a:gd name="connsiteY27" fmla="*/ 714685 h 2735151"/>
                <a:gd name="connsiteX28" fmla="*/ 1633831 w 1744918"/>
                <a:gd name="connsiteY28" fmla="*/ 551710 h 2735151"/>
                <a:gd name="connsiteX29" fmla="*/ 1703174 w 1744918"/>
                <a:gd name="connsiteY29" fmla="*/ 509791 h 2735151"/>
                <a:gd name="connsiteX30" fmla="*/ 1711009 w 1744918"/>
                <a:gd name="connsiteY30" fmla="*/ 633981 h 2735151"/>
                <a:gd name="connsiteX31" fmla="*/ 1743917 w 1744918"/>
                <a:gd name="connsiteY31" fmla="*/ 795782 h 2735151"/>
                <a:gd name="connsiteX32" fmla="*/ 1721978 w 1744918"/>
                <a:gd name="connsiteY32" fmla="*/ 957973 h 2735151"/>
                <a:gd name="connsiteX33" fmla="*/ 1660862 w 1744918"/>
                <a:gd name="connsiteY33" fmla="*/ 1311348 h 2735151"/>
                <a:gd name="connsiteX34" fmla="*/ 1618552 w 1744918"/>
                <a:gd name="connsiteY34" fmla="*/ 1567565 h 2735151"/>
                <a:gd name="connsiteX35" fmla="*/ 1635379 w 1744918"/>
                <a:gd name="connsiteY35" fmla="*/ 2097660 h 2735151"/>
                <a:gd name="connsiteX36" fmla="*/ 1632907 w 1744918"/>
                <a:gd name="connsiteY36" fmla="*/ 2725471 h 2735151"/>
                <a:gd name="connsiteX0" fmla="*/ 1632907 w 1744918"/>
                <a:gd name="connsiteY0" fmla="*/ 2725471 h 2735151"/>
                <a:gd name="connsiteX1" fmla="*/ 966320 w 1744918"/>
                <a:gd name="connsiteY1" fmla="*/ 2721693 h 2735151"/>
                <a:gd name="connsiteX2" fmla="*/ 1012095 w 1744918"/>
                <a:gd name="connsiteY2" fmla="*/ 2124310 h 2735151"/>
                <a:gd name="connsiteX3" fmla="*/ 964691 w 1744918"/>
                <a:gd name="connsiteY3" fmla="*/ 1694889 h 2735151"/>
                <a:gd name="connsiteX4" fmla="*/ 820912 w 1744918"/>
                <a:gd name="connsiteY4" fmla="*/ 1613793 h 2735151"/>
                <a:gd name="connsiteX5" fmla="*/ 395452 w 1744918"/>
                <a:gd name="connsiteY5" fmla="*/ 1453168 h 2735151"/>
                <a:gd name="connsiteX6" fmla="*/ 390359 w 1744918"/>
                <a:gd name="connsiteY6" fmla="*/ 1451601 h 2735151"/>
                <a:gd name="connsiteX7" fmla="*/ 196042 w 1744918"/>
                <a:gd name="connsiteY7" fmla="*/ 1350133 h 2735151"/>
                <a:gd name="connsiteX8" fmla="*/ 51871 w 1744918"/>
                <a:gd name="connsiteY8" fmla="*/ 1191859 h 2735151"/>
                <a:gd name="connsiteX9" fmla="*/ 6034 w 1744918"/>
                <a:gd name="connsiteY9" fmla="*/ 1120557 h 2735151"/>
                <a:gd name="connsiteX10" fmla="*/ 107502 w 1744918"/>
                <a:gd name="connsiteY10" fmla="*/ 827515 h 2735151"/>
                <a:gd name="connsiteX11" fmla="*/ 401720 w 1744918"/>
                <a:gd name="connsiteY11" fmla="*/ 469830 h 2735151"/>
                <a:gd name="connsiteX12" fmla="*/ 805241 w 1744918"/>
                <a:gd name="connsiteY12" fmla="*/ 8328 h 2735151"/>
                <a:gd name="connsiteX13" fmla="*/ 830314 w 1744918"/>
                <a:gd name="connsiteY13" fmla="*/ 8719 h 2735151"/>
                <a:gd name="connsiteX14" fmla="*/ 952546 w 1744918"/>
                <a:gd name="connsiteY14" fmla="*/ 125466 h 2735151"/>
                <a:gd name="connsiteX15" fmla="*/ 1092799 w 1744918"/>
                <a:gd name="connsiteY15" fmla="*/ 242605 h 2735151"/>
                <a:gd name="connsiteX16" fmla="*/ 1126099 w 1744918"/>
                <a:gd name="connsiteY16" fmla="*/ 282957 h 2735151"/>
                <a:gd name="connsiteX17" fmla="*/ 979578 w 1744918"/>
                <a:gd name="connsiteY17" fmla="*/ 589711 h 2735151"/>
                <a:gd name="connsiteX18" fmla="*/ 869883 w 1744918"/>
                <a:gd name="connsiteY18" fmla="*/ 706067 h 2735151"/>
                <a:gd name="connsiteX19" fmla="*/ 790354 w 1744918"/>
                <a:gd name="connsiteY19" fmla="*/ 860423 h 2735151"/>
                <a:gd name="connsiteX20" fmla="*/ 797406 w 1744918"/>
                <a:gd name="connsiteY20" fmla="*/ 874527 h 2735151"/>
                <a:gd name="connsiteX21" fmla="*/ 848727 w 1744918"/>
                <a:gd name="connsiteY21" fmla="*/ 846711 h 2735151"/>
                <a:gd name="connsiteX22" fmla="*/ 902791 w 1744918"/>
                <a:gd name="connsiteY22" fmla="*/ 688829 h 2735151"/>
                <a:gd name="connsiteX23" fmla="*/ 952154 w 1744918"/>
                <a:gd name="connsiteY23" fmla="*/ 665323 h 2735151"/>
                <a:gd name="connsiteX24" fmla="*/ 1325117 w 1744918"/>
                <a:gd name="connsiteY24" fmla="*/ 734666 h 2735151"/>
                <a:gd name="connsiteX25" fmla="*/ 1413265 w 1744918"/>
                <a:gd name="connsiteY25" fmla="*/ 771884 h 2735151"/>
                <a:gd name="connsiteX26" fmla="*/ 1421101 w 1744918"/>
                <a:gd name="connsiteY26" fmla="*/ 748769 h 2735151"/>
                <a:gd name="connsiteX27" fmla="*/ 1453225 w 1744918"/>
                <a:gd name="connsiteY27" fmla="*/ 714685 h 2735151"/>
                <a:gd name="connsiteX28" fmla="*/ 1633831 w 1744918"/>
                <a:gd name="connsiteY28" fmla="*/ 551710 h 2735151"/>
                <a:gd name="connsiteX29" fmla="*/ 1703174 w 1744918"/>
                <a:gd name="connsiteY29" fmla="*/ 509791 h 2735151"/>
                <a:gd name="connsiteX30" fmla="*/ 1711009 w 1744918"/>
                <a:gd name="connsiteY30" fmla="*/ 633981 h 2735151"/>
                <a:gd name="connsiteX31" fmla="*/ 1743917 w 1744918"/>
                <a:gd name="connsiteY31" fmla="*/ 795782 h 2735151"/>
                <a:gd name="connsiteX32" fmla="*/ 1721978 w 1744918"/>
                <a:gd name="connsiteY32" fmla="*/ 957973 h 2735151"/>
                <a:gd name="connsiteX33" fmla="*/ 1660862 w 1744918"/>
                <a:gd name="connsiteY33" fmla="*/ 1311348 h 2735151"/>
                <a:gd name="connsiteX34" fmla="*/ 1618552 w 1744918"/>
                <a:gd name="connsiteY34" fmla="*/ 1567565 h 2735151"/>
                <a:gd name="connsiteX35" fmla="*/ 1635379 w 1744918"/>
                <a:gd name="connsiteY35" fmla="*/ 2097660 h 2735151"/>
                <a:gd name="connsiteX36" fmla="*/ 1632907 w 1744918"/>
                <a:gd name="connsiteY36" fmla="*/ 2725471 h 2735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744918" h="2735151">
                  <a:moveTo>
                    <a:pt x="1632907" y="2725471"/>
                  </a:moveTo>
                  <a:cubicBezTo>
                    <a:pt x="1526672" y="2744015"/>
                    <a:pt x="1236479" y="2732029"/>
                    <a:pt x="966320" y="2721693"/>
                  </a:cubicBezTo>
                  <a:cubicBezTo>
                    <a:pt x="985769" y="2576131"/>
                    <a:pt x="1012366" y="2295444"/>
                    <a:pt x="1012095" y="2124310"/>
                  </a:cubicBezTo>
                  <a:cubicBezTo>
                    <a:pt x="1002328" y="2019646"/>
                    <a:pt x="986532" y="1782085"/>
                    <a:pt x="964691" y="1694889"/>
                  </a:cubicBezTo>
                  <a:cubicBezTo>
                    <a:pt x="966650" y="1644351"/>
                    <a:pt x="861264" y="1629072"/>
                    <a:pt x="820912" y="1613793"/>
                  </a:cubicBezTo>
                  <a:cubicBezTo>
                    <a:pt x="679484" y="1562472"/>
                    <a:pt x="539622" y="1495871"/>
                    <a:pt x="395452" y="1453168"/>
                  </a:cubicBezTo>
                  <a:cubicBezTo>
                    <a:pt x="393885" y="1452777"/>
                    <a:pt x="392318" y="1451993"/>
                    <a:pt x="390359" y="1451601"/>
                  </a:cubicBezTo>
                  <a:cubicBezTo>
                    <a:pt x="326501" y="1424177"/>
                    <a:pt x="253240" y="1392053"/>
                    <a:pt x="196042" y="1350133"/>
                  </a:cubicBezTo>
                  <a:cubicBezTo>
                    <a:pt x="138844" y="1308214"/>
                    <a:pt x="94574" y="1247490"/>
                    <a:pt x="51871" y="1191859"/>
                  </a:cubicBezTo>
                  <a:cubicBezTo>
                    <a:pt x="34633" y="1169136"/>
                    <a:pt x="13478" y="1148373"/>
                    <a:pt x="6034" y="1120557"/>
                  </a:cubicBezTo>
                  <a:cubicBezTo>
                    <a:pt x="-21389" y="1016739"/>
                    <a:pt x="50304" y="907827"/>
                    <a:pt x="107502" y="827515"/>
                  </a:cubicBezTo>
                  <a:cubicBezTo>
                    <a:pt x="196825" y="701757"/>
                    <a:pt x="301819" y="587361"/>
                    <a:pt x="401720" y="469830"/>
                  </a:cubicBezTo>
                  <a:cubicBezTo>
                    <a:pt x="534529" y="313907"/>
                    <a:pt x="667339" y="158767"/>
                    <a:pt x="805241" y="8328"/>
                  </a:cubicBezTo>
                  <a:cubicBezTo>
                    <a:pt x="815819" y="-3034"/>
                    <a:pt x="820128" y="-2642"/>
                    <a:pt x="830314" y="8719"/>
                  </a:cubicBezTo>
                  <a:cubicBezTo>
                    <a:pt x="858130" y="58474"/>
                    <a:pt x="908668" y="91382"/>
                    <a:pt x="952546" y="125466"/>
                  </a:cubicBezTo>
                  <a:cubicBezTo>
                    <a:pt x="1000733" y="162684"/>
                    <a:pt x="1046962" y="202645"/>
                    <a:pt x="1092799" y="242605"/>
                  </a:cubicBezTo>
                  <a:cubicBezTo>
                    <a:pt x="1110820" y="258276"/>
                    <a:pt x="1146471" y="244956"/>
                    <a:pt x="1126099" y="282957"/>
                  </a:cubicBezTo>
                  <a:cubicBezTo>
                    <a:pt x="1073210" y="383250"/>
                    <a:pt x="1027374" y="487068"/>
                    <a:pt x="979578" y="589711"/>
                  </a:cubicBezTo>
                  <a:cubicBezTo>
                    <a:pt x="956072" y="639858"/>
                    <a:pt x="902791" y="662972"/>
                    <a:pt x="869883" y="706067"/>
                  </a:cubicBezTo>
                  <a:cubicBezTo>
                    <a:pt x="834624" y="752295"/>
                    <a:pt x="815819" y="808710"/>
                    <a:pt x="790354" y="860423"/>
                  </a:cubicBezTo>
                  <a:cubicBezTo>
                    <a:pt x="785261" y="871001"/>
                    <a:pt x="786436" y="872960"/>
                    <a:pt x="797406" y="874527"/>
                  </a:cubicBezTo>
                  <a:cubicBezTo>
                    <a:pt x="824829" y="879228"/>
                    <a:pt x="838150" y="872960"/>
                    <a:pt x="848727" y="846711"/>
                  </a:cubicBezTo>
                  <a:cubicBezTo>
                    <a:pt x="868708" y="796565"/>
                    <a:pt x="876151" y="735057"/>
                    <a:pt x="902791" y="688829"/>
                  </a:cubicBezTo>
                  <a:cubicBezTo>
                    <a:pt x="913761" y="670024"/>
                    <a:pt x="930607" y="662972"/>
                    <a:pt x="952154" y="665323"/>
                  </a:cubicBezTo>
                  <a:cubicBezTo>
                    <a:pt x="1077520" y="680602"/>
                    <a:pt x="1202102" y="706850"/>
                    <a:pt x="1325117" y="734666"/>
                  </a:cubicBezTo>
                  <a:cubicBezTo>
                    <a:pt x="1337654" y="737408"/>
                    <a:pt x="1408956" y="774626"/>
                    <a:pt x="1413265" y="771884"/>
                  </a:cubicBezTo>
                  <a:cubicBezTo>
                    <a:pt x="1418750" y="768749"/>
                    <a:pt x="1417575" y="755038"/>
                    <a:pt x="1421101" y="748769"/>
                  </a:cubicBezTo>
                  <a:cubicBezTo>
                    <a:pt x="1428544" y="735449"/>
                    <a:pt x="1442648" y="725263"/>
                    <a:pt x="1453225" y="714685"/>
                  </a:cubicBezTo>
                  <a:cubicBezTo>
                    <a:pt x="1511207" y="657487"/>
                    <a:pt x="1575457" y="608125"/>
                    <a:pt x="1633831" y="551710"/>
                  </a:cubicBezTo>
                  <a:cubicBezTo>
                    <a:pt x="1641666" y="544266"/>
                    <a:pt x="1694163" y="486676"/>
                    <a:pt x="1703174" y="509791"/>
                  </a:cubicBezTo>
                  <a:cubicBezTo>
                    <a:pt x="1716885" y="544658"/>
                    <a:pt x="1704741" y="596371"/>
                    <a:pt x="1711009" y="633981"/>
                  </a:cubicBezTo>
                  <a:cubicBezTo>
                    <a:pt x="1720019" y="688045"/>
                    <a:pt x="1738433" y="740934"/>
                    <a:pt x="1743917" y="795782"/>
                  </a:cubicBezTo>
                  <a:cubicBezTo>
                    <a:pt x="1749402" y="848670"/>
                    <a:pt x="1730989" y="905868"/>
                    <a:pt x="1721978" y="957973"/>
                  </a:cubicBezTo>
                  <a:lnTo>
                    <a:pt x="1660862" y="1311348"/>
                  </a:lnTo>
                  <a:cubicBezTo>
                    <a:pt x="1646367" y="1396754"/>
                    <a:pt x="1632655" y="1482159"/>
                    <a:pt x="1618552" y="1567565"/>
                  </a:cubicBezTo>
                  <a:lnTo>
                    <a:pt x="1635379" y="2097660"/>
                  </a:lnTo>
                  <a:cubicBezTo>
                    <a:pt x="1631461" y="2125084"/>
                    <a:pt x="1657196" y="2704707"/>
                    <a:pt x="1632907" y="2725471"/>
                  </a:cubicBezTo>
                  <a:close/>
                </a:path>
              </a:pathLst>
            </a:custGeom>
            <a:solidFill>
              <a:srgbClr val="000000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96B969E-48F1-4B8B-8E0F-E7DF99AD3237}"/>
                </a:ext>
              </a:extLst>
            </p:cNvPr>
            <p:cNvSpPr/>
            <p:nvPr/>
          </p:nvSpPr>
          <p:spPr>
            <a:xfrm>
              <a:off x="5368635" y="3276678"/>
              <a:ext cx="2303827" cy="3590130"/>
            </a:xfrm>
            <a:custGeom>
              <a:avLst/>
              <a:gdLst>
                <a:gd name="connsiteX0" fmla="*/ 782411 w 1719861"/>
                <a:gd name="connsiteY0" fmla="*/ 1769183 h 1770791"/>
                <a:gd name="connsiteX1" fmla="*/ 707191 w 1719861"/>
                <a:gd name="connsiteY1" fmla="*/ 1769574 h 1770791"/>
                <a:gd name="connsiteX2" fmla="*/ 622961 w 1719861"/>
                <a:gd name="connsiteY2" fmla="*/ 1769574 h 1770791"/>
                <a:gd name="connsiteX3" fmla="*/ 292309 w 1719861"/>
                <a:gd name="connsiteY3" fmla="*/ 1769574 h 1770791"/>
                <a:gd name="connsiteX4" fmla="*/ 283690 w 1719861"/>
                <a:gd name="connsiteY4" fmla="*/ 1751553 h 1770791"/>
                <a:gd name="connsiteX5" fmla="*/ 215130 w 1719861"/>
                <a:gd name="connsiteY5" fmla="*/ 1500821 h 1770791"/>
                <a:gd name="connsiteX6" fmla="*/ 35309 w 1719861"/>
                <a:gd name="connsiteY6" fmla="*/ 852445 h 1770791"/>
                <a:gd name="connsiteX7" fmla="*/ 4751 w 1719861"/>
                <a:gd name="connsiteY7" fmla="*/ 753720 h 1770791"/>
                <a:gd name="connsiteX8" fmla="*/ 50 w 1719861"/>
                <a:gd name="connsiteY8" fmla="*/ 725904 h 1770791"/>
                <a:gd name="connsiteX9" fmla="*/ 50 w 1719861"/>
                <a:gd name="connsiteY9" fmla="*/ 482224 h 1770791"/>
                <a:gd name="connsiteX10" fmla="*/ 1617 w 1719861"/>
                <a:gd name="connsiteY10" fmla="*/ 467337 h 1770791"/>
                <a:gd name="connsiteX11" fmla="*/ 15329 w 1719861"/>
                <a:gd name="connsiteY11" fmla="*/ 466945 h 1770791"/>
                <a:gd name="connsiteX12" fmla="*/ 34525 w 1719861"/>
                <a:gd name="connsiteY12" fmla="*/ 484183 h 1770791"/>
                <a:gd name="connsiteX13" fmla="*/ 158324 w 1719861"/>
                <a:gd name="connsiteY13" fmla="*/ 602497 h 1770791"/>
                <a:gd name="connsiteX14" fmla="*/ 184181 w 1719861"/>
                <a:gd name="connsiteY14" fmla="*/ 631488 h 1770791"/>
                <a:gd name="connsiteX15" fmla="*/ 214739 w 1719861"/>
                <a:gd name="connsiteY15" fmla="*/ 624828 h 1770791"/>
                <a:gd name="connsiteX16" fmla="*/ 316598 w 1719861"/>
                <a:gd name="connsiteY16" fmla="*/ 603281 h 1770791"/>
                <a:gd name="connsiteX17" fmla="*/ 494461 w 1719861"/>
                <a:gd name="connsiteY17" fmla="*/ 579383 h 1770791"/>
                <a:gd name="connsiteX18" fmla="*/ 634714 w 1719861"/>
                <a:gd name="connsiteY18" fmla="*/ 540598 h 1770791"/>
                <a:gd name="connsiteX19" fmla="*/ 749894 w 1719861"/>
                <a:gd name="connsiteY19" fmla="*/ 584084 h 1770791"/>
                <a:gd name="connsiteX20" fmla="*/ 801215 w 1719861"/>
                <a:gd name="connsiteY20" fmla="*/ 721203 h 1770791"/>
                <a:gd name="connsiteX21" fmla="*/ 805525 w 1719861"/>
                <a:gd name="connsiteY21" fmla="*/ 738441 h 1770791"/>
                <a:gd name="connsiteX22" fmla="*/ 828247 w 1719861"/>
                <a:gd name="connsiteY22" fmla="*/ 761947 h 1770791"/>
                <a:gd name="connsiteX23" fmla="*/ 892106 w 1719861"/>
                <a:gd name="connsiteY23" fmla="*/ 799165 h 1770791"/>
                <a:gd name="connsiteX24" fmla="*/ 929715 w 1719861"/>
                <a:gd name="connsiteY24" fmla="*/ 808959 h 1770791"/>
                <a:gd name="connsiteX25" fmla="*/ 951654 w 1719861"/>
                <a:gd name="connsiteY25" fmla="*/ 800732 h 1770791"/>
                <a:gd name="connsiteX26" fmla="*/ 936375 w 1719861"/>
                <a:gd name="connsiteY26" fmla="*/ 781927 h 1770791"/>
                <a:gd name="connsiteX27" fmla="*/ 744801 w 1719861"/>
                <a:gd name="connsiteY27" fmla="*/ 493194 h 1770791"/>
                <a:gd name="connsiteX28" fmla="*/ 619043 w 1719861"/>
                <a:gd name="connsiteY28" fmla="*/ 278505 h 1770791"/>
                <a:gd name="connsiteX29" fmla="*/ 632363 w 1719861"/>
                <a:gd name="connsiteY29" fmla="*/ 248731 h 1770791"/>
                <a:gd name="connsiteX30" fmla="*/ 821196 w 1719861"/>
                <a:gd name="connsiteY30" fmla="*/ 168418 h 1770791"/>
                <a:gd name="connsiteX31" fmla="*/ 884270 w 1719861"/>
                <a:gd name="connsiteY31" fmla="*/ 53238 h 1770791"/>
                <a:gd name="connsiteX32" fmla="*/ 913261 w 1719861"/>
                <a:gd name="connsiteY32" fmla="*/ 9752 h 1770791"/>
                <a:gd name="connsiteX33" fmla="*/ 971634 w 1719861"/>
                <a:gd name="connsiteY33" fmla="*/ 64991 h 1770791"/>
                <a:gd name="connsiteX34" fmla="*/ 1198077 w 1719861"/>
                <a:gd name="connsiteY34" fmla="*/ 294567 h 1770791"/>
                <a:gd name="connsiteX35" fmla="*/ 1428828 w 1719861"/>
                <a:gd name="connsiteY35" fmla="*/ 554701 h 1770791"/>
                <a:gd name="connsiteX36" fmla="*/ 1704632 w 1719861"/>
                <a:gd name="connsiteY36" fmla="*/ 927665 h 1770791"/>
                <a:gd name="connsiteX37" fmla="*/ 1718736 w 1719861"/>
                <a:gd name="connsiteY37" fmla="*/ 1061649 h 1770791"/>
                <a:gd name="connsiteX38" fmla="*/ 1661930 w 1719861"/>
                <a:gd name="connsiteY38" fmla="*/ 1210521 h 1770791"/>
                <a:gd name="connsiteX39" fmla="*/ 1510707 w 1719861"/>
                <a:gd name="connsiteY39" fmla="*/ 1304545 h 1770791"/>
                <a:gd name="connsiteX40" fmla="*/ 1153807 w 1719861"/>
                <a:gd name="connsiteY40" fmla="*/ 1446366 h 1770791"/>
                <a:gd name="connsiteX41" fmla="*/ 968500 w 1719861"/>
                <a:gd name="connsiteY41" fmla="*/ 1505914 h 1770791"/>
                <a:gd name="connsiteX42" fmla="*/ 817670 w 1719861"/>
                <a:gd name="connsiteY42" fmla="*/ 1537256 h 1770791"/>
                <a:gd name="connsiteX43" fmla="*/ 791029 w 1719861"/>
                <a:gd name="connsiteY43" fmla="*/ 1627362 h 1770791"/>
                <a:gd name="connsiteX44" fmla="*/ 782411 w 1719861"/>
                <a:gd name="connsiteY44" fmla="*/ 1769183 h 1770791"/>
                <a:gd name="connsiteX0" fmla="*/ 782411 w 1722566"/>
                <a:gd name="connsiteY0" fmla="*/ 1769183 h 2684332"/>
                <a:gd name="connsiteX1" fmla="*/ 707191 w 1722566"/>
                <a:gd name="connsiteY1" fmla="*/ 1769574 h 2684332"/>
                <a:gd name="connsiteX2" fmla="*/ 622961 w 1722566"/>
                <a:gd name="connsiteY2" fmla="*/ 1769574 h 2684332"/>
                <a:gd name="connsiteX3" fmla="*/ 393598 w 1722566"/>
                <a:gd name="connsiteY3" fmla="*/ 2684332 h 2684332"/>
                <a:gd name="connsiteX4" fmla="*/ 283690 w 1722566"/>
                <a:gd name="connsiteY4" fmla="*/ 1751553 h 2684332"/>
                <a:gd name="connsiteX5" fmla="*/ 215130 w 1722566"/>
                <a:gd name="connsiteY5" fmla="*/ 1500821 h 2684332"/>
                <a:gd name="connsiteX6" fmla="*/ 35309 w 1722566"/>
                <a:gd name="connsiteY6" fmla="*/ 852445 h 2684332"/>
                <a:gd name="connsiteX7" fmla="*/ 4751 w 1722566"/>
                <a:gd name="connsiteY7" fmla="*/ 753720 h 2684332"/>
                <a:gd name="connsiteX8" fmla="*/ 50 w 1722566"/>
                <a:gd name="connsiteY8" fmla="*/ 725904 h 2684332"/>
                <a:gd name="connsiteX9" fmla="*/ 50 w 1722566"/>
                <a:gd name="connsiteY9" fmla="*/ 482224 h 2684332"/>
                <a:gd name="connsiteX10" fmla="*/ 1617 w 1722566"/>
                <a:gd name="connsiteY10" fmla="*/ 467337 h 2684332"/>
                <a:gd name="connsiteX11" fmla="*/ 15329 w 1722566"/>
                <a:gd name="connsiteY11" fmla="*/ 466945 h 2684332"/>
                <a:gd name="connsiteX12" fmla="*/ 34525 w 1722566"/>
                <a:gd name="connsiteY12" fmla="*/ 484183 h 2684332"/>
                <a:gd name="connsiteX13" fmla="*/ 158324 w 1722566"/>
                <a:gd name="connsiteY13" fmla="*/ 602497 h 2684332"/>
                <a:gd name="connsiteX14" fmla="*/ 184181 w 1722566"/>
                <a:gd name="connsiteY14" fmla="*/ 631488 h 2684332"/>
                <a:gd name="connsiteX15" fmla="*/ 214739 w 1722566"/>
                <a:gd name="connsiteY15" fmla="*/ 624828 h 2684332"/>
                <a:gd name="connsiteX16" fmla="*/ 316598 w 1722566"/>
                <a:gd name="connsiteY16" fmla="*/ 603281 h 2684332"/>
                <a:gd name="connsiteX17" fmla="*/ 494461 w 1722566"/>
                <a:gd name="connsiteY17" fmla="*/ 579383 h 2684332"/>
                <a:gd name="connsiteX18" fmla="*/ 634714 w 1722566"/>
                <a:gd name="connsiteY18" fmla="*/ 540598 h 2684332"/>
                <a:gd name="connsiteX19" fmla="*/ 749894 w 1722566"/>
                <a:gd name="connsiteY19" fmla="*/ 584084 h 2684332"/>
                <a:gd name="connsiteX20" fmla="*/ 801215 w 1722566"/>
                <a:gd name="connsiteY20" fmla="*/ 721203 h 2684332"/>
                <a:gd name="connsiteX21" fmla="*/ 805525 w 1722566"/>
                <a:gd name="connsiteY21" fmla="*/ 738441 h 2684332"/>
                <a:gd name="connsiteX22" fmla="*/ 828247 w 1722566"/>
                <a:gd name="connsiteY22" fmla="*/ 761947 h 2684332"/>
                <a:gd name="connsiteX23" fmla="*/ 892106 w 1722566"/>
                <a:gd name="connsiteY23" fmla="*/ 799165 h 2684332"/>
                <a:gd name="connsiteX24" fmla="*/ 929715 w 1722566"/>
                <a:gd name="connsiteY24" fmla="*/ 808959 h 2684332"/>
                <a:gd name="connsiteX25" fmla="*/ 951654 w 1722566"/>
                <a:gd name="connsiteY25" fmla="*/ 800732 h 2684332"/>
                <a:gd name="connsiteX26" fmla="*/ 936375 w 1722566"/>
                <a:gd name="connsiteY26" fmla="*/ 781927 h 2684332"/>
                <a:gd name="connsiteX27" fmla="*/ 744801 w 1722566"/>
                <a:gd name="connsiteY27" fmla="*/ 493194 h 2684332"/>
                <a:gd name="connsiteX28" fmla="*/ 619043 w 1722566"/>
                <a:gd name="connsiteY28" fmla="*/ 278505 h 2684332"/>
                <a:gd name="connsiteX29" fmla="*/ 632363 w 1722566"/>
                <a:gd name="connsiteY29" fmla="*/ 248731 h 2684332"/>
                <a:gd name="connsiteX30" fmla="*/ 821196 w 1722566"/>
                <a:gd name="connsiteY30" fmla="*/ 168418 h 2684332"/>
                <a:gd name="connsiteX31" fmla="*/ 884270 w 1722566"/>
                <a:gd name="connsiteY31" fmla="*/ 53238 h 2684332"/>
                <a:gd name="connsiteX32" fmla="*/ 913261 w 1722566"/>
                <a:gd name="connsiteY32" fmla="*/ 9752 h 2684332"/>
                <a:gd name="connsiteX33" fmla="*/ 971634 w 1722566"/>
                <a:gd name="connsiteY33" fmla="*/ 64991 h 2684332"/>
                <a:gd name="connsiteX34" fmla="*/ 1198077 w 1722566"/>
                <a:gd name="connsiteY34" fmla="*/ 294567 h 2684332"/>
                <a:gd name="connsiteX35" fmla="*/ 1428828 w 1722566"/>
                <a:gd name="connsiteY35" fmla="*/ 554701 h 2684332"/>
                <a:gd name="connsiteX36" fmla="*/ 1704632 w 1722566"/>
                <a:gd name="connsiteY36" fmla="*/ 927665 h 2684332"/>
                <a:gd name="connsiteX37" fmla="*/ 1718736 w 1722566"/>
                <a:gd name="connsiteY37" fmla="*/ 1061649 h 2684332"/>
                <a:gd name="connsiteX38" fmla="*/ 1661930 w 1722566"/>
                <a:gd name="connsiteY38" fmla="*/ 1210521 h 2684332"/>
                <a:gd name="connsiteX39" fmla="*/ 1510707 w 1722566"/>
                <a:gd name="connsiteY39" fmla="*/ 1304545 h 2684332"/>
                <a:gd name="connsiteX40" fmla="*/ 1153807 w 1722566"/>
                <a:gd name="connsiteY40" fmla="*/ 1446366 h 2684332"/>
                <a:gd name="connsiteX41" fmla="*/ 968500 w 1722566"/>
                <a:gd name="connsiteY41" fmla="*/ 1505914 h 2684332"/>
                <a:gd name="connsiteX42" fmla="*/ 817670 w 1722566"/>
                <a:gd name="connsiteY42" fmla="*/ 1537256 h 2684332"/>
                <a:gd name="connsiteX43" fmla="*/ 791029 w 1722566"/>
                <a:gd name="connsiteY43" fmla="*/ 1627362 h 2684332"/>
                <a:gd name="connsiteX44" fmla="*/ 782411 w 1722566"/>
                <a:gd name="connsiteY44" fmla="*/ 1769183 h 2684332"/>
                <a:gd name="connsiteX0" fmla="*/ 788742 w 1722566"/>
                <a:gd name="connsiteY0" fmla="*/ 1930611 h 2684332"/>
                <a:gd name="connsiteX1" fmla="*/ 707191 w 1722566"/>
                <a:gd name="connsiteY1" fmla="*/ 1769574 h 2684332"/>
                <a:gd name="connsiteX2" fmla="*/ 622961 w 1722566"/>
                <a:gd name="connsiteY2" fmla="*/ 1769574 h 2684332"/>
                <a:gd name="connsiteX3" fmla="*/ 393598 w 1722566"/>
                <a:gd name="connsiteY3" fmla="*/ 2684332 h 2684332"/>
                <a:gd name="connsiteX4" fmla="*/ 283690 w 1722566"/>
                <a:gd name="connsiteY4" fmla="*/ 1751553 h 2684332"/>
                <a:gd name="connsiteX5" fmla="*/ 215130 w 1722566"/>
                <a:gd name="connsiteY5" fmla="*/ 1500821 h 2684332"/>
                <a:gd name="connsiteX6" fmla="*/ 35309 w 1722566"/>
                <a:gd name="connsiteY6" fmla="*/ 852445 h 2684332"/>
                <a:gd name="connsiteX7" fmla="*/ 4751 w 1722566"/>
                <a:gd name="connsiteY7" fmla="*/ 753720 h 2684332"/>
                <a:gd name="connsiteX8" fmla="*/ 50 w 1722566"/>
                <a:gd name="connsiteY8" fmla="*/ 725904 h 2684332"/>
                <a:gd name="connsiteX9" fmla="*/ 50 w 1722566"/>
                <a:gd name="connsiteY9" fmla="*/ 482224 h 2684332"/>
                <a:gd name="connsiteX10" fmla="*/ 1617 w 1722566"/>
                <a:gd name="connsiteY10" fmla="*/ 467337 h 2684332"/>
                <a:gd name="connsiteX11" fmla="*/ 15329 w 1722566"/>
                <a:gd name="connsiteY11" fmla="*/ 466945 h 2684332"/>
                <a:gd name="connsiteX12" fmla="*/ 34525 w 1722566"/>
                <a:gd name="connsiteY12" fmla="*/ 484183 h 2684332"/>
                <a:gd name="connsiteX13" fmla="*/ 158324 w 1722566"/>
                <a:gd name="connsiteY13" fmla="*/ 602497 h 2684332"/>
                <a:gd name="connsiteX14" fmla="*/ 184181 w 1722566"/>
                <a:gd name="connsiteY14" fmla="*/ 631488 h 2684332"/>
                <a:gd name="connsiteX15" fmla="*/ 214739 w 1722566"/>
                <a:gd name="connsiteY15" fmla="*/ 624828 h 2684332"/>
                <a:gd name="connsiteX16" fmla="*/ 316598 w 1722566"/>
                <a:gd name="connsiteY16" fmla="*/ 603281 h 2684332"/>
                <a:gd name="connsiteX17" fmla="*/ 494461 w 1722566"/>
                <a:gd name="connsiteY17" fmla="*/ 579383 h 2684332"/>
                <a:gd name="connsiteX18" fmla="*/ 634714 w 1722566"/>
                <a:gd name="connsiteY18" fmla="*/ 540598 h 2684332"/>
                <a:gd name="connsiteX19" fmla="*/ 749894 w 1722566"/>
                <a:gd name="connsiteY19" fmla="*/ 584084 h 2684332"/>
                <a:gd name="connsiteX20" fmla="*/ 801215 w 1722566"/>
                <a:gd name="connsiteY20" fmla="*/ 721203 h 2684332"/>
                <a:gd name="connsiteX21" fmla="*/ 805525 w 1722566"/>
                <a:gd name="connsiteY21" fmla="*/ 738441 h 2684332"/>
                <a:gd name="connsiteX22" fmla="*/ 828247 w 1722566"/>
                <a:gd name="connsiteY22" fmla="*/ 761947 h 2684332"/>
                <a:gd name="connsiteX23" fmla="*/ 892106 w 1722566"/>
                <a:gd name="connsiteY23" fmla="*/ 799165 h 2684332"/>
                <a:gd name="connsiteX24" fmla="*/ 929715 w 1722566"/>
                <a:gd name="connsiteY24" fmla="*/ 808959 h 2684332"/>
                <a:gd name="connsiteX25" fmla="*/ 951654 w 1722566"/>
                <a:gd name="connsiteY25" fmla="*/ 800732 h 2684332"/>
                <a:gd name="connsiteX26" fmla="*/ 936375 w 1722566"/>
                <a:gd name="connsiteY26" fmla="*/ 781927 h 2684332"/>
                <a:gd name="connsiteX27" fmla="*/ 744801 w 1722566"/>
                <a:gd name="connsiteY27" fmla="*/ 493194 h 2684332"/>
                <a:gd name="connsiteX28" fmla="*/ 619043 w 1722566"/>
                <a:gd name="connsiteY28" fmla="*/ 278505 h 2684332"/>
                <a:gd name="connsiteX29" fmla="*/ 632363 w 1722566"/>
                <a:gd name="connsiteY29" fmla="*/ 248731 h 2684332"/>
                <a:gd name="connsiteX30" fmla="*/ 821196 w 1722566"/>
                <a:gd name="connsiteY30" fmla="*/ 168418 h 2684332"/>
                <a:gd name="connsiteX31" fmla="*/ 884270 w 1722566"/>
                <a:gd name="connsiteY31" fmla="*/ 53238 h 2684332"/>
                <a:gd name="connsiteX32" fmla="*/ 913261 w 1722566"/>
                <a:gd name="connsiteY32" fmla="*/ 9752 h 2684332"/>
                <a:gd name="connsiteX33" fmla="*/ 971634 w 1722566"/>
                <a:gd name="connsiteY33" fmla="*/ 64991 h 2684332"/>
                <a:gd name="connsiteX34" fmla="*/ 1198077 w 1722566"/>
                <a:gd name="connsiteY34" fmla="*/ 294567 h 2684332"/>
                <a:gd name="connsiteX35" fmla="*/ 1428828 w 1722566"/>
                <a:gd name="connsiteY35" fmla="*/ 554701 h 2684332"/>
                <a:gd name="connsiteX36" fmla="*/ 1704632 w 1722566"/>
                <a:gd name="connsiteY36" fmla="*/ 927665 h 2684332"/>
                <a:gd name="connsiteX37" fmla="*/ 1718736 w 1722566"/>
                <a:gd name="connsiteY37" fmla="*/ 1061649 h 2684332"/>
                <a:gd name="connsiteX38" fmla="*/ 1661930 w 1722566"/>
                <a:gd name="connsiteY38" fmla="*/ 1210521 h 2684332"/>
                <a:gd name="connsiteX39" fmla="*/ 1510707 w 1722566"/>
                <a:gd name="connsiteY39" fmla="*/ 1304545 h 2684332"/>
                <a:gd name="connsiteX40" fmla="*/ 1153807 w 1722566"/>
                <a:gd name="connsiteY40" fmla="*/ 1446366 h 2684332"/>
                <a:gd name="connsiteX41" fmla="*/ 968500 w 1722566"/>
                <a:gd name="connsiteY41" fmla="*/ 1505914 h 2684332"/>
                <a:gd name="connsiteX42" fmla="*/ 817670 w 1722566"/>
                <a:gd name="connsiteY42" fmla="*/ 1537256 h 2684332"/>
                <a:gd name="connsiteX43" fmla="*/ 791029 w 1722566"/>
                <a:gd name="connsiteY43" fmla="*/ 1627362 h 2684332"/>
                <a:gd name="connsiteX44" fmla="*/ 788742 w 1722566"/>
                <a:gd name="connsiteY44" fmla="*/ 1930611 h 2684332"/>
                <a:gd name="connsiteX0" fmla="*/ 788742 w 1722566"/>
                <a:gd name="connsiteY0" fmla="*/ 1930611 h 2684332"/>
                <a:gd name="connsiteX1" fmla="*/ 795819 w 1722566"/>
                <a:gd name="connsiteY1" fmla="*/ 2260188 h 2684332"/>
                <a:gd name="connsiteX2" fmla="*/ 622961 w 1722566"/>
                <a:gd name="connsiteY2" fmla="*/ 1769574 h 2684332"/>
                <a:gd name="connsiteX3" fmla="*/ 393598 w 1722566"/>
                <a:gd name="connsiteY3" fmla="*/ 2684332 h 2684332"/>
                <a:gd name="connsiteX4" fmla="*/ 283690 w 1722566"/>
                <a:gd name="connsiteY4" fmla="*/ 1751553 h 2684332"/>
                <a:gd name="connsiteX5" fmla="*/ 215130 w 1722566"/>
                <a:gd name="connsiteY5" fmla="*/ 1500821 h 2684332"/>
                <a:gd name="connsiteX6" fmla="*/ 35309 w 1722566"/>
                <a:gd name="connsiteY6" fmla="*/ 852445 h 2684332"/>
                <a:gd name="connsiteX7" fmla="*/ 4751 w 1722566"/>
                <a:gd name="connsiteY7" fmla="*/ 753720 h 2684332"/>
                <a:gd name="connsiteX8" fmla="*/ 50 w 1722566"/>
                <a:gd name="connsiteY8" fmla="*/ 725904 h 2684332"/>
                <a:gd name="connsiteX9" fmla="*/ 50 w 1722566"/>
                <a:gd name="connsiteY9" fmla="*/ 482224 h 2684332"/>
                <a:gd name="connsiteX10" fmla="*/ 1617 w 1722566"/>
                <a:gd name="connsiteY10" fmla="*/ 467337 h 2684332"/>
                <a:gd name="connsiteX11" fmla="*/ 15329 w 1722566"/>
                <a:gd name="connsiteY11" fmla="*/ 466945 h 2684332"/>
                <a:gd name="connsiteX12" fmla="*/ 34525 w 1722566"/>
                <a:gd name="connsiteY12" fmla="*/ 484183 h 2684332"/>
                <a:gd name="connsiteX13" fmla="*/ 158324 w 1722566"/>
                <a:gd name="connsiteY13" fmla="*/ 602497 h 2684332"/>
                <a:gd name="connsiteX14" fmla="*/ 184181 w 1722566"/>
                <a:gd name="connsiteY14" fmla="*/ 631488 h 2684332"/>
                <a:gd name="connsiteX15" fmla="*/ 214739 w 1722566"/>
                <a:gd name="connsiteY15" fmla="*/ 624828 h 2684332"/>
                <a:gd name="connsiteX16" fmla="*/ 316598 w 1722566"/>
                <a:gd name="connsiteY16" fmla="*/ 603281 h 2684332"/>
                <a:gd name="connsiteX17" fmla="*/ 494461 w 1722566"/>
                <a:gd name="connsiteY17" fmla="*/ 579383 h 2684332"/>
                <a:gd name="connsiteX18" fmla="*/ 634714 w 1722566"/>
                <a:gd name="connsiteY18" fmla="*/ 540598 h 2684332"/>
                <a:gd name="connsiteX19" fmla="*/ 749894 w 1722566"/>
                <a:gd name="connsiteY19" fmla="*/ 584084 h 2684332"/>
                <a:gd name="connsiteX20" fmla="*/ 801215 w 1722566"/>
                <a:gd name="connsiteY20" fmla="*/ 721203 h 2684332"/>
                <a:gd name="connsiteX21" fmla="*/ 805525 w 1722566"/>
                <a:gd name="connsiteY21" fmla="*/ 738441 h 2684332"/>
                <a:gd name="connsiteX22" fmla="*/ 828247 w 1722566"/>
                <a:gd name="connsiteY22" fmla="*/ 761947 h 2684332"/>
                <a:gd name="connsiteX23" fmla="*/ 892106 w 1722566"/>
                <a:gd name="connsiteY23" fmla="*/ 799165 h 2684332"/>
                <a:gd name="connsiteX24" fmla="*/ 929715 w 1722566"/>
                <a:gd name="connsiteY24" fmla="*/ 808959 h 2684332"/>
                <a:gd name="connsiteX25" fmla="*/ 951654 w 1722566"/>
                <a:gd name="connsiteY25" fmla="*/ 800732 h 2684332"/>
                <a:gd name="connsiteX26" fmla="*/ 936375 w 1722566"/>
                <a:gd name="connsiteY26" fmla="*/ 781927 h 2684332"/>
                <a:gd name="connsiteX27" fmla="*/ 744801 w 1722566"/>
                <a:gd name="connsiteY27" fmla="*/ 493194 h 2684332"/>
                <a:gd name="connsiteX28" fmla="*/ 619043 w 1722566"/>
                <a:gd name="connsiteY28" fmla="*/ 278505 h 2684332"/>
                <a:gd name="connsiteX29" fmla="*/ 632363 w 1722566"/>
                <a:gd name="connsiteY29" fmla="*/ 248731 h 2684332"/>
                <a:gd name="connsiteX30" fmla="*/ 821196 w 1722566"/>
                <a:gd name="connsiteY30" fmla="*/ 168418 h 2684332"/>
                <a:gd name="connsiteX31" fmla="*/ 884270 w 1722566"/>
                <a:gd name="connsiteY31" fmla="*/ 53238 h 2684332"/>
                <a:gd name="connsiteX32" fmla="*/ 913261 w 1722566"/>
                <a:gd name="connsiteY32" fmla="*/ 9752 h 2684332"/>
                <a:gd name="connsiteX33" fmla="*/ 971634 w 1722566"/>
                <a:gd name="connsiteY33" fmla="*/ 64991 h 2684332"/>
                <a:gd name="connsiteX34" fmla="*/ 1198077 w 1722566"/>
                <a:gd name="connsiteY34" fmla="*/ 294567 h 2684332"/>
                <a:gd name="connsiteX35" fmla="*/ 1428828 w 1722566"/>
                <a:gd name="connsiteY35" fmla="*/ 554701 h 2684332"/>
                <a:gd name="connsiteX36" fmla="*/ 1704632 w 1722566"/>
                <a:gd name="connsiteY36" fmla="*/ 927665 h 2684332"/>
                <a:gd name="connsiteX37" fmla="*/ 1718736 w 1722566"/>
                <a:gd name="connsiteY37" fmla="*/ 1061649 h 2684332"/>
                <a:gd name="connsiteX38" fmla="*/ 1661930 w 1722566"/>
                <a:gd name="connsiteY38" fmla="*/ 1210521 h 2684332"/>
                <a:gd name="connsiteX39" fmla="*/ 1510707 w 1722566"/>
                <a:gd name="connsiteY39" fmla="*/ 1304545 h 2684332"/>
                <a:gd name="connsiteX40" fmla="*/ 1153807 w 1722566"/>
                <a:gd name="connsiteY40" fmla="*/ 1446366 h 2684332"/>
                <a:gd name="connsiteX41" fmla="*/ 968500 w 1722566"/>
                <a:gd name="connsiteY41" fmla="*/ 1505914 h 2684332"/>
                <a:gd name="connsiteX42" fmla="*/ 817670 w 1722566"/>
                <a:gd name="connsiteY42" fmla="*/ 1537256 h 2684332"/>
                <a:gd name="connsiteX43" fmla="*/ 791029 w 1722566"/>
                <a:gd name="connsiteY43" fmla="*/ 1627362 h 2684332"/>
                <a:gd name="connsiteX44" fmla="*/ 788742 w 1722566"/>
                <a:gd name="connsiteY44" fmla="*/ 1930611 h 2684332"/>
                <a:gd name="connsiteX0" fmla="*/ 788742 w 1722566"/>
                <a:gd name="connsiteY0" fmla="*/ 1930611 h 2715750"/>
                <a:gd name="connsiteX1" fmla="*/ 795819 w 1722566"/>
                <a:gd name="connsiteY1" fmla="*/ 2260188 h 2715750"/>
                <a:gd name="connsiteX2" fmla="*/ 876181 w 1722566"/>
                <a:gd name="connsiteY2" fmla="*/ 2684333 h 2715750"/>
                <a:gd name="connsiteX3" fmla="*/ 393598 w 1722566"/>
                <a:gd name="connsiteY3" fmla="*/ 2684332 h 2715750"/>
                <a:gd name="connsiteX4" fmla="*/ 283690 w 1722566"/>
                <a:gd name="connsiteY4" fmla="*/ 1751553 h 2715750"/>
                <a:gd name="connsiteX5" fmla="*/ 215130 w 1722566"/>
                <a:gd name="connsiteY5" fmla="*/ 1500821 h 2715750"/>
                <a:gd name="connsiteX6" fmla="*/ 35309 w 1722566"/>
                <a:gd name="connsiteY6" fmla="*/ 852445 h 2715750"/>
                <a:gd name="connsiteX7" fmla="*/ 4751 w 1722566"/>
                <a:gd name="connsiteY7" fmla="*/ 753720 h 2715750"/>
                <a:gd name="connsiteX8" fmla="*/ 50 w 1722566"/>
                <a:gd name="connsiteY8" fmla="*/ 725904 h 2715750"/>
                <a:gd name="connsiteX9" fmla="*/ 50 w 1722566"/>
                <a:gd name="connsiteY9" fmla="*/ 482224 h 2715750"/>
                <a:gd name="connsiteX10" fmla="*/ 1617 w 1722566"/>
                <a:gd name="connsiteY10" fmla="*/ 467337 h 2715750"/>
                <a:gd name="connsiteX11" fmla="*/ 15329 w 1722566"/>
                <a:gd name="connsiteY11" fmla="*/ 466945 h 2715750"/>
                <a:gd name="connsiteX12" fmla="*/ 34525 w 1722566"/>
                <a:gd name="connsiteY12" fmla="*/ 484183 h 2715750"/>
                <a:gd name="connsiteX13" fmla="*/ 158324 w 1722566"/>
                <a:gd name="connsiteY13" fmla="*/ 602497 h 2715750"/>
                <a:gd name="connsiteX14" fmla="*/ 184181 w 1722566"/>
                <a:gd name="connsiteY14" fmla="*/ 631488 h 2715750"/>
                <a:gd name="connsiteX15" fmla="*/ 214739 w 1722566"/>
                <a:gd name="connsiteY15" fmla="*/ 624828 h 2715750"/>
                <a:gd name="connsiteX16" fmla="*/ 316598 w 1722566"/>
                <a:gd name="connsiteY16" fmla="*/ 603281 h 2715750"/>
                <a:gd name="connsiteX17" fmla="*/ 494461 w 1722566"/>
                <a:gd name="connsiteY17" fmla="*/ 579383 h 2715750"/>
                <a:gd name="connsiteX18" fmla="*/ 634714 w 1722566"/>
                <a:gd name="connsiteY18" fmla="*/ 540598 h 2715750"/>
                <a:gd name="connsiteX19" fmla="*/ 749894 w 1722566"/>
                <a:gd name="connsiteY19" fmla="*/ 584084 h 2715750"/>
                <a:gd name="connsiteX20" fmla="*/ 801215 w 1722566"/>
                <a:gd name="connsiteY20" fmla="*/ 721203 h 2715750"/>
                <a:gd name="connsiteX21" fmla="*/ 805525 w 1722566"/>
                <a:gd name="connsiteY21" fmla="*/ 738441 h 2715750"/>
                <a:gd name="connsiteX22" fmla="*/ 828247 w 1722566"/>
                <a:gd name="connsiteY22" fmla="*/ 761947 h 2715750"/>
                <a:gd name="connsiteX23" fmla="*/ 892106 w 1722566"/>
                <a:gd name="connsiteY23" fmla="*/ 799165 h 2715750"/>
                <a:gd name="connsiteX24" fmla="*/ 929715 w 1722566"/>
                <a:gd name="connsiteY24" fmla="*/ 808959 h 2715750"/>
                <a:gd name="connsiteX25" fmla="*/ 951654 w 1722566"/>
                <a:gd name="connsiteY25" fmla="*/ 800732 h 2715750"/>
                <a:gd name="connsiteX26" fmla="*/ 936375 w 1722566"/>
                <a:gd name="connsiteY26" fmla="*/ 781927 h 2715750"/>
                <a:gd name="connsiteX27" fmla="*/ 744801 w 1722566"/>
                <a:gd name="connsiteY27" fmla="*/ 493194 h 2715750"/>
                <a:gd name="connsiteX28" fmla="*/ 619043 w 1722566"/>
                <a:gd name="connsiteY28" fmla="*/ 278505 h 2715750"/>
                <a:gd name="connsiteX29" fmla="*/ 632363 w 1722566"/>
                <a:gd name="connsiteY29" fmla="*/ 248731 h 2715750"/>
                <a:gd name="connsiteX30" fmla="*/ 821196 w 1722566"/>
                <a:gd name="connsiteY30" fmla="*/ 168418 h 2715750"/>
                <a:gd name="connsiteX31" fmla="*/ 884270 w 1722566"/>
                <a:gd name="connsiteY31" fmla="*/ 53238 h 2715750"/>
                <a:gd name="connsiteX32" fmla="*/ 913261 w 1722566"/>
                <a:gd name="connsiteY32" fmla="*/ 9752 h 2715750"/>
                <a:gd name="connsiteX33" fmla="*/ 971634 w 1722566"/>
                <a:gd name="connsiteY33" fmla="*/ 64991 h 2715750"/>
                <a:gd name="connsiteX34" fmla="*/ 1198077 w 1722566"/>
                <a:gd name="connsiteY34" fmla="*/ 294567 h 2715750"/>
                <a:gd name="connsiteX35" fmla="*/ 1428828 w 1722566"/>
                <a:gd name="connsiteY35" fmla="*/ 554701 h 2715750"/>
                <a:gd name="connsiteX36" fmla="*/ 1704632 w 1722566"/>
                <a:gd name="connsiteY36" fmla="*/ 927665 h 2715750"/>
                <a:gd name="connsiteX37" fmla="*/ 1718736 w 1722566"/>
                <a:gd name="connsiteY37" fmla="*/ 1061649 h 2715750"/>
                <a:gd name="connsiteX38" fmla="*/ 1661930 w 1722566"/>
                <a:gd name="connsiteY38" fmla="*/ 1210521 h 2715750"/>
                <a:gd name="connsiteX39" fmla="*/ 1510707 w 1722566"/>
                <a:gd name="connsiteY39" fmla="*/ 1304545 h 2715750"/>
                <a:gd name="connsiteX40" fmla="*/ 1153807 w 1722566"/>
                <a:gd name="connsiteY40" fmla="*/ 1446366 h 2715750"/>
                <a:gd name="connsiteX41" fmla="*/ 968500 w 1722566"/>
                <a:gd name="connsiteY41" fmla="*/ 1505914 h 2715750"/>
                <a:gd name="connsiteX42" fmla="*/ 817670 w 1722566"/>
                <a:gd name="connsiteY42" fmla="*/ 1537256 h 2715750"/>
                <a:gd name="connsiteX43" fmla="*/ 791029 w 1722566"/>
                <a:gd name="connsiteY43" fmla="*/ 1627362 h 2715750"/>
                <a:gd name="connsiteX44" fmla="*/ 788742 w 1722566"/>
                <a:gd name="connsiteY44" fmla="*/ 1930611 h 2715750"/>
                <a:gd name="connsiteX0" fmla="*/ 788742 w 1722566"/>
                <a:gd name="connsiteY0" fmla="*/ 1930611 h 2689022"/>
                <a:gd name="connsiteX1" fmla="*/ 795819 w 1722566"/>
                <a:gd name="connsiteY1" fmla="*/ 2260188 h 2689022"/>
                <a:gd name="connsiteX2" fmla="*/ 876181 w 1722566"/>
                <a:gd name="connsiteY2" fmla="*/ 2684333 h 2689022"/>
                <a:gd name="connsiteX3" fmla="*/ 393598 w 1722566"/>
                <a:gd name="connsiteY3" fmla="*/ 2684332 h 2689022"/>
                <a:gd name="connsiteX4" fmla="*/ 283690 w 1722566"/>
                <a:gd name="connsiteY4" fmla="*/ 1751553 h 2689022"/>
                <a:gd name="connsiteX5" fmla="*/ 215130 w 1722566"/>
                <a:gd name="connsiteY5" fmla="*/ 1500821 h 2689022"/>
                <a:gd name="connsiteX6" fmla="*/ 35309 w 1722566"/>
                <a:gd name="connsiteY6" fmla="*/ 852445 h 2689022"/>
                <a:gd name="connsiteX7" fmla="*/ 4751 w 1722566"/>
                <a:gd name="connsiteY7" fmla="*/ 753720 h 2689022"/>
                <a:gd name="connsiteX8" fmla="*/ 50 w 1722566"/>
                <a:gd name="connsiteY8" fmla="*/ 725904 h 2689022"/>
                <a:gd name="connsiteX9" fmla="*/ 50 w 1722566"/>
                <a:gd name="connsiteY9" fmla="*/ 482224 h 2689022"/>
                <a:gd name="connsiteX10" fmla="*/ 1617 w 1722566"/>
                <a:gd name="connsiteY10" fmla="*/ 467337 h 2689022"/>
                <a:gd name="connsiteX11" fmla="*/ 15329 w 1722566"/>
                <a:gd name="connsiteY11" fmla="*/ 466945 h 2689022"/>
                <a:gd name="connsiteX12" fmla="*/ 34525 w 1722566"/>
                <a:gd name="connsiteY12" fmla="*/ 484183 h 2689022"/>
                <a:gd name="connsiteX13" fmla="*/ 158324 w 1722566"/>
                <a:gd name="connsiteY13" fmla="*/ 602497 h 2689022"/>
                <a:gd name="connsiteX14" fmla="*/ 184181 w 1722566"/>
                <a:gd name="connsiteY14" fmla="*/ 631488 h 2689022"/>
                <a:gd name="connsiteX15" fmla="*/ 214739 w 1722566"/>
                <a:gd name="connsiteY15" fmla="*/ 624828 h 2689022"/>
                <a:gd name="connsiteX16" fmla="*/ 316598 w 1722566"/>
                <a:gd name="connsiteY16" fmla="*/ 603281 h 2689022"/>
                <a:gd name="connsiteX17" fmla="*/ 494461 w 1722566"/>
                <a:gd name="connsiteY17" fmla="*/ 579383 h 2689022"/>
                <a:gd name="connsiteX18" fmla="*/ 634714 w 1722566"/>
                <a:gd name="connsiteY18" fmla="*/ 540598 h 2689022"/>
                <a:gd name="connsiteX19" fmla="*/ 749894 w 1722566"/>
                <a:gd name="connsiteY19" fmla="*/ 584084 h 2689022"/>
                <a:gd name="connsiteX20" fmla="*/ 801215 w 1722566"/>
                <a:gd name="connsiteY20" fmla="*/ 721203 h 2689022"/>
                <a:gd name="connsiteX21" fmla="*/ 805525 w 1722566"/>
                <a:gd name="connsiteY21" fmla="*/ 738441 h 2689022"/>
                <a:gd name="connsiteX22" fmla="*/ 828247 w 1722566"/>
                <a:gd name="connsiteY22" fmla="*/ 761947 h 2689022"/>
                <a:gd name="connsiteX23" fmla="*/ 892106 w 1722566"/>
                <a:gd name="connsiteY23" fmla="*/ 799165 h 2689022"/>
                <a:gd name="connsiteX24" fmla="*/ 929715 w 1722566"/>
                <a:gd name="connsiteY24" fmla="*/ 808959 h 2689022"/>
                <a:gd name="connsiteX25" fmla="*/ 951654 w 1722566"/>
                <a:gd name="connsiteY25" fmla="*/ 800732 h 2689022"/>
                <a:gd name="connsiteX26" fmla="*/ 936375 w 1722566"/>
                <a:gd name="connsiteY26" fmla="*/ 781927 h 2689022"/>
                <a:gd name="connsiteX27" fmla="*/ 744801 w 1722566"/>
                <a:gd name="connsiteY27" fmla="*/ 493194 h 2689022"/>
                <a:gd name="connsiteX28" fmla="*/ 619043 w 1722566"/>
                <a:gd name="connsiteY28" fmla="*/ 278505 h 2689022"/>
                <a:gd name="connsiteX29" fmla="*/ 632363 w 1722566"/>
                <a:gd name="connsiteY29" fmla="*/ 248731 h 2689022"/>
                <a:gd name="connsiteX30" fmla="*/ 821196 w 1722566"/>
                <a:gd name="connsiteY30" fmla="*/ 168418 h 2689022"/>
                <a:gd name="connsiteX31" fmla="*/ 884270 w 1722566"/>
                <a:gd name="connsiteY31" fmla="*/ 53238 h 2689022"/>
                <a:gd name="connsiteX32" fmla="*/ 913261 w 1722566"/>
                <a:gd name="connsiteY32" fmla="*/ 9752 h 2689022"/>
                <a:gd name="connsiteX33" fmla="*/ 971634 w 1722566"/>
                <a:gd name="connsiteY33" fmla="*/ 64991 h 2689022"/>
                <a:gd name="connsiteX34" fmla="*/ 1198077 w 1722566"/>
                <a:gd name="connsiteY34" fmla="*/ 294567 h 2689022"/>
                <a:gd name="connsiteX35" fmla="*/ 1428828 w 1722566"/>
                <a:gd name="connsiteY35" fmla="*/ 554701 h 2689022"/>
                <a:gd name="connsiteX36" fmla="*/ 1704632 w 1722566"/>
                <a:gd name="connsiteY36" fmla="*/ 927665 h 2689022"/>
                <a:gd name="connsiteX37" fmla="*/ 1718736 w 1722566"/>
                <a:gd name="connsiteY37" fmla="*/ 1061649 h 2689022"/>
                <a:gd name="connsiteX38" fmla="*/ 1661930 w 1722566"/>
                <a:gd name="connsiteY38" fmla="*/ 1210521 h 2689022"/>
                <a:gd name="connsiteX39" fmla="*/ 1510707 w 1722566"/>
                <a:gd name="connsiteY39" fmla="*/ 1304545 h 2689022"/>
                <a:gd name="connsiteX40" fmla="*/ 1153807 w 1722566"/>
                <a:gd name="connsiteY40" fmla="*/ 1446366 h 2689022"/>
                <a:gd name="connsiteX41" fmla="*/ 968500 w 1722566"/>
                <a:gd name="connsiteY41" fmla="*/ 1505914 h 2689022"/>
                <a:gd name="connsiteX42" fmla="*/ 817670 w 1722566"/>
                <a:gd name="connsiteY42" fmla="*/ 1537256 h 2689022"/>
                <a:gd name="connsiteX43" fmla="*/ 791029 w 1722566"/>
                <a:gd name="connsiteY43" fmla="*/ 1627362 h 2689022"/>
                <a:gd name="connsiteX44" fmla="*/ 788742 w 1722566"/>
                <a:gd name="connsiteY44" fmla="*/ 1930611 h 2689022"/>
                <a:gd name="connsiteX0" fmla="*/ 788742 w 1722566"/>
                <a:gd name="connsiteY0" fmla="*/ 1930611 h 2735147"/>
                <a:gd name="connsiteX1" fmla="*/ 795819 w 1722566"/>
                <a:gd name="connsiteY1" fmla="*/ 2260188 h 2735147"/>
                <a:gd name="connsiteX2" fmla="*/ 876181 w 1722566"/>
                <a:gd name="connsiteY2" fmla="*/ 2684333 h 2735147"/>
                <a:gd name="connsiteX3" fmla="*/ 393598 w 1722566"/>
                <a:gd name="connsiteY3" fmla="*/ 2684332 h 2735147"/>
                <a:gd name="connsiteX4" fmla="*/ 283690 w 1722566"/>
                <a:gd name="connsiteY4" fmla="*/ 1751553 h 2735147"/>
                <a:gd name="connsiteX5" fmla="*/ 215130 w 1722566"/>
                <a:gd name="connsiteY5" fmla="*/ 1500821 h 2735147"/>
                <a:gd name="connsiteX6" fmla="*/ 35309 w 1722566"/>
                <a:gd name="connsiteY6" fmla="*/ 852445 h 2735147"/>
                <a:gd name="connsiteX7" fmla="*/ 4751 w 1722566"/>
                <a:gd name="connsiteY7" fmla="*/ 753720 h 2735147"/>
                <a:gd name="connsiteX8" fmla="*/ 50 w 1722566"/>
                <a:gd name="connsiteY8" fmla="*/ 725904 h 2735147"/>
                <a:gd name="connsiteX9" fmla="*/ 50 w 1722566"/>
                <a:gd name="connsiteY9" fmla="*/ 482224 h 2735147"/>
                <a:gd name="connsiteX10" fmla="*/ 1617 w 1722566"/>
                <a:gd name="connsiteY10" fmla="*/ 467337 h 2735147"/>
                <a:gd name="connsiteX11" fmla="*/ 15329 w 1722566"/>
                <a:gd name="connsiteY11" fmla="*/ 466945 h 2735147"/>
                <a:gd name="connsiteX12" fmla="*/ 34525 w 1722566"/>
                <a:gd name="connsiteY12" fmla="*/ 484183 h 2735147"/>
                <a:gd name="connsiteX13" fmla="*/ 158324 w 1722566"/>
                <a:gd name="connsiteY13" fmla="*/ 602497 h 2735147"/>
                <a:gd name="connsiteX14" fmla="*/ 184181 w 1722566"/>
                <a:gd name="connsiteY14" fmla="*/ 631488 h 2735147"/>
                <a:gd name="connsiteX15" fmla="*/ 214739 w 1722566"/>
                <a:gd name="connsiteY15" fmla="*/ 624828 h 2735147"/>
                <a:gd name="connsiteX16" fmla="*/ 316598 w 1722566"/>
                <a:gd name="connsiteY16" fmla="*/ 603281 h 2735147"/>
                <a:gd name="connsiteX17" fmla="*/ 494461 w 1722566"/>
                <a:gd name="connsiteY17" fmla="*/ 579383 h 2735147"/>
                <a:gd name="connsiteX18" fmla="*/ 634714 w 1722566"/>
                <a:gd name="connsiteY18" fmla="*/ 540598 h 2735147"/>
                <a:gd name="connsiteX19" fmla="*/ 749894 w 1722566"/>
                <a:gd name="connsiteY19" fmla="*/ 584084 h 2735147"/>
                <a:gd name="connsiteX20" fmla="*/ 801215 w 1722566"/>
                <a:gd name="connsiteY20" fmla="*/ 721203 h 2735147"/>
                <a:gd name="connsiteX21" fmla="*/ 805525 w 1722566"/>
                <a:gd name="connsiteY21" fmla="*/ 738441 h 2735147"/>
                <a:gd name="connsiteX22" fmla="*/ 828247 w 1722566"/>
                <a:gd name="connsiteY22" fmla="*/ 761947 h 2735147"/>
                <a:gd name="connsiteX23" fmla="*/ 892106 w 1722566"/>
                <a:gd name="connsiteY23" fmla="*/ 799165 h 2735147"/>
                <a:gd name="connsiteX24" fmla="*/ 929715 w 1722566"/>
                <a:gd name="connsiteY24" fmla="*/ 808959 h 2735147"/>
                <a:gd name="connsiteX25" fmla="*/ 951654 w 1722566"/>
                <a:gd name="connsiteY25" fmla="*/ 800732 h 2735147"/>
                <a:gd name="connsiteX26" fmla="*/ 936375 w 1722566"/>
                <a:gd name="connsiteY26" fmla="*/ 781927 h 2735147"/>
                <a:gd name="connsiteX27" fmla="*/ 744801 w 1722566"/>
                <a:gd name="connsiteY27" fmla="*/ 493194 h 2735147"/>
                <a:gd name="connsiteX28" fmla="*/ 619043 w 1722566"/>
                <a:gd name="connsiteY28" fmla="*/ 278505 h 2735147"/>
                <a:gd name="connsiteX29" fmla="*/ 632363 w 1722566"/>
                <a:gd name="connsiteY29" fmla="*/ 248731 h 2735147"/>
                <a:gd name="connsiteX30" fmla="*/ 821196 w 1722566"/>
                <a:gd name="connsiteY30" fmla="*/ 168418 h 2735147"/>
                <a:gd name="connsiteX31" fmla="*/ 884270 w 1722566"/>
                <a:gd name="connsiteY31" fmla="*/ 53238 h 2735147"/>
                <a:gd name="connsiteX32" fmla="*/ 913261 w 1722566"/>
                <a:gd name="connsiteY32" fmla="*/ 9752 h 2735147"/>
                <a:gd name="connsiteX33" fmla="*/ 971634 w 1722566"/>
                <a:gd name="connsiteY33" fmla="*/ 64991 h 2735147"/>
                <a:gd name="connsiteX34" fmla="*/ 1198077 w 1722566"/>
                <a:gd name="connsiteY34" fmla="*/ 294567 h 2735147"/>
                <a:gd name="connsiteX35" fmla="*/ 1428828 w 1722566"/>
                <a:gd name="connsiteY35" fmla="*/ 554701 h 2735147"/>
                <a:gd name="connsiteX36" fmla="*/ 1704632 w 1722566"/>
                <a:gd name="connsiteY36" fmla="*/ 927665 h 2735147"/>
                <a:gd name="connsiteX37" fmla="*/ 1718736 w 1722566"/>
                <a:gd name="connsiteY37" fmla="*/ 1061649 h 2735147"/>
                <a:gd name="connsiteX38" fmla="*/ 1661930 w 1722566"/>
                <a:gd name="connsiteY38" fmla="*/ 1210521 h 2735147"/>
                <a:gd name="connsiteX39" fmla="*/ 1510707 w 1722566"/>
                <a:gd name="connsiteY39" fmla="*/ 1304545 h 2735147"/>
                <a:gd name="connsiteX40" fmla="*/ 1153807 w 1722566"/>
                <a:gd name="connsiteY40" fmla="*/ 1446366 h 2735147"/>
                <a:gd name="connsiteX41" fmla="*/ 968500 w 1722566"/>
                <a:gd name="connsiteY41" fmla="*/ 1505914 h 2735147"/>
                <a:gd name="connsiteX42" fmla="*/ 817670 w 1722566"/>
                <a:gd name="connsiteY42" fmla="*/ 1537256 h 2735147"/>
                <a:gd name="connsiteX43" fmla="*/ 791029 w 1722566"/>
                <a:gd name="connsiteY43" fmla="*/ 1627362 h 2735147"/>
                <a:gd name="connsiteX44" fmla="*/ 788742 w 1722566"/>
                <a:gd name="connsiteY44" fmla="*/ 1930611 h 2735147"/>
                <a:gd name="connsiteX0" fmla="*/ 788742 w 1722566"/>
                <a:gd name="connsiteY0" fmla="*/ 1930611 h 2735147"/>
                <a:gd name="connsiteX1" fmla="*/ 795819 w 1722566"/>
                <a:gd name="connsiteY1" fmla="*/ 2260188 h 2735147"/>
                <a:gd name="connsiteX2" fmla="*/ 876181 w 1722566"/>
                <a:gd name="connsiteY2" fmla="*/ 2684333 h 2735147"/>
                <a:gd name="connsiteX3" fmla="*/ 393598 w 1722566"/>
                <a:gd name="connsiteY3" fmla="*/ 2684332 h 2735147"/>
                <a:gd name="connsiteX4" fmla="*/ 283690 w 1722566"/>
                <a:gd name="connsiteY4" fmla="*/ 1751553 h 2735147"/>
                <a:gd name="connsiteX5" fmla="*/ 215130 w 1722566"/>
                <a:gd name="connsiteY5" fmla="*/ 1500821 h 2735147"/>
                <a:gd name="connsiteX6" fmla="*/ 35309 w 1722566"/>
                <a:gd name="connsiteY6" fmla="*/ 852445 h 2735147"/>
                <a:gd name="connsiteX7" fmla="*/ 4751 w 1722566"/>
                <a:gd name="connsiteY7" fmla="*/ 753720 h 2735147"/>
                <a:gd name="connsiteX8" fmla="*/ 50 w 1722566"/>
                <a:gd name="connsiteY8" fmla="*/ 725904 h 2735147"/>
                <a:gd name="connsiteX9" fmla="*/ 50 w 1722566"/>
                <a:gd name="connsiteY9" fmla="*/ 482224 h 2735147"/>
                <a:gd name="connsiteX10" fmla="*/ 1617 w 1722566"/>
                <a:gd name="connsiteY10" fmla="*/ 467337 h 2735147"/>
                <a:gd name="connsiteX11" fmla="*/ 15329 w 1722566"/>
                <a:gd name="connsiteY11" fmla="*/ 466945 h 2735147"/>
                <a:gd name="connsiteX12" fmla="*/ 34525 w 1722566"/>
                <a:gd name="connsiteY12" fmla="*/ 484183 h 2735147"/>
                <a:gd name="connsiteX13" fmla="*/ 158324 w 1722566"/>
                <a:gd name="connsiteY13" fmla="*/ 602497 h 2735147"/>
                <a:gd name="connsiteX14" fmla="*/ 184181 w 1722566"/>
                <a:gd name="connsiteY14" fmla="*/ 631488 h 2735147"/>
                <a:gd name="connsiteX15" fmla="*/ 214739 w 1722566"/>
                <a:gd name="connsiteY15" fmla="*/ 624828 h 2735147"/>
                <a:gd name="connsiteX16" fmla="*/ 316598 w 1722566"/>
                <a:gd name="connsiteY16" fmla="*/ 603281 h 2735147"/>
                <a:gd name="connsiteX17" fmla="*/ 494461 w 1722566"/>
                <a:gd name="connsiteY17" fmla="*/ 579383 h 2735147"/>
                <a:gd name="connsiteX18" fmla="*/ 634714 w 1722566"/>
                <a:gd name="connsiteY18" fmla="*/ 540598 h 2735147"/>
                <a:gd name="connsiteX19" fmla="*/ 749894 w 1722566"/>
                <a:gd name="connsiteY19" fmla="*/ 584084 h 2735147"/>
                <a:gd name="connsiteX20" fmla="*/ 801215 w 1722566"/>
                <a:gd name="connsiteY20" fmla="*/ 721203 h 2735147"/>
                <a:gd name="connsiteX21" fmla="*/ 805525 w 1722566"/>
                <a:gd name="connsiteY21" fmla="*/ 738441 h 2735147"/>
                <a:gd name="connsiteX22" fmla="*/ 828247 w 1722566"/>
                <a:gd name="connsiteY22" fmla="*/ 761947 h 2735147"/>
                <a:gd name="connsiteX23" fmla="*/ 892106 w 1722566"/>
                <a:gd name="connsiteY23" fmla="*/ 799165 h 2735147"/>
                <a:gd name="connsiteX24" fmla="*/ 929715 w 1722566"/>
                <a:gd name="connsiteY24" fmla="*/ 808959 h 2735147"/>
                <a:gd name="connsiteX25" fmla="*/ 951654 w 1722566"/>
                <a:gd name="connsiteY25" fmla="*/ 800732 h 2735147"/>
                <a:gd name="connsiteX26" fmla="*/ 936375 w 1722566"/>
                <a:gd name="connsiteY26" fmla="*/ 781927 h 2735147"/>
                <a:gd name="connsiteX27" fmla="*/ 744801 w 1722566"/>
                <a:gd name="connsiteY27" fmla="*/ 493194 h 2735147"/>
                <a:gd name="connsiteX28" fmla="*/ 619043 w 1722566"/>
                <a:gd name="connsiteY28" fmla="*/ 278505 h 2735147"/>
                <a:gd name="connsiteX29" fmla="*/ 632363 w 1722566"/>
                <a:gd name="connsiteY29" fmla="*/ 248731 h 2735147"/>
                <a:gd name="connsiteX30" fmla="*/ 821196 w 1722566"/>
                <a:gd name="connsiteY30" fmla="*/ 168418 h 2735147"/>
                <a:gd name="connsiteX31" fmla="*/ 884270 w 1722566"/>
                <a:gd name="connsiteY31" fmla="*/ 53238 h 2735147"/>
                <a:gd name="connsiteX32" fmla="*/ 913261 w 1722566"/>
                <a:gd name="connsiteY32" fmla="*/ 9752 h 2735147"/>
                <a:gd name="connsiteX33" fmla="*/ 971634 w 1722566"/>
                <a:gd name="connsiteY33" fmla="*/ 64991 h 2735147"/>
                <a:gd name="connsiteX34" fmla="*/ 1198077 w 1722566"/>
                <a:gd name="connsiteY34" fmla="*/ 294567 h 2735147"/>
                <a:gd name="connsiteX35" fmla="*/ 1428828 w 1722566"/>
                <a:gd name="connsiteY35" fmla="*/ 554701 h 2735147"/>
                <a:gd name="connsiteX36" fmla="*/ 1704632 w 1722566"/>
                <a:gd name="connsiteY36" fmla="*/ 927665 h 2735147"/>
                <a:gd name="connsiteX37" fmla="*/ 1718736 w 1722566"/>
                <a:gd name="connsiteY37" fmla="*/ 1061649 h 2735147"/>
                <a:gd name="connsiteX38" fmla="*/ 1661930 w 1722566"/>
                <a:gd name="connsiteY38" fmla="*/ 1210521 h 2735147"/>
                <a:gd name="connsiteX39" fmla="*/ 1510707 w 1722566"/>
                <a:gd name="connsiteY39" fmla="*/ 1304545 h 2735147"/>
                <a:gd name="connsiteX40" fmla="*/ 1153807 w 1722566"/>
                <a:gd name="connsiteY40" fmla="*/ 1446366 h 2735147"/>
                <a:gd name="connsiteX41" fmla="*/ 968500 w 1722566"/>
                <a:gd name="connsiteY41" fmla="*/ 1505914 h 2735147"/>
                <a:gd name="connsiteX42" fmla="*/ 817670 w 1722566"/>
                <a:gd name="connsiteY42" fmla="*/ 1537256 h 2735147"/>
                <a:gd name="connsiteX43" fmla="*/ 791029 w 1722566"/>
                <a:gd name="connsiteY43" fmla="*/ 1627362 h 2735147"/>
                <a:gd name="connsiteX44" fmla="*/ 788742 w 1722566"/>
                <a:gd name="connsiteY44" fmla="*/ 1930611 h 2735147"/>
                <a:gd name="connsiteX0" fmla="*/ 788742 w 1722566"/>
                <a:gd name="connsiteY0" fmla="*/ 1930611 h 2684333"/>
                <a:gd name="connsiteX1" fmla="*/ 795819 w 1722566"/>
                <a:gd name="connsiteY1" fmla="*/ 2260188 h 2684333"/>
                <a:gd name="connsiteX2" fmla="*/ 876181 w 1722566"/>
                <a:gd name="connsiteY2" fmla="*/ 2684333 h 2684333"/>
                <a:gd name="connsiteX3" fmla="*/ 393598 w 1722566"/>
                <a:gd name="connsiteY3" fmla="*/ 2684332 h 2684333"/>
                <a:gd name="connsiteX4" fmla="*/ 283690 w 1722566"/>
                <a:gd name="connsiteY4" fmla="*/ 1751553 h 2684333"/>
                <a:gd name="connsiteX5" fmla="*/ 215130 w 1722566"/>
                <a:gd name="connsiteY5" fmla="*/ 1500821 h 2684333"/>
                <a:gd name="connsiteX6" fmla="*/ 35309 w 1722566"/>
                <a:gd name="connsiteY6" fmla="*/ 852445 h 2684333"/>
                <a:gd name="connsiteX7" fmla="*/ 4751 w 1722566"/>
                <a:gd name="connsiteY7" fmla="*/ 753720 h 2684333"/>
                <a:gd name="connsiteX8" fmla="*/ 50 w 1722566"/>
                <a:gd name="connsiteY8" fmla="*/ 725904 h 2684333"/>
                <a:gd name="connsiteX9" fmla="*/ 50 w 1722566"/>
                <a:gd name="connsiteY9" fmla="*/ 482224 h 2684333"/>
                <a:gd name="connsiteX10" fmla="*/ 1617 w 1722566"/>
                <a:gd name="connsiteY10" fmla="*/ 467337 h 2684333"/>
                <a:gd name="connsiteX11" fmla="*/ 15329 w 1722566"/>
                <a:gd name="connsiteY11" fmla="*/ 466945 h 2684333"/>
                <a:gd name="connsiteX12" fmla="*/ 34525 w 1722566"/>
                <a:gd name="connsiteY12" fmla="*/ 484183 h 2684333"/>
                <a:gd name="connsiteX13" fmla="*/ 158324 w 1722566"/>
                <a:gd name="connsiteY13" fmla="*/ 602497 h 2684333"/>
                <a:gd name="connsiteX14" fmla="*/ 184181 w 1722566"/>
                <a:gd name="connsiteY14" fmla="*/ 631488 h 2684333"/>
                <a:gd name="connsiteX15" fmla="*/ 214739 w 1722566"/>
                <a:gd name="connsiteY15" fmla="*/ 624828 h 2684333"/>
                <a:gd name="connsiteX16" fmla="*/ 316598 w 1722566"/>
                <a:gd name="connsiteY16" fmla="*/ 603281 h 2684333"/>
                <a:gd name="connsiteX17" fmla="*/ 494461 w 1722566"/>
                <a:gd name="connsiteY17" fmla="*/ 579383 h 2684333"/>
                <a:gd name="connsiteX18" fmla="*/ 634714 w 1722566"/>
                <a:gd name="connsiteY18" fmla="*/ 540598 h 2684333"/>
                <a:gd name="connsiteX19" fmla="*/ 749894 w 1722566"/>
                <a:gd name="connsiteY19" fmla="*/ 584084 h 2684333"/>
                <a:gd name="connsiteX20" fmla="*/ 801215 w 1722566"/>
                <a:gd name="connsiteY20" fmla="*/ 721203 h 2684333"/>
                <a:gd name="connsiteX21" fmla="*/ 805525 w 1722566"/>
                <a:gd name="connsiteY21" fmla="*/ 738441 h 2684333"/>
                <a:gd name="connsiteX22" fmla="*/ 828247 w 1722566"/>
                <a:gd name="connsiteY22" fmla="*/ 761947 h 2684333"/>
                <a:gd name="connsiteX23" fmla="*/ 892106 w 1722566"/>
                <a:gd name="connsiteY23" fmla="*/ 799165 h 2684333"/>
                <a:gd name="connsiteX24" fmla="*/ 929715 w 1722566"/>
                <a:gd name="connsiteY24" fmla="*/ 808959 h 2684333"/>
                <a:gd name="connsiteX25" fmla="*/ 951654 w 1722566"/>
                <a:gd name="connsiteY25" fmla="*/ 800732 h 2684333"/>
                <a:gd name="connsiteX26" fmla="*/ 936375 w 1722566"/>
                <a:gd name="connsiteY26" fmla="*/ 781927 h 2684333"/>
                <a:gd name="connsiteX27" fmla="*/ 744801 w 1722566"/>
                <a:gd name="connsiteY27" fmla="*/ 493194 h 2684333"/>
                <a:gd name="connsiteX28" fmla="*/ 619043 w 1722566"/>
                <a:gd name="connsiteY28" fmla="*/ 278505 h 2684333"/>
                <a:gd name="connsiteX29" fmla="*/ 632363 w 1722566"/>
                <a:gd name="connsiteY29" fmla="*/ 248731 h 2684333"/>
                <a:gd name="connsiteX30" fmla="*/ 821196 w 1722566"/>
                <a:gd name="connsiteY30" fmla="*/ 168418 h 2684333"/>
                <a:gd name="connsiteX31" fmla="*/ 884270 w 1722566"/>
                <a:gd name="connsiteY31" fmla="*/ 53238 h 2684333"/>
                <a:gd name="connsiteX32" fmla="*/ 913261 w 1722566"/>
                <a:gd name="connsiteY32" fmla="*/ 9752 h 2684333"/>
                <a:gd name="connsiteX33" fmla="*/ 971634 w 1722566"/>
                <a:gd name="connsiteY33" fmla="*/ 64991 h 2684333"/>
                <a:gd name="connsiteX34" fmla="*/ 1198077 w 1722566"/>
                <a:gd name="connsiteY34" fmla="*/ 294567 h 2684333"/>
                <a:gd name="connsiteX35" fmla="*/ 1428828 w 1722566"/>
                <a:gd name="connsiteY35" fmla="*/ 554701 h 2684333"/>
                <a:gd name="connsiteX36" fmla="*/ 1704632 w 1722566"/>
                <a:gd name="connsiteY36" fmla="*/ 927665 h 2684333"/>
                <a:gd name="connsiteX37" fmla="*/ 1718736 w 1722566"/>
                <a:gd name="connsiteY37" fmla="*/ 1061649 h 2684333"/>
                <a:gd name="connsiteX38" fmla="*/ 1661930 w 1722566"/>
                <a:gd name="connsiteY38" fmla="*/ 1210521 h 2684333"/>
                <a:gd name="connsiteX39" fmla="*/ 1510707 w 1722566"/>
                <a:gd name="connsiteY39" fmla="*/ 1304545 h 2684333"/>
                <a:gd name="connsiteX40" fmla="*/ 1153807 w 1722566"/>
                <a:gd name="connsiteY40" fmla="*/ 1446366 h 2684333"/>
                <a:gd name="connsiteX41" fmla="*/ 968500 w 1722566"/>
                <a:gd name="connsiteY41" fmla="*/ 1505914 h 2684333"/>
                <a:gd name="connsiteX42" fmla="*/ 817670 w 1722566"/>
                <a:gd name="connsiteY42" fmla="*/ 1537256 h 2684333"/>
                <a:gd name="connsiteX43" fmla="*/ 791029 w 1722566"/>
                <a:gd name="connsiteY43" fmla="*/ 1627362 h 2684333"/>
                <a:gd name="connsiteX44" fmla="*/ 788742 w 1722566"/>
                <a:gd name="connsiteY44" fmla="*/ 1930611 h 2684333"/>
                <a:gd name="connsiteX0" fmla="*/ 788742 w 1722566"/>
                <a:gd name="connsiteY0" fmla="*/ 1930611 h 2684332"/>
                <a:gd name="connsiteX1" fmla="*/ 795819 w 1722566"/>
                <a:gd name="connsiteY1" fmla="*/ 2260188 h 2684332"/>
                <a:gd name="connsiteX2" fmla="*/ 812876 w 1722566"/>
                <a:gd name="connsiteY2" fmla="*/ 2678002 h 2684332"/>
                <a:gd name="connsiteX3" fmla="*/ 393598 w 1722566"/>
                <a:gd name="connsiteY3" fmla="*/ 2684332 h 2684332"/>
                <a:gd name="connsiteX4" fmla="*/ 283690 w 1722566"/>
                <a:gd name="connsiteY4" fmla="*/ 1751553 h 2684332"/>
                <a:gd name="connsiteX5" fmla="*/ 215130 w 1722566"/>
                <a:gd name="connsiteY5" fmla="*/ 1500821 h 2684332"/>
                <a:gd name="connsiteX6" fmla="*/ 35309 w 1722566"/>
                <a:gd name="connsiteY6" fmla="*/ 852445 h 2684332"/>
                <a:gd name="connsiteX7" fmla="*/ 4751 w 1722566"/>
                <a:gd name="connsiteY7" fmla="*/ 753720 h 2684332"/>
                <a:gd name="connsiteX8" fmla="*/ 50 w 1722566"/>
                <a:gd name="connsiteY8" fmla="*/ 725904 h 2684332"/>
                <a:gd name="connsiteX9" fmla="*/ 50 w 1722566"/>
                <a:gd name="connsiteY9" fmla="*/ 482224 h 2684332"/>
                <a:gd name="connsiteX10" fmla="*/ 1617 w 1722566"/>
                <a:gd name="connsiteY10" fmla="*/ 467337 h 2684332"/>
                <a:gd name="connsiteX11" fmla="*/ 15329 w 1722566"/>
                <a:gd name="connsiteY11" fmla="*/ 466945 h 2684332"/>
                <a:gd name="connsiteX12" fmla="*/ 34525 w 1722566"/>
                <a:gd name="connsiteY12" fmla="*/ 484183 h 2684332"/>
                <a:gd name="connsiteX13" fmla="*/ 158324 w 1722566"/>
                <a:gd name="connsiteY13" fmla="*/ 602497 h 2684332"/>
                <a:gd name="connsiteX14" fmla="*/ 184181 w 1722566"/>
                <a:gd name="connsiteY14" fmla="*/ 631488 h 2684332"/>
                <a:gd name="connsiteX15" fmla="*/ 214739 w 1722566"/>
                <a:gd name="connsiteY15" fmla="*/ 624828 h 2684332"/>
                <a:gd name="connsiteX16" fmla="*/ 316598 w 1722566"/>
                <a:gd name="connsiteY16" fmla="*/ 603281 h 2684332"/>
                <a:gd name="connsiteX17" fmla="*/ 494461 w 1722566"/>
                <a:gd name="connsiteY17" fmla="*/ 579383 h 2684332"/>
                <a:gd name="connsiteX18" fmla="*/ 634714 w 1722566"/>
                <a:gd name="connsiteY18" fmla="*/ 540598 h 2684332"/>
                <a:gd name="connsiteX19" fmla="*/ 749894 w 1722566"/>
                <a:gd name="connsiteY19" fmla="*/ 584084 h 2684332"/>
                <a:gd name="connsiteX20" fmla="*/ 801215 w 1722566"/>
                <a:gd name="connsiteY20" fmla="*/ 721203 h 2684332"/>
                <a:gd name="connsiteX21" fmla="*/ 805525 w 1722566"/>
                <a:gd name="connsiteY21" fmla="*/ 738441 h 2684332"/>
                <a:gd name="connsiteX22" fmla="*/ 828247 w 1722566"/>
                <a:gd name="connsiteY22" fmla="*/ 761947 h 2684332"/>
                <a:gd name="connsiteX23" fmla="*/ 892106 w 1722566"/>
                <a:gd name="connsiteY23" fmla="*/ 799165 h 2684332"/>
                <a:gd name="connsiteX24" fmla="*/ 929715 w 1722566"/>
                <a:gd name="connsiteY24" fmla="*/ 808959 h 2684332"/>
                <a:gd name="connsiteX25" fmla="*/ 951654 w 1722566"/>
                <a:gd name="connsiteY25" fmla="*/ 800732 h 2684332"/>
                <a:gd name="connsiteX26" fmla="*/ 936375 w 1722566"/>
                <a:gd name="connsiteY26" fmla="*/ 781927 h 2684332"/>
                <a:gd name="connsiteX27" fmla="*/ 744801 w 1722566"/>
                <a:gd name="connsiteY27" fmla="*/ 493194 h 2684332"/>
                <a:gd name="connsiteX28" fmla="*/ 619043 w 1722566"/>
                <a:gd name="connsiteY28" fmla="*/ 278505 h 2684332"/>
                <a:gd name="connsiteX29" fmla="*/ 632363 w 1722566"/>
                <a:gd name="connsiteY29" fmla="*/ 248731 h 2684332"/>
                <a:gd name="connsiteX30" fmla="*/ 821196 w 1722566"/>
                <a:gd name="connsiteY30" fmla="*/ 168418 h 2684332"/>
                <a:gd name="connsiteX31" fmla="*/ 884270 w 1722566"/>
                <a:gd name="connsiteY31" fmla="*/ 53238 h 2684332"/>
                <a:gd name="connsiteX32" fmla="*/ 913261 w 1722566"/>
                <a:gd name="connsiteY32" fmla="*/ 9752 h 2684332"/>
                <a:gd name="connsiteX33" fmla="*/ 971634 w 1722566"/>
                <a:gd name="connsiteY33" fmla="*/ 64991 h 2684332"/>
                <a:gd name="connsiteX34" fmla="*/ 1198077 w 1722566"/>
                <a:gd name="connsiteY34" fmla="*/ 294567 h 2684332"/>
                <a:gd name="connsiteX35" fmla="*/ 1428828 w 1722566"/>
                <a:gd name="connsiteY35" fmla="*/ 554701 h 2684332"/>
                <a:gd name="connsiteX36" fmla="*/ 1704632 w 1722566"/>
                <a:gd name="connsiteY36" fmla="*/ 927665 h 2684332"/>
                <a:gd name="connsiteX37" fmla="*/ 1718736 w 1722566"/>
                <a:gd name="connsiteY37" fmla="*/ 1061649 h 2684332"/>
                <a:gd name="connsiteX38" fmla="*/ 1661930 w 1722566"/>
                <a:gd name="connsiteY38" fmla="*/ 1210521 h 2684332"/>
                <a:gd name="connsiteX39" fmla="*/ 1510707 w 1722566"/>
                <a:gd name="connsiteY39" fmla="*/ 1304545 h 2684332"/>
                <a:gd name="connsiteX40" fmla="*/ 1153807 w 1722566"/>
                <a:gd name="connsiteY40" fmla="*/ 1446366 h 2684332"/>
                <a:gd name="connsiteX41" fmla="*/ 968500 w 1722566"/>
                <a:gd name="connsiteY41" fmla="*/ 1505914 h 2684332"/>
                <a:gd name="connsiteX42" fmla="*/ 817670 w 1722566"/>
                <a:gd name="connsiteY42" fmla="*/ 1537256 h 2684332"/>
                <a:gd name="connsiteX43" fmla="*/ 791029 w 1722566"/>
                <a:gd name="connsiteY43" fmla="*/ 1627362 h 2684332"/>
                <a:gd name="connsiteX44" fmla="*/ 788742 w 1722566"/>
                <a:gd name="connsiteY44" fmla="*/ 1930611 h 2684332"/>
                <a:gd name="connsiteX0" fmla="*/ 788742 w 1722566"/>
                <a:gd name="connsiteY0" fmla="*/ 1930611 h 2684332"/>
                <a:gd name="connsiteX1" fmla="*/ 795819 w 1722566"/>
                <a:gd name="connsiteY1" fmla="*/ 2260188 h 2684332"/>
                <a:gd name="connsiteX2" fmla="*/ 812876 w 1722566"/>
                <a:gd name="connsiteY2" fmla="*/ 2678002 h 2684332"/>
                <a:gd name="connsiteX3" fmla="*/ 393598 w 1722566"/>
                <a:gd name="connsiteY3" fmla="*/ 2684332 h 2684332"/>
                <a:gd name="connsiteX4" fmla="*/ 283690 w 1722566"/>
                <a:gd name="connsiteY4" fmla="*/ 1751553 h 2684332"/>
                <a:gd name="connsiteX5" fmla="*/ 215130 w 1722566"/>
                <a:gd name="connsiteY5" fmla="*/ 1500821 h 2684332"/>
                <a:gd name="connsiteX6" fmla="*/ 35309 w 1722566"/>
                <a:gd name="connsiteY6" fmla="*/ 852445 h 2684332"/>
                <a:gd name="connsiteX7" fmla="*/ 4751 w 1722566"/>
                <a:gd name="connsiteY7" fmla="*/ 753720 h 2684332"/>
                <a:gd name="connsiteX8" fmla="*/ 50 w 1722566"/>
                <a:gd name="connsiteY8" fmla="*/ 725904 h 2684332"/>
                <a:gd name="connsiteX9" fmla="*/ 50 w 1722566"/>
                <a:gd name="connsiteY9" fmla="*/ 482224 h 2684332"/>
                <a:gd name="connsiteX10" fmla="*/ 1617 w 1722566"/>
                <a:gd name="connsiteY10" fmla="*/ 467337 h 2684332"/>
                <a:gd name="connsiteX11" fmla="*/ 15329 w 1722566"/>
                <a:gd name="connsiteY11" fmla="*/ 466945 h 2684332"/>
                <a:gd name="connsiteX12" fmla="*/ 34525 w 1722566"/>
                <a:gd name="connsiteY12" fmla="*/ 484183 h 2684332"/>
                <a:gd name="connsiteX13" fmla="*/ 158324 w 1722566"/>
                <a:gd name="connsiteY13" fmla="*/ 602497 h 2684332"/>
                <a:gd name="connsiteX14" fmla="*/ 184181 w 1722566"/>
                <a:gd name="connsiteY14" fmla="*/ 631488 h 2684332"/>
                <a:gd name="connsiteX15" fmla="*/ 214739 w 1722566"/>
                <a:gd name="connsiteY15" fmla="*/ 624828 h 2684332"/>
                <a:gd name="connsiteX16" fmla="*/ 316598 w 1722566"/>
                <a:gd name="connsiteY16" fmla="*/ 603281 h 2684332"/>
                <a:gd name="connsiteX17" fmla="*/ 494461 w 1722566"/>
                <a:gd name="connsiteY17" fmla="*/ 579383 h 2684332"/>
                <a:gd name="connsiteX18" fmla="*/ 634714 w 1722566"/>
                <a:gd name="connsiteY18" fmla="*/ 540598 h 2684332"/>
                <a:gd name="connsiteX19" fmla="*/ 749894 w 1722566"/>
                <a:gd name="connsiteY19" fmla="*/ 584084 h 2684332"/>
                <a:gd name="connsiteX20" fmla="*/ 801215 w 1722566"/>
                <a:gd name="connsiteY20" fmla="*/ 721203 h 2684332"/>
                <a:gd name="connsiteX21" fmla="*/ 805525 w 1722566"/>
                <a:gd name="connsiteY21" fmla="*/ 738441 h 2684332"/>
                <a:gd name="connsiteX22" fmla="*/ 828247 w 1722566"/>
                <a:gd name="connsiteY22" fmla="*/ 761947 h 2684332"/>
                <a:gd name="connsiteX23" fmla="*/ 892106 w 1722566"/>
                <a:gd name="connsiteY23" fmla="*/ 799165 h 2684332"/>
                <a:gd name="connsiteX24" fmla="*/ 929715 w 1722566"/>
                <a:gd name="connsiteY24" fmla="*/ 808959 h 2684332"/>
                <a:gd name="connsiteX25" fmla="*/ 951654 w 1722566"/>
                <a:gd name="connsiteY25" fmla="*/ 800732 h 2684332"/>
                <a:gd name="connsiteX26" fmla="*/ 936375 w 1722566"/>
                <a:gd name="connsiteY26" fmla="*/ 781927 h 2684332"/>
                <a:gd name="connsiteX27" fmla="*/ 744801 w 1722566"/>
                <a:gd name="connsiteY27" fmla="*/ 493194 h 2684332"/>
                <a:gd name="connsiteX28" fmla="*/ 619043 w 1722566"/>
                <a:gd name="connsiteY28" fmla="*/ 278505 h 2684332"/>
                <a:gd name="connsiteX29" fmla="*/ 632363 w 1722566"/>
                <a:gd name="connsiteY29" fmla="*/ 248731 h 2684332"/>
                <a:gd name="connsiteX30" fmla="*/ 821196 w 1722566"/>
                <a:gd name="connsiteY30" fmla="*/ 168418 h 2684332"/>
                <a:gd name="connsiteX31" fmla="*/ 884270 w 1722566"/>
                <a:gd name="connsiteY31" fmla="*/ 53238 h 2684332"/>
                <a:gd name="connsiteX32" fmla="*/ 913261 w 1722566"/>
                <a:gd name="connsiteY32" fmla="*/ 9752 h 2684332"/>
                <a:gd name="connsiteX33" fmla="*/ 971634 w 1722566"/>
                <a:gd name="connsiteY33" fmla="*/ 64991 h 2684332"/>
                <a:gd name="connsiteX34" fmla="*/ 1198077 w 1722566"/>
                <a:gd name="connsiteY34" fmla="*/ 294567 h 2684332"/>
                <a:gd name="connsiteX35" fmla="*/ 1428828 w 1722566"/>
                <a:gd name="connsiteY35" fmla="*/ 554701 h 2684332"/>
                <a:gd name="connsiteX36" fmla="*/ 1704632 w 1722566"/>
                <a:gd name="connsiteY36" fmla="*/ 927665 h 2684332"/>
                <a:gd name="connsiteX37" fmla="*/ 1718736 w 1722566"/>
                <a:gd name="connsiteY37" fmla="*/ 1061649 h 2684332"/>
                <a:gd name="connsiteX38" fmla="*/ 1661930 w 1722566"/>
                <a:gd name="connsiteY38" fmla="*/ 1210521 h 2684332"/>
                <a:gd name="connsiteX39" fmla="*/ 1510707 w 1722566"/>
                <a:gd name="connsiteY39" fmla="*/ 1304545 h 2684332"/>
                <a:gd name="connsiteX40" fmla="*/ 1153807 w 1722566"/>
                <a:gd name="connsiteY40" fmla="*/ 1446366 h 2684332"/>
                <a:gd name="connsiteX41" fmla="*/ 968500 w 1722566"/>
                <a:gd name="connsiteY41" fmla="*/ 1505914 h 2684332"/>
                <a:gd name="connsiteX42" fmla="*/ 817670 w 1722566"/>
                <a:gd name="connsiteY42" fmla="*/ 1537256 h 2684332"/>
                <a:gd name="connsiteX43" fmla="*/ 791029 w 1722566"/>
                <a:gd name="connsiteY43" fmla="*/ 1627362 h 2684332"/>
                <a:gd name="connsiteX44" fmla="*/ 788742 w 1722566"/>
                <a:gd name="connsiteY44" fmla="*/ 1930611 h 2684332"/>
                <a:gd name="connsiteX0" fmla="*/ 766585 w 1722566"/>
                <a:gd name="connsiteY0" fmla="*/ 1974925 h 2684332"/>
                <a:gd name="connsiteX1" fmla="*/ 795819 w 1722566"/>
                <a:gd name="connsiteY1" fmla="*/ 2260188 h 2684332"/>
                <a:gd name="connsiteX2" fmla="*/ 812876 w 1722566"/>
                <a:gd name="connsiteY2" fmla="*/ 2678002 h 2684332"/>
                <a:gd name="connsiteX3" fmla="*/ 393598 w 1722566"/>
                <a:gd name="connsiteY3" fmla="*/ 2684332 h 2684332"/>
                <a:gd name="connsiteX4" fmla="*/ 283690 w 1722566"/>
                <a:gd name="connsiteY4" fmla="*/ 1751553 h 2684332"/>
                <a:gd name="connsiteX5" fmla="*/ 215130 w 1722566"/>
                <a:gd name="connsiteY5" fmla="*/ 1500821 h 2684332"/>
                <a:gd name="connsiteX6" fmla="*/ 35309 w 1722566"/>
                <a:gd name="connsiteY6" fmla="*/ 852445 h 2684332"/>
                <a:gd name="connsiteX7" fmla="*/ 4751 w 1722566"/>
                <a:gd name="connsiteY7" fmla="*/ 753720 h 2684332"/>
                <a:gd name="connsiteX8" fmla="*/ 50 w 1722566"/>
                <a:gd name="connsiteY8" fmla="*/ 725904 h 2684332"/>
                <a:gd name="connsiteX9" fmla="*/ 50 w 1722566"/>
                <a:gd name="connsiteY9" fmla="*/ 482224 h 2684332"/>
                <a:gd name="connsiteX10" fmla="*/ 1617 w 1722566"/>
                <a:gd name="connsiteY10" fmla="*/ 467337 h 2684332"/>
                <a:gd name="connsiteX11" fmla="*/ 15329 w 1722566"/>
                <a:gd name="connsiteY11" fmla="*/ 466945 h 2684332"/>
                <a:gd name="connsiteX12" fmla="*/ 34525 w 1722566"/>
                <a:gd name="connsiteY12" fmla="*/ 484183 h 2684332"/>
                <a:gd name="connsiteX13" fmla="*/ 158324 w 1722566"/>
                <a:gd name="connsiteY13" fmla="*/ 602497 h 2684332"/>
                <a:gd name="connsiteX14" fmla="*/ 184181 w 1722566"/>
                <a:gd name="connsiteY14" fmla="*/ 631488 h 2684332"/>
                <a:gd name="connsiteX15" fmla="*/ 214739 w 1722566"/>
                <a:gd name="connsiteY15" fmla="*/ 624828 h 2684332"/>
                <a:gd name="connsiteX16" fmla="*/ 316598 w 1722566"/>
                <a:gd name="connsiteY16" fmla="*/ 603281 h 2684332"/>
                <a:gd name="connsiteX17" fmla="*/ 494461 w 1722566"/>
                <a:gd name="connsiteY17" fmla="*/ 579383 h 2684332"/>
                <a:gd name="connsiteX18" fmla="*/ 634714 w 1722566"/>
                <a:gd name="connsiteY18" fmla="*/ 540598 h 2684332"/>
                <a:gd name="connsiteX19" fmla="*/ 749894 w 1722566"/>
                <a:gd name="connsiteY19" fmla="*/ 584084 h 2684332"/>
                <a:gd name="connsiteX20" fmla="*/ 801215 w 1722566"/>
                <a:gd name="connsiteY20" fmla="*/ 721203 h 2684332"/>
                <a:gd name="connsiteX21" fmla="*/ 805525 w 1722566"/>
                <a:gd name="connsiteY21" fmla="*/ 738441 h 2684332"/>
                <a:gd name="connsiteX22" fmla="*/ 828247 w 1722566"/>
                <a:gd name="connsiteY22" fmla="*/ 761947 h 2684332"/>
                <a:gd name="connsiteX23" fmla="*/ 892106 w 1722566"/>
                <a:gd name="connsiteY23" fmla="*/ 799165 h 2684332"/>
                <a:gd name="connsiteX24" fmla="*/ 929715 w 1722566"/>
                <a:gd name="connsiteY24" fmla="*/ 808959 h 2684332"/>
                <a:gd name="connsiteX25" fmla="*/ 951654 w 1722566"/>
                <a:gd name="connsiteY25" fmla="*/ 800732 h 2684332"/>
                <a:gd name="connsiteX26" fmla="*/ 936375 w 1722566"/>
                <a:gd name="connsiteY26" fmla="*/ 781927 h 2684332"/>
                <a:gd name="connsiteX27" fmla="*/ 744801 w 1722566"/>
                <a:gd name="connsiteY27" fmla="*/ 493194 h 2684332"/>
                <a:gd name="connsiteX28" fmla="*/ 619043 w 1722566"/>
                <a:gd name="connsiteY28" fmla="*/ 278505 h 2684332"/>
                <a:gd name="connsiteX29" fmla="*/ 632363 w 1722566"/>
                <a:gd name="connsiteY29" fmla="*/ 248731 h 2684332"/>
                <a:gd name="connsiteX30" fmla="*/ 821196 w 1722566"/>
                <a:gd name="connsiteY30" fmla="*/ 168418 h 2684332"/>
                <a:gd name="connsiteX31" fmla="*/ 884270 w 1722566"/>
                <a:gd name="connsiteY31" fmla="*/ 53238 h 2684332"/>
                <a:gd name="connsiteX32" fmla="*/ 913261 w 1722566"/>
                <a:gd name="connsiteY32" fmla="*/ 9752 h 2684332"/>
                <a:gd name="connsiteX33" fmla="*/ 971634 w 1722566"/>
                <a:gd name="connsiteY33" fmla="*/ 64991 h 2684332"/>
                <a:gd name="connsiteX34" fmla="*/ 1198077 w 1722566"/>
                <a:gd name="connsiteY34" fmla="*/ 294567 h 2684332"/>
                <a:gd name="connsiteX35" fmla="*/ 1428828 w 1722566"/>
                <a:gd name="connsiteY35" fmla="*/ 554701 h 2684332"/>
                <a:gd name="connsiteX36" fmla="*/ 1704632 w 1722566"/>
                <a:gd name="connsiteY36" fmla="*/ 927665 h 2684332"/>
                <a:gd name="connsiteX37" fmla="*/ 1718736 w 1722566"/>
                <a:gd name="connsiteY37" fmla="*/ 1061649 h 2684332"/>
                <a:gd name="connsiteX38" fmla="*/ 1661930 w 1722566"/>
                <a:gd name="connsiteY38" fmla="*/ 1210521 h 2684332"/>
                <a:gd name="connsiteX39" fmla="*/ 1510707 w 1722566"/>
                <a:gd name="connsiteY39" fmla="*/ 1304545 h 2684332"/>
                <a:gd name="connsiteX40" fmla="*/ 1153807 w 1722566"/>
                <a:gd name="connsiteY40" fmla="*/ 1446366 h 2684332"/>
                <a:gd name="connsiteX41" fmla="*/ 968500 w 1722566"/>
                <a:gd name="connsiteY41" fmla="*/ 1505914 h 2684332"/>
                <a:gd name="connsiteX42" fmla="*/ 817670 w 1722566"/>
                <a:gd name="connsiteY42" fmla="*/ 1537256 h 2684332"/>
                <a:gd name="connsiteX43" fmla="*/ 791029 w 1722566"/>
                <a:gd name="connsiteY43" fmla="*/ 1627362 h 2684332"/>
                <a:gd name="connsiteX44" fmla="*/ 766585 w 1722566"/>
                <a:gd name="connsiteY44" fmla="*/ 1974925 h 2684332"/>
                <a:gd name="connsiteX0" fmla="*/ 788742 w 1722566"/>
                <a:gd name="connsiteY0" fmla="*/ 1924281 h 2684332"/>
                <a:gd name="connsiteX1" fmla="*/ 795819 w 1722566"/>
                <a:gd name="connsiteY1" fmla="*/ 2260188 h 2684332"/>
                <a:gd name="connsiteX2" fmla="*/ 812876 w 1722566"/>
                <a:gd name="connsiteY2" fmla="*/ 2678002 h 2684332"/>
                <a:gd name="connsiteX3" fmla="*/ 393598 w 1722566"/>
                <a:gd name="connsiteY3" fmla="*/ 2684332 h 2684332"/>
                <a:gd name="connsiteX4" fmla="*/ 283690 w 1722566"/>
                <a:gd name="connsiteY4" fmla="*/ 1751553 h 2684332"/>
                <a:gd name="connsiteX5" fmla="*/ 215130 w 1722566"/>
                <a:gd name="connsiteY5" fmla="*/ 1500821 h 2684332"/>
                <a:gd name="connsiteX6" fmla="*/ 35309 w 1722566"/>
                <a:gd name="connsiteY6" fmla="*/ 852445 h 2684332"/>
                <a:gd name="connsiteX7" fmla="*/ 4751 w 1722566"/>
                <a:gd name="connsiteY7" fmla="*/ 753720 h 2684332"/>
                <a:gd name="connsiteX8" fmla="*/ 50 w 1722566"/>
                <a:gd name="connsiteY8" fmla="*/ 725904 h 2684332"/>
                <a:gd name="connsiteX9" fmla="*/ 50 w 1722566"/>
                <a:gd name="connsiteY9" fmla="*/ 482224 h 2684332"/>
                <a:gd name="connsiteX10" fmla="*/ 1617 w 1722566"/>
                <a:gd name="connsiteY10" fmla="*/ 467337 h 2684332"/>
                <a:gd name="connsiteX11" fmla="*/ 15329 w 1722566"/>
                <a:gd name="connsiteY11" fmla="*/ 466945 h 2684332"/>
                <a:gd name="connsiteX12" fmla="*/ 34525 w 1722566"/>
                <a:gd name="connsiteY12" fmla="*/ 484183 h 2684332"/>
                <a:gd name="connsiteX13" fmla="*/ 158324 w 1722566"/>
                <a:gd name="connsiteY13" fmla="*/ 602497 h 2684332"/>
                <a:gd name="connsiteX14" fmla="*/ 184181 w 1722566"/>
                <a:gd name="connsiteY14" fmla="*/ 631488 h 2684332"/>
                <a:gd name="connsiteX15" fmla="*/ 214739 w 1722566"/>
                <a:gd name="connsiteY15" fmla="*/ 624828 h 2684332"/>
                <a:gd name="connsiteX16" fmla="*/ 316598 w 1722566"/>
                <a:gd name="connsiteY16" fmla="*/ 603281 h 2684332"/>
                <a:gd name="connsiteX17" fmla="*/ 494461 w 1722566"/>
                <a:gd name="connsiteY17" fmla="*/ 579383 h 2684332"/>
                <a:gd name="connsiteX18" fmla="*/ 634714 w 1722566"/>
                <a:gd name="connsiteY18" fmla="*/ 540598 h 2684332"/>
                <a:gd name="connsiteX19" fmla="*/ 749894 w 1722566"/>
                <a:gd name="connsiteY19" fmla="*/ 584084 h 2684332"/>
                <a:gd name="connsiteX20" fmla="*/ 801215 w 1722566"/>
                <a:gd name="connsiteY20" fmla="*/ 721203 h 2684332"/>
                <a:gd name="connsiteX21" fmla="*/ 805525 w 1722566"/>
                <a:gd name="connsiteY21" fmla="*/ 738441 h 2684332"/>
                <a:gd name="connsiteX22" fmla="*/ 828247 w 1722566"/>
                <a:gd name="connsiteY22" fmla="*/ 761947 h 2684332"/>
                <a:gd name="connsiteX23" fmla="*/ 892106 w 1722566"/>
                <a:gd name="connsiteY23" fmla="*/ 799165 h 2684332"/>
                <a:gd name="connsiteX24" fmla="*/ 929715 w 1722566"/>
                <a:gd name="connsiteY24" fmla="*/ 808959 h 2684332"/>
                <a:gd name="connsiteX25" fmla="*/ 951654 w 1722566"/>
                <a:gd name="connsiteY25" fmla="*/ 800732 h 2684332"/>
                <a:gd name="connsiteX26" fmla="*/ 936375 w 1722566"/>
                <a:gd name="connsiteY26" fmla="*/ 781927 h 2684332"/>
                <a:gd name="connsiteX27" fmla="*/ 744801 w 1722566"/>
                <a:gd name="connsiteY27" fmla="*/ 493194 h 2684332"/>
                <a:gd name="connsiteX28" fmla="*/ 619043 w 1722566"/>
                <a:gd name="connsiteY28" fmla="*/ 278505 h 2684332"/>
                <a:gd name="connsiteX29" fmla="*/ 632363 w 1722566"/>
                <a:gd name="connsiteY29" fmla="*/ 248731 h 2684332"/>
                <a:gd name="connsiteX30" fmla="*/ 821196 w 1722566"/>
                <a:gd name="connsiteY30" fmla="*/ 168418 h 2684332"/>
                <a:gd name="connsiteX31" fmla="*/ 884270 w 1722566"/>
                <a:gd name="connsiteY31" fmla="*/ 53238 h 2684332"/>
                <a:gd name="connsiteX32" fmla="*/ 913261 w 1722566"/>
                <a:gd name="connsiteY32" fmla="*/ 9752 h 2684332"/>
                <a:gd name="connsiteX33" fmla="*/ 971634 w 1722566"/>
                <a:gd name="connsiteY33" fmla="*/ 64991 h 2684332"/>
                <a:gd name="connsiteX34" fmla="*/ 1198077 w 1722566"/>
                <a:gd name="connsiteY34" fmla="*/ 294567 h 2684332"/>
                <a:gd name="connsiteX35" fmla="*/ 1428828 w 1722566"/>
                <a:gd name="connsiteY35" fmla="*/ 554701 h 2684332"/>
                <a:gd name="connsiteX36" fmla="*/ 1704632 w 1722566"/>
                <a:gd name="connsiteY36" fmla="*/ 927665 h 2684332"/>
                <a:gd name="connsiteX37" fmla="*/ 1718736 w 1722566"/>
                <a:gd name="connsiteY37" fmla="*/ 1061649 h 2684332"/>
                <a:gd name="connsiteX38" fmla="*/ 1661930 w 1722566"/>
                <a:gd name="connsiteY38" fmla="*/ 1210521 h 2684332"/>
                <a:gd name="connsiteX39" fmla="*/ 1510707 w 1722566"/>
                <a:gd name="connsiteY39" fmla="*/ 1304545 h 2684332"/>
                <a:gd name="connsiteX40" fmla="*/ 1153807 w 1722566"/>
                <a:gd name="connsiteY40" fmla="*/ 1446366 h 2684332"/>
                <a:gd name="connsiteX41" fmla="*/ 968500 w 1722566"/>
                <a:gd name="connsiteY41" fmla="*/ 1505914 h 2684332"/>
                <a:gd name="connsiteX42" fmla="*/ 817670 w 1722566"/>
                <a:gd name="connsiteY42" fmla="*/ 1537256 h 2684332"/>
                <a:gd name="connsiteX43" fmla="*/ 791029 w 1722566"/>
                <a:gd name="connsiteY43" fmla="*/ 1627362 h 2684332"/>
                <a:gd name="connsiteX44" fmla="*/ 788742 w 1722566"/>
                <a:gd name="connsiteY44" fmla="*/ 1924281 h 2684332"/>
                <a:gd name="connsiteX0" fmla="*/ 788742 w 1722566"/>
                <a:gd name="connsiteY0" fmla="*/ 1924281 h 2684332"/>
                <a:gd name="connsiteX1" fmla="*/ 795819 w 1722566"/>
                <a:gd name="connsiteY1" fmla="*/ 2260188 h 2684332"/>
                <a:gd name="connsiteX2" fmla="*/ 812876 w 1722566"/>
                <a:gd name="connsiteY2" fmla="*/ 2678002 h 2684332"/>
                <a:gd name="connsiteX3" fmla="*/ 393598 w 1722566"/>
                <a:gd name="connsiteY3" fmla="*/ 2684332 h 2684332"/>
                <a:gd name="connsiteX4" fmla="*/ 283690 w 1722566"/>
                <a:gd name="connsiteY4" fmla="*/ 1751553 h 2684332"/>
                <a:gd name="connsiteX5" fmla="*/ 215130 w 1722566"/>
                <a:gd name="connsiteY5" fmla="*/ 1500821 h 2684332"/>
                <a:gd name="connsiteX6" fmla="*/ 35309 w 1722566"/>
                <a:gd name="connsiteY6" fmla="*/ 852445 h 2684332"/>
                <a:gd name="connsiteX7" fmla="*/ 4751 w 1722566"/>
                <a:gd name="connsiteY7" fmla="*/ 753720 h 2684332"/>
                <a:gd name="connsiteX8" fmla="*/ 50 w 1722566"/>
                <a:gd name="connsiteY8" fmla="*/ 725904 h 2684332"/>
                <a:gd name="connsiteX9" fmla="*/ 50 w 1722566"/>
                <a:gd name="connsiteY9" fmla="*/ 482224 h 2684332"/>
                <a:gd name="connsiteX10" fmla="*/ 1617 w 1722566"/>
                <a:gd name="connsiteY10" fmla="*/ 467337 h 2684332"/>
                <a:gd name="connsiteX11" fmla="*/ 15329 w 1722566"/>
                <a:gd name="connsiteY11" fmla="*/ 466945 h 2684332"/>
                <a:gd name="connsiteX12" fmla="*/ 34525 w 1722566"/>
                <a:gd name="connsiteY12" fmla="*/ 484183 h 2684332"/>
                <a:gd name="connsiteX13" fmla="*/ 158324 w 1722566"/>
                <a:gd name="connsiteY13" fmla="*/ 602497 h 2684332"/>
                <a:gd name="connsiteX14" fmla="*/ 184181 w 1722566"/>
                <a:gd name="connsiteY14" fmla="*/ 631488 h 2684332"/>
                <a:gd name="connsiteX15" fmla="*/ 214739 w 1722566"/>
                <a:gd name="connsiteY15" fmla="*/ 624828 h 2684332"/>
                <a:gd name="connsiteX16" fmla="*/ 316598 w 1722566"/>
                <a:gd name="connsiteY16" fmla="*/ 603281 h 2684332"/>
                <a:gd name="connsiteX17" fmla="*/ 494461 w 1722566"/>
                <a:gd name="connsiteY17" fmla="*/ 579383 h 2684332"/>
                <a:gd name="connsiteX18" fmla="*/ 634714 w 1722566"/>
                <a:gd name="connsiteY18" fmla="*/ 540598 h 2684332"/>
                <a:gd name="connsiteX19" fmla="*/ 749894 w 1722566"/>
                <a:gd name="connsiteY19" fmla="*/ 584084 h 2684332"/>
                <a:gd name="connsiteX20" fmla="*/ 801215 w 1722566"/>
                <a:gd name="connsiteY20" fmla="*/ 721203 h 2684332"/>
                <a:gd name="connsiteX21" fmla="*/ 805525 w 1722566"/>
                <a:gd name="connsiteY21" fmla="*/ 738441 h 2684332"/>
                <a:gd name="connsiteX22" fmla="*/ 828247 w 1722566"/>
                <a:gd name="connsiteY22" fmla="*/ 761947 h 2684332"/>
                <a:gd name="connsiteX23" fmla="*/ 892106 w 1722566"/>
                <a:gd name="connsiteY23" fmla="*/ 799165 h 2684332"/>
                <a:gd name="connsiteX24" fmla="*/ 929715 w 1722566"/>
                <a:gd name="connsiteY24" fmla="*/ 808959 h 2684332"/>
                <a:gd name="connsiteX25" fmla="*/ 951654 w 1722566"/>
                <a:gd name="connsiteY25" fmla="*/ 800732 h 2684332"/>
                <a:gd name="connsiteX26" fmla="*/ 936375 w 1722566"/>
                <a:gd name="connsiteY26" fmla="*/ 781927 h 2684332"/>
                <a:gd name="connsiteX27" fmla="*/ 744801 w 1722566"/>
                <a:gd name="connsiteY27" fmla="*/ 493194 h 2684332"/>
                <a:gd name="connsiteX28" fmla="*/ 619043 w 1722566"/>
                <a:gd name="connsiteY28" fmla="*/ 278505 h 2684332"/>
                <a:gd name="connsiteX29" fmla="*/ 632363 w 1722566"/>
                <a:gd name="connsiteY29" fmla="*/ 248731 h 2684332"/>
                <a:gd name="connsiteX30" fmla="*/ 821196 w 1722566"/>
                <a:gd name="connsiteY30" fmla="*/ 168418 h 2684332"/>
                <a:gd name="connsiteX31" fmla="*/ 884270 w 1722566"/>
                <a:gd name="connsiteY31" fmla="*/ 53238 h 2684332"/>
                <a:gd name="connsiteX32" fmla="*/ 913261 w 1722566"/>
                <a:gd name="connsiteY32" fmla="*/ 9752 h 2684332"/>
                <a:gd name="connsiteX33" fmla="*/ 971634 w 1722566"/>
                <a:gd name="connsiteY33" fmla="*/ 64991 h 2684332"/>
                <a:gd name="connsiteX34" fmla="*/ 1198077 w 1722566"/>
                <a:gd name="connsiteY34" fmla="*/ 294567 h 2684332"/>
                <a:gd name="connsiteX35" fmla="*/ 1428828 w 1722566"/>
                <a:gd name="connsiteY35" fmla="*/ 554701 h 2684332"/>
                <a:gd name="connsiteX36" fmla="*/ 1704632 w 1722566"/>
                <a:gd name="connsiteY36" fmla="*/ 927665 h 2684332"/>
                <a:gd name="connsiteX37" fmla="*/ 1718736 w 1722566"/>
                <a:gd name="connsiteY37" fmla="*/ 1061649 h 2684332"/>
                <a:gd name="connsiteX38" fmla="*/ 1661930 w 1722566"/>
                <a:gd name="connsiteY38" fmla="*/ 1210521 h 2684332"/>
                <a:gd name="connsiteX39" fmla="*/ 1510707 w 1722566"/>
                <a:gd name="connsiteY39" fmla="*/ 1304545 h 2684332"/>
                <a:gd name="connsiteX40" fmla="*/ 1153807 w 1722566"/>
                <a:gd name="connsiteY40" fmla="*/ 1446366 h 2684332"/>
                <a:gd name="connsiteX41" fmla="*/ 968500 w 1722566"/>
                <a:gd name="connsiteY41" fmla="*/ 1505914 h 2684332"/>
                <a:gd name="connsiteX42" fmla="*/ 817670 w 1722566"/>
                <a:gd name="connsiteY42" fmla="*/ 1537256 h 2684332"/>
                <a:gd name="connsiteX43" fmla="*/ 791029 w 1722566"/>
                <a:gd name="connsiteY43" fmla="*/ 1627362 h 2684332"/>
                <a:gd name="connsiteX44" fmla="*/ 788742 w 1722566"/>
                <a:gd name="connsiteY44" fmla="*/ 1924281 h 2684332"/>
                <a:gd name="connsiteX0" fmla="*/ 807733 w 1722566"/>
                <a:gd name="connsiteY0" fmla="*/ 2031899 h 2684332"/>
                <a:gd name="connsiteX1" fmla="*/ 795819 w 1722566"/>
                <a:gd name="connsiteY1" fmla="*/ 2260188 h 2684332"/>
                <a:gd name="connsiteX2" fmla="*/ 812876 w 1722566"/>
                <a:gd name="connsiteY2" fmla="*/ 2678002 h 2684332"/>
                <a:gd name="connsiteX3" fmla="*/ 393598 w 1722566"/>
                <a:gd name="connsiteY3" fmla="*/ 2684332 h 2684332"/>
                <a:gd name="connsiteX4" fmla="*/ 283690 w 1722566"/>
                <a:gd name="connsiteY4" fmla="*/ 1751553 h 2684332"/>
                <a:gd name="connsiteX5" fmla="*/ 215130 w 1722566"/>
                <a:gd name="connsiteY5" fmla="*/ 1500821 h 2684332"/>
                <a:gd name="connsiteX6" fmla="*/ 35309 w 1722566"/>
                <a:gd name="connsiteY6" fmla="*/ 852445 h 2684332"/>
                <a:gd name="connsiteX7" fmla="*/ 4751 w 1722566"/>
                <a:gd name="connsiteY7" fmla="*/ 753720 h 2684332"/>
                <a:gd name="connsiteX8" fmla="*/ 50 w 1722566"/>
                <a:gd name="connsiteY8" fmla="*/ 725904 h 2684332"/>
                <a:gd name="connsiteX9" fmla="*/ 50 w 1722566"/>
                <a:gd name="connsiteY9" fmla="*/ 482224 h 2684332"/>
                <a:gd name="connsiteX10" fmla="*/ 1617 w 1722566"/>
                <a:gd name="connsiteY10" fmla="*/ 467337 h 2684332"/>
                <a:gd name="connsiteX11" fmla="*/ 15329 w 1722566"/>
                <a:gd name="connsiteY11" fmla="*/ 466945 h 2684332"/>
                <a:gd name="connsiteX12" fmla="*/ 34525 w 1722566"/>
                <a:gd name="connsiteY12" fmla="*/ 484183 h 2684332"/>
                <a:gd name="connsiteX13" fmla="*/ 158324 w 1722566"/>
                <a:gd name="connsiteY13" fmla="*/ 602497 h 2684332"/>
                <a:gd name="connsiteX14" fmla="*/ 184181 w 1722566"/>
                <a:gd name="connsiteY14" fmla="*/ 631488 h 2684332"/>
                <a:gd name="connsiteX15" fmla="*/ 214739 w 1722566"/>
                <a:gd name="connsiteY15" fmla="*/ 624828 h 2684332"/>
                <a:gd name="connsiteX16" fmla="*/ 316598 w 1722566"/>
                <a:gd name="connsiteY16" fmla="*/ 603281 h 2684332"/>
                <a:gd name="connsiteX17" fmla="*/ 494461 w 1722566"/>
                <a:gd name="connsiteY17" fmla="*/ 579383 h 2684332"/>
                <a:gd name="connsiteX18" fmla="*/ 634714 w 1722566"/>
                <a:gd name="connsiteY18" fmla="*/ 540598 h 2684332"/>
                <a:gd name="connsiteX19" fmla="*/ 749894 w 1722566"/>
                <a:gd name="connsiteY19" fmla="*/ 584084 h 2684332"/>
                <a:gd name="connsiteX20" fmla="*/ 801215 w 1722566"/>
                <a:gd name="connsiteY20" fmla="*/ 721203 h 2684332"/>
                <a:gd name="connsiteX21" fmla="*/ 805525 w 1722566"/>
                <a:gd name="connsiteY21" fmla="*/ 738441 h 2684332"/>
                <a:gd name="connsiteX22" fmla="*/ 828247 w 1722566"/>
                <a:gd name="connsiteY22" fmla="*/ 761947 h 2684332"/>
                <a:gd name="connsiteX23" fmla="*/ 892106 w 1722566"/>
                <a:gd name="connsiteY23" fmla="*/ 799165 h 2684332"/>
                <a:gd name="connsiteX24" fmla="*/ 929715 w 1722566"/>
                <a:gd name="connsiteY24" fmla="*/ 808959 h 2684332"/>
                <a:gd name="connsiteX25" fmla="*/ 951654 w 1722566"/>
                <a:gd name="connsiteY25" fmla="*/ 800732 h 2684332"/>
                <a:gd name="connsiteX26" fmla="*/ 936375 w 1722566"/>
                <a:gd name="connsiteY26" fmla="*/ 781927 h 2684332"/>
                <a:gd name="connsiteX27" fmla="*/ 744801 w 1722566"/>
                <a:gd name="connsiteY27" fmla="*/ 493194 h 2684332"/>
                <a:gd name="connsiteX28" fmla="*/ 619043 w 1722566"/>
                <a:gd name="connsiteY28" fmla="*/ 278505 h 2684332"/>
                <a:gd name="connsiteX29" fmla="*/ 632363 w 1722566"/>
                <a:gd name="connsiteY29" fmla="*/ 248731 h 2684332"/>
                <a:gd name="connsiteX30" fmla="*/ 821196 w 1722566"/>
                <a:gd name="connsiteY30" fmla="*/ 168418 h 2684332"/>
                <a:gd name="connsiteX31" fmla="*/ 884270 w 1722566"/>
                <a:gd name="connsiteY31" fmla="*/ 53238 h 2684332"/>
                <a:gd name="connsiteX32" fmla="*/ 913261 w 1722566"/>
                <a:gd name="connsiteY32" fmla="*/ 9752 h 2684332"/>
                <a:gd name="connsiteX33" fmla="*/ 971634 w 1722566"/>
                <a:gd name="connsiteY33" fmla="*/ 64991 h 2684332"/>
                <a:gd name="connsiteX34" fmla="*/ 1198077 w 1722566"/>
                <a:gd name="connsiteY34" fmla="*/ 294567 h 2684332"/>
                <a:gd name="connsiteX35" fmla="*/ 1428828 w 1722566"/>
                <a:gd name="connsiteY35" fmla="*/ 554701 h 2684332"/>
                <a:gd name="connsiteX36" fmla="*/ 1704632 w 1722566"/>
                <a:gd name="connsiteY36" fmla="*/ 927665 h 2684332"/>
                <a:gd name="connsiteX37" fmla="*/ 1718736 w 1722566"/>
                <a:gd name="connsiteY37" fmla="*/ 1061649 h 2684332"/>
                <a:gd name="connsiteX38" fmla="*/ 1661930 w 1722566"/>
                <a:gd name="connsiteY38" fmla="*/ 1210521 h 2684332"/>
                <a:gd name="connsiteX39" fmla="*/ 1510707 w 1722566"/>
                <a:gd name="connsiteY39" fmla="*/ 1304545 h 2684332"/>
                <a:gd name="connsiteX40" fmla="*/ 1153807 w 1722566"/>
                <a:gd name="connsiteY40" fmla="*/ 1446366 h 2684332"/>
                <a:gd name="connsiteX41" fmla="*/ 968500 w 1722566"/>
                <a:gd name="connsiteY41" fmla="*/ 1505914 h 2684332"/>
                <a:gd name="connsiteX42" fmla="*/ 817670 w 1722566"/>
                <a:gd name="connsiteY42" fmla="*/ 1537256 h 2684332"/>
                <a:gd name="connsiteX43" fmla="*/ 791029 w 1722566"/>
                <a:gd name="connsiteY43" fmla="*/ 1627362 h 2684332"/>
                <a:gd name="connsiteX44" fmla="*/ 807733 w 1722566"/>
                <a:gd name="connsiteY44" fmla="*/ 2031899 h 2684332"/>
                <a:gd name="connsiteX0" fmla="*/ 807733 w 1722566"/>
                <a:gd name="connsiteY0" fmla="*/ 2031899 h 2684332"/>
                <a:gd name="connsiteX1" fmla="*/ 795819 w 1722566"/>
                <a:gd name="connsiteY1" fmla="*/ 2260188 h 2684332"/>
                <a:gd name="connsiteX2" fmla="*/ 812876 w 1722566"/>
                <a:gd name="connsiteY2" fmla="*/ 2678002 h 2684332"/>
                <a:gd name="connsiteX3" fmla="*/ 393598 w 1722566"/>
                <a:gd name="connsiteY3" fmla="*/ 2684332 h 2684332"/>
                <a:gd name="connsiteX4" fmla="*/ 283690 w 1722566"/>
                <a:gd name="connsiteY4" fmla="*/ 1751553 h 2684332"/>
                <a:gd name="connsiteX5" fmla="*/ 215130 w 1722566"/>
                <a:gd name="connsiteY5" fmla="*/ 1500821 h 2684332"/>
                <a:gd name="connsiteX6" fmla="*/ 35309 w 1722566"/>
                <a:gd name="connsiteY6" fmla="*/ 852445 h 2684332"/>
                <a:gd name="connsiteX7" fmla="*/ 4751 w 1722566"/>
                <a:gd name="connsiteY7" fmla="*/ 753720 h 2684332"/>
                <a:gd name="connsiteX8" fmla="*/ 50 w 1722566"/>
                <a:gd name="connsiteY8" fmla="*/ 725904 h 2684332"/>
                <a:gd name="connsiteX9" fmla="*/ 50 w 1722566"/>
                <a:gd name="connsiteY9" fmla="*/ 482224 h 2684332"/>
                <a:gd name="connsiteX10" fmla="*/ 1617 w 1722566"/>
                <a:gd name="connsiteY10" fmla="*/ 467337 h 2684332"/>
                <a:gd name="connsiteX11" fmla="*/ 15329 w 1722566"/>
                <a:gd name="connsiteY11" fmla="*/ 466945 h 2684332"/>
                <a:gd name="connsiteX12" fmla="*/ 34525 w 1722566"/>
                <a:gd name="connsiteY12" fmla="*/ 484183 h 2684332"/>
                <a:gd name="connsiteX13" fmla="*/ 158324 w 1722566"/>
                <a:gd name="connsiteY13" fmla="*/ 602497 h 2684332"/>
                <a:gd name="connsiteX14" fmla="*/ 184181 w 1722566"/>
                <a:gd name="connsiteY14" fmla="*/ 631488 h 2684332"/>
                <a:gd name="connsiteX15" fmla="*/ 214739 w 1722566"/>
                <a:gd name="connsiteY15" fmla="*/ 624828 h 2684332"/>
                <a:gd name="connsiteX16" fmla="*/ 316598 w 1722566"/>
                <a:gd name="connsiteY16" fmla="*/ 603281 h 2684332"/>
                <a:gd name="connsiteX17" fmla="*/ 494461 w 1722566"/>
                <a:gd name="connsiteY17" fmla="*/ 579383 h 2684332"/>
                <a:gd name="connsiteX18" fmla="*/ 634714 w 1722566"/>
                <a:gd name="connsiteY18" fmla="*/ 540598 h 2684332"/>
                <a:gd name="connsiteX19" fmla="*/ 749894 w 1722566"/>
                <a:gd name="connsiteY19" fmla="*/ 584084 h 2684332"/>
                <a:gd name="connsiteX20" fmla="*/ 801215 w 1722566"/>
                <a:gd name="connsiteY20" fmla="*/ 721203 h 2684332"/>
                <a:gd name="connsiteX21" fmla="*/ 805525 w 1722566"/>
                <a:gd name="connsiteY21" fmla="*/ 738441 h 2684332"/>
                <a:gd name="connsiteX22" fmla="*/ 828247 w 1722566"/>
                <a:gd name="connsiteY22" fmla="*/ 761947 h 2684332"/>
                <a:gd name="connsiteX23" fmla="*/ 892106 w 1722566"/>
                <a:gd name="connsiteY23" fmla="*/ 799165 h 2684332"/>
                <a:gd name="connsiteX24" fmla="*/ 929715 w 1722566"/>
                <a:gd name="connsiteY24" fmla="*/ 808959 h 2684332"/>
                <a:gd name="connsiteX25" fmla="*/ 951654 w 1722566"/>
                <a:gd name="connsiteY25" fmla="*/ 800732 h 2684332"/>
                <a:gd name="connsiteX26" fmla="*/ 936375 w 1722566"/>
                <a:gd name="connsiteY26" fmla="*/ 781927 h 2684332"/>
                <a:gd name="connsiteX27" fmla="*/ 744801 w 1722566"/>
                <a:gd name="connsiteY27" fmla="*/ 493194 h 2684332"/>
                <a:gd name="connsiteX28" fmla="*/ 619043 w 1722566"/>
                <a:gd name="connsiteY28" fmla="*/ 278505 h 2684332"/>
                <a:gd name="connsiteX29" fmla="*/ 632363 w 1722566"/>
                <a:gd name="connsiteY29" fmla="*/ 248731 h 2684332"/>
                <a:gd name="connsiteX30" fmla="*/ 821196 w 1722566"/>
                <a:gd name="connsiteY30" fmla="*/ 168418 h 2684332"/>
                <a:gd name="connsiteX31" fmla="*/ 884270 w 1722566"/>
                <a:gd name="connsiteY31" fmla="*/ 53238 h 2684332"/>
                <a:gd name="connsiteX32" fmla="*/ 913261 w 1722566"/>
                <a:gd name="connsiteY32" fmla="*/ 9752 h 2684332"/>
                <a:gd name="connsiteX33" fmla="*/ 971634 w 1722566"/>
                <a:gd name="connsiteY33" fmla="*/ 64991 h 2684332"/>
                <a:gd name="connsiteX34" fmla="*/ 1198077 w 1722566"/>
                <a:gd name="connsiteY34" fmla="*/ 294567 h 2684332"/>
                <a:gd name="connsiteX35" fmla="*/ 1428828 w 1722566"/>
                <a:gd name="connsiteY35" fmla="*/ 554701 h 2684332"/>
                <a:gd name="connsiteX36" fmla="*/ 1704632 w 1722566"/>
                <a:gd name="connsiteY36" fmla="*/ 927665 h 2684332"/>
                <a:gd name="connsiteX37" fmla="*/ 1718736 w 1722566"/>
                <a:gd name="connsiteY37" fmla="*/ 1061649 h 2684332"/>
                <a:gd name="connsiteX38" fmla="*/ 1661930 w 1722566"/>
                <a:gd name="connsiteY38" fmla="*/ 1210521 h 2684332"/>
                <a:gd name="connsiteX39" fmla="*/ 1510707 w 1722566"/>
                <a:gd name="connsiteY39" fmla="*/ 1304545 h 2684332"/>
                <a:gd name="connsiteX40" fmla="*/ 1153807 w 1722566"/>
                <a:gd name="connsiteY40" fmla="*/ 1446366 h 2684332"/>
                <a:gd name="connsiteX41" fmla="*/ 968500 w 1722566"/>
                <a:gd name="connsiteY41" fmla="*/ 1505914 h 2684332"/>
                <a:gd name="connsiteX42" fmla="*/ 817670 w 1722566"/>
                <a:gd name="connsiteY42" fmla="*/ 1537256 h 2684332"/>
                <a:gd name="connsiteX43" fmla="*/ 791029 w 1722566"/>
                <a:gd name="connsiteY43" fmla="*/ 1627362 h 2684332"/>
                <a:gd name="connsiteX44" fmla="*/ 807733 w 1722566"/>
                <a:gd name="connsiteY44" fmla="*/ 2031899 h 2684332"/>
                <a:gd name="connsiteX0" fmla="*/ 826725 w 1722566"/>
                <a:gd name="connsiteY0" fmla="*/ 1971760 h 2684332"/>
                <a:gd name="connsiteX1" fmla="*/ 795819 w 1722566"/>
                <a:gd name="connsiteY1" fmla="*/ 2260188 h 2684332"/>
                <a:gd name="connsiteX2" fmla="*/ 812876 w 1722566"/>
                <a:gd name="connsiteY2" fmla="*/ 2678002 h 2684332"/>
                <a:gd name="connsiteX3" fmla="*/ 393598 w 1722566"/>
                <a:gd name="connsiteY3" fmla="*/ 2684332 h 2684332"/>
                <a:gd name="connsiteX4" fmla="*/ 283690 w 1722566"/>
                <a:gd name="connsiteY4" fmla="*/ 1751553 h 2684332"/>
                <a:gd name="connsiteX5" fmla="*/ 215130 w 1722566"/>
                <a:gd name="connsiteY5" fmla="*/ 1500821 h 2684332"/>
                <a:gd name="connsiteX6" fmla="*/ 35309 w 1722566"/>
                <a:gd name="connsiteY6" fmla="*/ 852445 h 2684332"/>
                <a:gd name="connsiteX7" fmla="*/ 4751 w 1722566"/>
                <a:gd name="connsiteY7" fmla="*/ 753720 h 2684332"/>
                <a:gd name="connsiteX8" fmla="*/ 50 w 1722566"/>
                <a:gd name="connsiteY8" fmla="*/ 725904 h 2684332"/>
                <a:gd name="connsiteX9" fmla="*/ 50 w 1722566"/>
                <a:gd name="connsiteY9" fmla="*/ 482224 h 2684332"/>
                <a:gd name="connsiteX10" fmla="*/ 1617 w 1722566"/>
                <a:gd name="connsiteY10" fmla="*/ 467337 h 2684332"/>
                <a:gd name="connsiteX11" fmla="*/ 15329 w 1722566"/>
                <a:gd name="connsiteY11" fmla="*/ 466945 h 2684332"/>
                <a:gd name="connsiteX12" fmla="*/ 34525 w 1722566"/>
                <a:gd name="connsiteY12" fmla="*/ 484183 h 2684332"/>
                <a:gd name="connsiteX13" fmla="*/ 158324 w 1722566"/>
                <a:gd name="connsiteY13" fmla="*/ 602497 h 2684332"/>
                <a:gd name="connsiteX14" fmla="*/ 184181 w 1722566"/>
                <a:gd name="connsiteY14" fmla="*/ 631488 h 2684332"/>
                <a:gd name="connsiteX15" fmla="*/ 214739 w 1722566"/>
                <a:gd name="connsiteY15" fmla="*/ 624828 h 2684332"/>
                <a:gd name="connsiteX16" fmla="*/ 316598 w 1722566"/>
                <a:gd name="connsiteY16" fmla="*/ 603281 h 2684332"/>
                <a:gd name="connsiteX17" fmla="*/ 494461 w 1722566"/>
                <a:gd name="connsiteY17" fmla="*/ 579383 h 2684332"/>
                <a:gd name="connsiteX18" fmla="*/ 634714 w 1722566"/>
                <a:gd name="connsiteY18" fmla="*/ 540598 h 2684332"/>
                <a:gd name="connsiteX19" fmla="*/ 749894 w 1722566"/>
                <a:gd name="connsiteY19" fmla="*/ 584084 h 2684332"/>
                <a:gd name="connsiteX20" fmla="*/ 801215 w 1722566"/>
                <a:gd name="connsiteY20" fmla="*/ 721203 h 2684332"/>
                <a:gd name="connsiteX21" fmla="*/ 805525 w 1722566"/>
                <a:gd name="connsiteY21" fmla="*/ 738441 h 2684332"/>
                <a:gd name="connsiteX22" fmla="*/ 828247 w 1722566"/>
                <a:gd name="connsiteY22" fmla="*/ 761947 h 2684332"/>
                <a:gd name="connsiteX23" fmla="*/ 892106 w 1722566"/>
                <a:gd name="connsiteY23" fmla="*/ 799165 h 2684332"/>
                <a:gd name="connsiteX24" fmla="*/ 929715 w 1722566"/>
                <a:gd name="connsiteY24" fmla="*/ 808959 h 2684332"/>
                <a:gd name="connsiteX25" fmla="*/ 951654 w 1722566"/>
                <a:gd name="connsiteY25" fmla="*/ 800732 h 2684332"/>
                <a:gd name="connsiteX26" fmla="*/ 936375 w 1722566"/>
                <a:gd name="connsiteY26" fmla="*/ 781927 h 2684332"/>
                <a:gd name="connsiteX27" fmla="*/ 744801 w 1722566"/>
                <a:gd name="connsiteY27" fmla="*/ 493194 h 2684332"/>
                <a:gd name="connsiteX28" fmla="*/ 619043 w 1722566"/>
                <a:gd name="connsiteY28" fmla="*/ 278505 h 2684332"/>
                <a:gd name="connsiteX29" fmla="*/ 632363 w 1722566"/>
                <a:gd name="connsiteY29" fmla="*/ 248731 h 2684332"/>
                <a:gd name="connsiteX30" fmla="*/ 821196 w 1722566"/>
                <a:gd name="connsiteY30" fmla="*/ 168418 h 2684332"/>
                <a:gd name="connsiteX31" fmla="*/ 884270 w 1722566"/>
                <a:gd name="connsiteY31" fmla="*/ 53238 h 2684332"/>
                <a:gd name="connsiteX32" fmla="*/ 913261 w 1722566"/>
                <a:gd name="connsiteY32" fmla="*/ 9752 h 2684332"/>
                <a:gd name="connsiteX33" fmla="*/ 971634 w 1722566"/>
                <a:gd name="connsiteY33" fmla="*/ 64991 h 2684332"/>
                <a:gd name="connsiteX34" fmla="*/ 1198077 w 1722566"/>
                <a:gd name="connsiteY34" fmla="*/ 294567 h 2684332"/>
                <a:gd name="connsiteX35" fmla="*/ 1428828 w 1722566"/>
                <a:gd name="connsiteY35" fmla="*/ 554701 h 2684332"/>
                <a:gd name="connsiteX36" fmla="*/ 1704632 w 1722566"/>
                <a:gd name="connsiteY36" fmla="*/ 927665 h 2684332"/>
                <a:gd name="connsiteX37" fmla="*/ 1718736 w 1722566"/>
                <a:gd name="connsiteY37" fmla="*/ 1061649 h 2684332"/>
                <a:gd name="connsiteX38" fmla="*/ 1661930 w 1722566"/>
                <a:gd name="connsiteY38" fmla="*/ 1210521 h 2684332"/>
                <a:gd name="connsiteX39" fmla="*/ 1510707 w 1722566"/>
                <a:gd name="connsiteY39" fmla="*/ 1304545 h 2684332"/>
                <a:gd name="connsiteX40" fmla="*/ 1153807 w 1722566"/>
                <a:gd name="connsiteY40" fmla="*/ 1446366 h 2684332"/>
                <a:gd name="connsiteX41" fmla="*/ 968500 w 1722566"/>
                <a:gd name="connsiteY41" fmla="*/ 1505914 h 2684332"/>
                <a:gd name="connsiteX42" fmla="*/ 817670 w 1722566"/>
                <a:gd name="connsiteY42" fmla="*/ 1537256 h 2684332"/>
                <a:gd name="connsiteX43" fmla="*/ 791029 w 1722566"/>
                <a:gd name="connsiteY43" fmla="*/ 1627362 h 2684332"/>
                <a:gd name="connsiteX44" fmla="*/ 826725 w 1722566"/>
                <a:gd name="connsiteY44" fmla="*/ 1971760 h 2684332"/>
                <a:gd name="connsiteX0" fmla="*/ 826725 w 1722566"/>
                <a:gd name="connsiteY0" fmla="*/ 1971760 h 2684332"/>
                <a:gd name="connsiteX1" fmla="*/ 795819 w 1722566"/>
                <a:gd name="connsiteY1" fmla="*/ 2260188 h 2684332"/>
                <a:gd name="connsiteX2" fmla="*/ 812876 w 1722566"/>
                <a:gd name="connsiteY2" fmla="*/ 2678002 h 2684332"/>
                <a:gd name="connsiteX3" fmla="*/ 393598 w 1722566"/>
                <a:gd name="connsiteY3" fmla="*/ 2684332 h 2684332"/>
                <a:gd name="connsiteX4" fmla="*/ 283690 w 1722566"/>
                <a:gd name="connsiteY4" fmla="*/ 1751553 h 2684332"/>
                <a:gd name="connsiteX5" fmla="*/ 215130 w 1722566"/>
                <a:gd name="connsiteY5" fmla="*/ 1500821 h 2684332"/>
                <a:gd name="connsiteX6" fmla="*/ 35309 w 1722566"/>
                <a:gd name="connsiteY6" fmla="*/ 852445 h 2684332"/>
                <a:gd name="connsiteX7" fmla="*/ 4751 w 1722566"/>
                <a:gd name="connsiteY7" fmla="*/ 753720 h 2684332"/>
                <a:gd name="connsiteX8" fmla="*/ 50 w 1722566"/>
                <a:gd name="connsiteY8" fmla="*/ 725904 h 2684332"/>
                <a:gd name="connsiteX9" fmla="*/ 50 w 1722566"/>
                <a:gd name="connsiteY9" fmla="*/ 482224 h 2684332"/>
                <a:gd name="connsiteX10" fmla="*/ 1617 w 1722566"/>
                <a:gd name="connsiteY10" fmla="*/ 467337 h 2684332"/>
                <a:gd name="connsiteX11" fmla="*/ 15329 w 1722566"/>
                <a:gd name="connsiteY11" fmla="*/ 466945 h 2684332"/>
                <a:gd name="connsiteX12" fmla="*/ 34525 w 1722566"/>
                <a:gd name="connsiteY12" fmla="*/ 484183 h 2684332"/>
                <a:gd name="connsiteX13" fmla="*/ 158324 w 1722566"/>
                <a:gd name="connsiteY13" fmla="*/ 602497 h 2684332"/>
                <a:gd name="connsiteX14" fmla="*/ 184181 w 1722566"/>
                <a:gd name="connsiteY14" fmla="*/ 631488 h 2684332"/>
                <a:gd name="connsiteX15" fmla="*/ 214739 w 1722566"/>
                <a:gd name="connsiteY15" fmla="*/ 624828 h 2684332"/>
                <a:gd name="connsiteX16" fmla="*/ 316598 w 1722566"/>
                <a:gd name="connsiteY16" fmla="*/ 603281 h 2684332"/>
                <a:gd name="connsiteX17" fmla="*/ 494461 w 1722566"/>
                <a:gd name="connsiteY17" fmla="*/ 579383 h 2684332"/>
                <a:gd name="connsiteX18" fmla="*/ 634714 w 1722566"/>
                <a:gd name="connsiteY18" fmla="*/ 540598 h 2684332"/>
                <a:gd name="connsiteX19" fmla="*/ 749894 w 1722566"/>
                <a:gd name="connsiteY19" fmla="*/ 584084 h 2684332"/>
                <a:gd name="connsiteX20" fmla="*/ 801215 w 1722566"/>
                <a:gd name="connsiteY20" fmla="*/ 721203 h 2684332"/>
                <a:gd name="connsiteX21" fmla="*/ 805525 w 1722566"/>
                <a:gd name="connsiteY21" fmla="*/ 738441 h 2684332"/>
                <a:gd name="connsiteX22" fmla="*/ 828247 w 1722566"/>
                <a:gd name="connsiteY22" fmla="*/ 761947 h 2684332"/>
                <a:gd name="connsiteX23" fmla="*/ 892106 w 1722566"/>
                <a:gd name="connsiteY23" fmla="*/ 799165 h 2684332"/>
                <a:gd name="connsiteX24" fmla="*/ 929715 w 1722566"/>
                <a:gd name="connsiteY24" fmla="*/ 808959 h 2684332"/>
                <a:gd name="connsiteX25" fmla="*/ 951654 w 1722566"/>
                <a:gd name="connsiteY25" fmla="*/ 800732 h 2684332"/>
                <a:gd name="connsiteX26" fmla="*/ 936375 w 1722566"/>
                <a:gd name="connsiteY26" fmla="*/ 781927 h 2684332"/>
                <a:gd name="connsiteX27" fmla="*/ 744801 w 1722566"/>
                <a:gd name="connsiteY27" fmla="*/ 493194 h 2684332"/>
                <a:gd name="connsiteX28" fmla="*/ 619043 w 1722566"/>
                <a:gd name="connsiteY28" fmla="*/ 278505 h 2684332"/>
                <a:gd name="connsiteX29" fmla="*/ 632363 w 1722566"/>
                <a:gd name="connsiteY29" fmla="*/ 248731 h 2684332"/>
                <a:gd name="connsiteX30" fmla="*/ 821196 w 1722566"/>
                <a:gd name="connsiteY30" fmla="*/ 168418 h 2684332"/>
                <a:gd name="connsiteX31" fmla="*/ 884270 w 1722566"/>
                <a:gd name="connsiteY31" fmla="*/ 53238 h 2684332"/>
                <a:gd name="connsiteX32" fmla="*/ 913261 w 1722566"/>
                <a:gd name="connsiteY32" fmla="*/ 9752 h 2684332"/>
                <a:gd name="connsiteX33" fmla="*/ 971634 w 1722566"/>
                <a:gd name="connsiteY33" fmla="*/ 64991 h 2684332"/>
                <a:gd name="connsiteX34" fmla="*/ 1198077 w 1722566"/>
                <a:gd name="connsiteY34" fmla="*/ 294567 h 2684332"/>
                <a:gd name="connsiteX35" fmla="*/ 1428828 w 1722566"/>
                <a:gd name="connsiteY35" fmla="*/ 554701 h 2684332"/>
                <a:gd name="connsiteX36" fmla="*/ 1704632 w 1722566"/>
                <a:gd name="connsiteY36" fmla="*/ 927665 h 2684332"/>
                <a:gd name="connsiteX37" fmla="*/ 1718736 w 1722566"/>
                <a:gd name="connsiteY37" fmla="*/ 1061649 h 2684332"/>
                <a:gd name="connsiteX38" fmla="*/ 1661930 w 1722566"/>
                <a:gd name="connsiteY38" fmla="*/ 1210521 h 2684332"/>
                <a:gd name="connsiteX39" fmla="*/ 1510707 w 1722566"/>
                <a:gd name="connsiteY39" fmla="*/ 1304545 h 2684332"/>
                <a:gd name="connsiteX40" fmla="*/ 1153807 w 1722566"/>
                <a:gd name="connsiteY40" fmla="*/ 1446366 h 2684332"/>
                <a:gd name="connsiteX41" fmla="*/ 968500 w 1722566"/>
                <a:gd name="connsiteY41" fmla="*/ 1505914 h 2684332"/>
                <a:gd name="connsiteX42" fmla="*/ 817670 w 1722566"/>
                <a:gd name="connsiteY42" fmla="*/ 1537256 h 2684332"/>
                <a:gd name="connsiteX43" fmla="*/ 791029 w 1722566"/>
                <a:gd name="connsiteY43" fmla="*/ 1627362 h 2684332"/>
                <a:gd name="connsiteX44" fmla="*/ 826725 w 1722566"/>
                <a:gd name="connsiteY44" fmla="*/ 1971760 h 2684332"/>
                <a:gd name="connsiteX0" fmla="*/ 788742 w 1722566"/>
                <a:gd name="connsiteY0" fmla="*/ 1965430 h 2684332"/>
                <a:gd name="connsiteX1" fmla="*/ 795819 w 1722566"/>
                <a:gd name="connsiteY1" fmla="*/ 2260188 h 2684332"/>
                <a:gd name="connsiteX2" fmla="*/ 812876 w 1722566"/>
                <a:gd name="connsiteY2" fmla="*/ 2678002 h 2684332"/>
                <a:gd name="connsiteX3" fmla="*/ 393598 w 1722566"/>
                <a:gd name="connsiteY3" fmla="*/ 2684332 h 2684332"/>
                <a:gd name="connsiteX4" fmla="*/ 283690 w 1722566"/>
                <a:gd name="connsiteY4" fmla="*/ 1751553 h 2684332"/>
                <a:gd name="connsiteX5" fmla="*/ 215130 w 1722566"/>
                <a:gd name="connsiteY5" fmla="*/ 1500821 h 2684332"/>
                <a:gd name="connsiteX6" fmla="*/ 35309 w 1722566"/>
                <a:gd name="connsiteY6" fmla="*/ 852445 h 2684332"/>
                <a:gd name="connsiteX7" fmla="*/ 4751 w 1722566"/>
                <a:gd name="connsiteY7" fmla="*/ 753720 h 2684332"/>
                <a:gd name="connsiteX8" fmla="*/ 50 w 1722566"/>
                <a:gd name="connsiteY8" fmla="*/ 725904 h 2684332"/>
                <a:gd name="connsiteX9" fmla="*/ 50 w 1722566"/>
                <a:gd name="connsiteY9" fmla="*/ 482224 h 2684332"/>
                <a:gd name="connsiteX10" fmla="*/ 1617 w 1722566"/>
                <a:gd name="connsiteY10" fmla="*/ 467337 h 2684332"/>
                <a:gd name="connsiteX11" fmla="*/ 15329 w 1722566"/>
                <a:gd name="connsiteY11" fmla="*/ 466945 h 2684332"/>
                <a:gd name="connsiteX12" fmla="*/ 34525 w 1722566"/>
                <a:gd name="connsiteY12" fmla="*/ 484183 h 2684332"/>
                <a:gd name="connsiteX13" fmla="*/ 158324 w 1722566"/>
                <a:gd name="connsiteY13" fmla="*/ 602497 h 2684332"/>
                <a:gd name="connsiteX14" fmla="*/ 184181 w 1722566"/>
                <a:gd name="connsiteY14" fmla="*/ 631488 h 2684332"/>
                <a:gd name="connsiteX15" fmla="*/ 214739 w 1722566"/>
                <a:gd name="connsiteY15" fmla="*/ 624828 h 2684332"/>
                <a:gd name="connsiteX16" fmla="*/ 316598 w 1722566"/>
                <a:gd name="connsiteY16" fmla="*/ 603281 h 2684332"/>
                <a:gd name="connsiteX17" fmla="*/ 494461 w 1722566"/>
                <a:gd name="connsiteY17" fmla="*/ 579383 h 2684332"/>
                <a:gd name="connsiteX18" fmla="*/ 634714 w 1722566"/>
                <a:gd name="connsiteY18" fmla="*/ 540598 h 2684332"/>
                <a:gd name="connsiteX19" fmla="*/ 749894 w 1722566"/>
                <a:gd name="connsiteY19" fmla="*/ 584084 h 2684332"/>
                <a:gd name="connsiteX20" fmla="*/ 801215 w 1722566"/>
                <a:gd name="connsiteY20" fmla="*/ 721203 h 2684332"/>
                <a:gd name="connsiteX21" fmla="*/ 805525 w 1722566"/>
                <a:gd name="connsiteY21" fmla="*/ 738441 h 2684332"/>
                <a:gd name="connsiteX22" fmla="*/ 828247 w 1722566"/>
                <a:gd name="connsiteY22" fmla="*/ 761947 h 2684332"/>
                <a:gd name="connsiteX23" fmla="*/ 892106 w 1722566"/>
                <a:gd name="connsiteY23" fmla="*/ 799165 h 2684332"/>
                <a:gd name="connsiteX24" fmla="*/ 929715 w 1722566"/>
                <a:gd name="connsiteY24" fmla="*/ 808959 h 2684332"/>
                <a:gd name="connsiteX25" fmla="*/ 951654 w 1722566"/>
                <a:gd name="connsiteY25" fmla="*/ 800732 h 2684332"/>
                <a:gd name="connsiteX26" fmla="*/ 936375 w 1722566"/>
                <a:gd name="connsiteY26" fmla="*/ 781927 h 2684332"/>
                <a:gd name="connsiteX27" fmla="*/ 744801 w 1722566"/>
                <a:gd name="connsiteY27" fmla="*/ 493194 h 2684332"/>
                <a:gd name="connsiteX28" fmla="*/ 619043 w 1722566"/>
                <a:gd name="connsiteY28" fmla="*/ 278505 h 2684332"/>
                <a:gd name="connsiteX29" fmla="*/ 632363 w 1722566"/>
                <a:gd name="connsiteY29" fmla="*/ 248731 h 2684332"/>
                <a:gd name="connsiteX30" fmla="*/ 821196 w 1722566"/>
                <a:gd name="connsiteY30" fmla="*/ 168418 h 2684332"/>
                <a:gd name="connsiteX31" fmla="*/ 884270 w 1722566"/>
                <a:gd name="connsiteY31" fmla="*/ 53238 h 2684332"/>
                <a:gd name="connsiteX32" fmla="*/ 913261 w 1722566"/>
                <a:gd name="connsiteY32" fmla="*/ 9752 h 2684332"/>
                <a:gd name="connsiteX33" fmla="*/ 971634 w 1722566"/>
                <a:gd name="connsiteY33" fmla="*/ 64991 h 2684332"/>
                <a:gd name="connsiteX34" fmla="*/ 1198077 w 1722566"/>
                <a:gd name="connsiteY34" fmla="*/ 294567 h 2684332"/>
                <a:gd name="connsiteX35" fmla="*/ 1428828 w 1722566"/>
                <a:gd name="connsiteY35" fmla="*/ 554701 h 2684332"/>
                <a:gd name="connsiteX36" fmla="*/ 1704632 w 1722566"/>
                <a:gd name="connsiteY36" fmla="*/ 927665 h 2684332"/>
                <a:gd name="connsiteX37" fmla="*/ 1718736 w 1722566"/>
                <a:gd name="connsiteY37" fmla="*/ 1061649 h 2684332"/>
                <a:gd name="connsiteX38" fmla="*/ 1661930 w 1722566"/>
                <a:gd name="connsiteY38" fmla="*/ 1210521 h 2684332"/>
                <a:gd name="connsiteX39" fmla="*/ 1510707 w 1722566"/>
                <a:gd name="connsiteY39" fmla="*/ 1304545 h 2684332"/>
                <a:gd name="connsiteX40" fmla="*/ 1153807 w 1722566"/>
                <a:gd name="connsiteY40" fmla="*/ 1446366 h 2684332"/>
                <a:gd name="connsiteX41" fmla="*/ 968500 w 1722566"/>
                <a:gd name="connsiteY41" fmla="*/ 1505914 h 2684332"/>
                <a:gd name="connsiteX42" fmla="*/ 817670 w 1722566"/>
                <a:gd name="connsiteY42" fmla="*/ 1537256 h 2684332"/>
                <a:gd name="connsiteX43" fmla="*/ 791029 w 1722566"/>
                <a:gd name="connsiteY43" fmla="*/ 1627362 h 2684332"/>
                <a:gd name="connsiteX44" fmla="*/ 788742 w 1722566"/>
                <a:gd name="connsiteY44" fmla="*/ 1965430 h 2684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722566" h="2684332">
                  <a:moveTo>
                    <a:pt x="788742" y="1965430"/>
                  </a:moveTo>
                  <a:cubicBezTo>
                    <a:pt x="787268" y="2103823"/>
                    <a:pt x="791797" y="2141426"/>
                    <a:pt x="795819" y="2260188"/>
                  </a:cubicBezTo>
                  <a:cubicBezTo>
                    <a:pt x="799841" y="2378950"/>
                    <a:pt x="805512" y="2559162"/>
                    <a:pt x="812876" y="2678002"/>
                  </a:cubicBezTo>
                  <a:lnTo>
                    <a:pt x="393598" y="2684332"/>
                  </a:lnTo>
                  <a:cubicBezTo>
                    <a:pt x="387721" y="2679631"/>
                    <a:pt x="285257" y="1758213"/>
                    <a:pt x="283690" y="1751553"/>
                  </a:cubicBezTo>
                  <a:cubicBezTo>
                    <a:pt x="260575" y="1668106"/>
                    <a:pt x="238245" y="1584268"/>
                    <a:pt x="215130" y="1500821"/>
                  </a:cubicBezTo>
                  <a:cubicBezTo>
                    <a:pt x="155582" y="1284565"/>
                    <a:pt x="96816" y="1068309"/>
                    <a:pt x="35309" y="852445"/>
                  </a:cubicBezTo>
                  <a:cubicBezTo>
                    <a:pt x="25906" y="819145"/>
                    <a:pt x="16504" y="786236"/>
                    <a:pt x="4751" y="753720"/>
                  </a:cubicBezTo>
                  <a:cubicBezTo>
                    <a:pt x="1617" y="744709"/>
                    <a:pt x="-342" y="735306"/>
                    <a:pt x="50" y="725904"/>
                  </a:cubicBezTo>
                  <a:lnTo>
                    <a:pt x="50" y="482224"/>
                  </a:lnTo>
                  <a:cubicBezTo>
                    <a:pt x="50" y="477131"/>
                    <a:pt x="-342" y="472038"/>
                    <a:pt x="1617" y="467337"/>
                  </a:cubicBezTo>
                  <a:cubicBezTo>
                    <a:pt x="5926" y="459894"/>
                    <a:pt x="11019" y="463811"/>
                    <a:pt x="15329" y="466945"/>
                  </a:cubicBezTo>
                  <a:cubicBezTo>
                    <a:pt x="22380" y="472038"/>
                    <a:pt x="28649" y="477915"/>
                    <a:pt x="34525" y="484183"/>
                  </a:cubicBezTo>
                  <a:cubicBezTo>
                    <a:pt x="74877" y="524535"/>
                    <a:pt x="118364" y="561753"/>
                    <a:pt x="158324" y="602497"/>
                  </a:cubicBezTo>
                  <a:cubicBezTo>
                    <a:pt x="166159" y="610724"/>
                    <a:pt x="173995" y="626395"/>
                    <a:pt x="184181" y="631488"/>
                  </a:cubicBezTo>
                  <a:cubicBezTo>
                    <a:pt x="202986" y="640499"/>
                    <a:pt x="195542" y="633839"/>
                    <a:pt x="214739" y="624828"/>
                  </a:cubicBezTo>
                  <a:cubicBezTo>
                    <a:pt x="247255" y="609549"/>
                    <a:pt x="281731" y="608374"/>
                    <a:pt x="316598" y="603281"/>
                  </a:cubicBezTo>
                  <a:lnTo>
                    <a:pt x="494461" y="579383"/>
                  </a:lnTo>
                  <a:cubicBezTo>
                    <a:pt x="543040" y="572723"/>
                    <a:pt x="588485" y="555093"/>
                    <a:pt x="634714" y="540598"/>
                  </a:cubicBezTo>
                  <a:cubicBezTo>
                    <a:pt x="684468" y="524927"/>
                    <a:pt x="724037" y="536680"/>
                    <a:pt x="749894" y="584084"/>
                  </a:cubicBezTo>
                  <a:cubicBezTo>
                    <a:pt x="773792" y="627570"/>
                    <a:pt x="787503" y="674191"/>
                    <a:pt x="801215" y="721203"/>
                  </a:cubicBezTo>
                  <a:cubicBezTo>
                    <a:pt x="802782" y="726688"/>
                    <a:pt x="804350" y="732564"/>
                    <a:pt x="805525" y="738441"/>
                  </a:cubicBezTo>
                  <a:cubicBezTo>
                    <a:pt x="807875" y="751761"/>
                    <a:pt x="814927" y="758421"/>
                    <a:pt x="828247" y="761947"/>
                  </a:cubicBezTo>
                  <a:cubicBezTo>
                    <a:pt x="852929" y="768215"/>
                    <a:pt x="874868" y="780752"/>
                    <a:pt x="892106" y="799165"/>
                  </a:cubicBezTo>
                  <a:cubicBezTo>
                    <a:pt x="903467" y="811310"/>
                    <a:pt x="915220" y="813660"/>
                    <a:pt x="929715" y="808959"/>
                  </a:cubicBezTo>
                  <a:cubicBezTo>
                    <a:pt x="937551" y="806608"/>
                    <a:pt x="949696" y="807000"/>
                    <a:pt x="951654" y="800732"/>
                  </a:cubicBezTo>
                  <a:cubicBezTo>
                    <a:pt x="953613" y="792896"/>
                    <a:pt x="942644" y="787412"/>
                    <a:pt x="936375" y="781927"/>
                  </a:cubicBezTo>
                  <a:cubicBezTo>
                    <a:pt x="852537" y="709058"/>
                    <a:pt x="800824" y="587218"/>
                    <a:pt x="744801" y="493194"/>
                  </a:cubicBezTo>
                  <a:cubicBezTo>
                    <a:pt x="703273" y="423851"/>
                    <a:pt x="660179" y="349415"/>
                    <a:pt x="619043" y="278505"/>
                  </a:cubicBezTo>
                  <a:cubicBezTo>
                    <a:pt x="609249" y="261267"/>
                    <a:pt x="612775" y="253432"/>
                    <a:pt x="632363" y="248731"/>
                  </a:cubicBezTo>
                  <a:cubicBezTo>
                    <a:pt x="707975" y="252256"/>
                    <a:pt x="767523" y="216997"/>
                    <a:pt x="821196" y="168418"/>
                  </a:cubicBezTo>
                  <a:cubicBezTo>
                    <a:pt x="858022" y="135118"/>
                    <a:pt x="883095" y="104560"/>
                    <a:pt x="884270" y="53238"/>
                  </a:cubicBezTo>
                  <a:cubicBezTo>
                    <a:pt x="884662" y="36392"/>
                    <a:pt x="879177" y="-23157"/>
                    <a:pt x="913261" y="9752"/>
                  </a:cubicBezTo>
                  <a:cubicBezTo>
                    <a:pt x="932458" y="28165"/>
                    <a:pt x="952438" y="46186"/>
                    <a:pt x="971634" y="64991"/>
                  </a:cubicBezTo>
                  <a:cubicBezTo>
                    <a:pt x="1048029" y="140994"/>
                    <a:pt x="1124816" y="215822"/>
                    <a:pt x="1198077" y="294567"/>
                  </a:cubicBezTo>
                  <a:cubicBezTo>
                    <a:pt x="1277214" y="379189"/>
                    <a:pt x="1353608" y="466554"/>
                    <a:pt x="1428828" y="554701"/>
                  </a:cubicBezTo>
                  <a:cubicBezTo>
                    <a:pt x="1524811" y="667139"/>
                    <a:pt x="1643517" y="789371"/>
                    <a:pt x="1704632" y="927665"/>
                  </a:cubicBezTo>
                  <a:cubicBezTo>
                    <a:pt x="1723437" y="969976"/>
                    <a:pt x="1726180" y="1016204"/>
                    <a:pt x="1718736" y="1061649"/>
                  </a:cubicBezTo>
                  <a:cubicBezTo>
                    <a:pt x="1710117" y="1114146"/>
                    <a:pt x="1693663" y="1167427"/>
                    <a:pt x="1661930" y="1210521"/>
                  </a:cubicBezTo>
                  <a:cubicBezTo>
                    <a:pt x="1623537" y="1263018"/>
                    <a:pt x="1569081" y="1281823"/>
                    <a:pt x="1510707" y="1304545"/>
                  </a:cubicBezTo>
                  <a:cubicBezTo>
                    <a:pt x="1391610" y="1351166"/>
                    <a:pt x="1274079" y="1402487"/>
                    <a:pt x="1153807" y="1446366"/>
                  </a:cubicBezTo>
                  <a:cubicBezTo>
                    <a:pt x="1092691" y="1468696"/>
                    <a:pt x="1031183" y="1489068"/>
                    <a:pt x="968500" y="1505914"/>
                  </a:cubicBezTo>
                  <a:cubicBezTo>
                    <a:pt x="920705" y="1518843"/>
                    <a:pt x="862723" y="1516100"/>
                    <a:pt x="817670" y="1537256"/>
                  </a:cubicBezTo>
                  <a:cubicBezTo>
                    <a:pt x="786328" y="1552143"/>
                    <a:pt x="790638" y="1598763"/>
                    <a:pt x="791029" y="1627362"/>
                  </a:cubicBezTo>
                  <a:cubicBezTo>
                    <a:pt x="792205" y="1653219"/>
                    <a:pt x="777460" y="1838191"/>
                    <a:pt x="788742" y="1965430"/>
                  </a:cubicBezTo>
                  <a:close/>
                </a:path>
              </a:pathLst>
            </a:custGeom>
            <a:solidFill>
              <a:srgbClr val="000000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E26B31B-D60D-4116-BFEF-EFC68CE92582}"/>
                </a:ext>
              </a:extLst>
            </p:cNvPr>
            <p:cNvSpPr/>
            <p:nvPr/>
          </p:nvSpPr>
          <p:spPr>
            <a:xfrm>
              <a:off x="3296416" y="3059452"/>
              <a:ext cx="539685" cy="503006"/>
            </a:xfrm>
            <a:custGeom>
              <a:avLst/>
              <a:gdLst>
                <a:gd name="connsiteX0" fmla="*/ 391768 w 403521"/>
                <a:gd name="connsiteY0" fmla="*/ 180007 h 376097"/>
                <a:gd name="connsiteX1" fmla="*/ 399603 w 403521"/>
                <a:gd name="connsiteY1" fmla="*/ 190977 h 376097"/>
                <a:gd name="connsiteX2" fmla="*/ 401562 w 403521"/>
                <a:gd name="connsiteY2" fmla="*/ 207823 h 376097"/>
                <a:gd name="connsiteX3" fmla="*/ 388242 w 403521"/>
                <a:gd name="connsiteY3" fmla="*/ 225844 h 376097"/>
                <a:gd name="connsiteX4" fmla="*/ 295393 w 403521"/>
                <a:gd name="connsiteY4" fmla="*/ 370406 h 376097"/>
                <a:gd name="connsiteX5" fmla="*/ 273062 w 403521"/>
                <a:gd name="connsiteY5" fmla="*/ 372365 h 376097"/>
                <a:gd name="connsiteX6" fmla="*/ 0 w 403521"/>
                <a:gd name="connsiteY6" fmla="*/ 143573 h 376097"/>
                <a:gd name="connsiteX7" fmla="*/ 9011 w 403521"/>
                <a:gd name="connsiteY7" fmla="*/ 133387 h 376097"/>
                <a:gd name="connsiteX8" fmla="*/ 30166 w 403521"/>
                <a:gd name="connsiteY8" fmla="*/ 112231 h 376097"/>
                <a:gd name="connsiteX9" fmla="*/ 57982 w 403521"/>
                <a:gd name="connsiteY9" fmla="*/ 84807 h 376097"/>
                <a:gd name="connsiteX10" fmla="*/ 83838 w 403521"/>
                <a:gd name="connsiteY10" fmla="*/ 59734 h 376097"/>
                <a:gd name="connsiteX11" fmla="*/ 94024 w 403521"/>
                <a:gd name="connsiteY11" fmla="*/ 49157 h 376097"/>
                <a:gd name="connsiteX12" fmla="*/ 132809 w 403521"/>
                <a:gd name="connsiteY12" fmla="*/ 10763 h 376097"/>
                <a:gd name="connsiteX13" fmla="*/ 144171 w 403521"/>
                <a:gd name="connsiteY13" fmla="*/ 186 h 376097"/>
                <a:gd name="connsiteX14" fmla="*/ 162975 w 403521"/>
                <a:gd name="connsiteY14" fmla="*/ 6062 h 376097"/>
                <a:gd name="connsiteX15" fmla="*/ 172770 w 403521"/>
                <a:gd name="connsiteY15" fmla="*/ 8021 h 376097"/>
                <a:gd name="connsiteX16" fmla="*/ 187657 w 403521"/>
                <a:gd name="connsiteY16" fmla="*/ 14681 h 376097"/>
                <a:gd name="connsiteX17" fmla="*/ 197059 w 403521"/>
                <a:gd name="connsiteY17" fmla="*/ 18990 h 376097"/>
                <a:gd name="connsiteX18" fmla="*/ 230751 w 403521"/>
                <a:gd name="connsiteY18" fmla="*/ 35836 h 376097"/>
                <a:gd name="connsiteX19" fmla="*/ 239762 w 403521"/>
                <a:gd name="connsiteY19" fmla="*/ 41321 h 376097"/>
                <a:gd name="connsiteX20" fmla="*/ 250732 w 403521"/>
                <a:gd name="connsiteY20" fmla="*/ 47981 h 376097"/>
                <a:gd name="connsiteX21" fmla="*/ 275413 w 403521"/>
                <a:gd name="connsiteY21" fmla="*/ 62477 h 376097"/>
                <a:gd name="connsiteX22" fmla="*/ 323209 w 403521"/>
                <a:gd name="connsiteY22" fmla="*/ 99695 h 376097"/>
                <a:gd name="connsiteX23" fmla="*/ 386283 w 403521"/>
                <a:gd name="connsiteY23" fmla="*/ 170605 h 376097"/>
                <a:gd name="connsiteX24" fmla="*/ 391768 w 403521"/>
                <a:gd name="connsiteY24" fmla="*/ 180007 h 376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03521" h="376097">
                  <a:moveTo>
                    <a:pt x="391768" y="180007"/>
                  </a:moveTo>
                  <a:cubicBezTo>
                    <a:pt x="393335" y="184708"/>
                    <a:pt x="396078" y="188234"/>
                    <a:pt x="399603" y="190977"/>
                  </a:cubicBezTo>
                  <a:cubicBezTo>
                    <a:pt x="406263" y="195678"/>
                    <a:pt x="407439" y="201163"/>
                    <a:pt x="401562" y="207823"/>
                  </a:cubicBezTo>
                  <a:cubicBezTo>
                    <a:pt x="396861" y="213307"/>
                    <a:pt x="394510" y="221143"/>
                    <a:pt x="388242" y="225844"/>
                  </a:cubicBezTo>
                  <a:cubicBezTo>
                    <a:pt x="356509" y="273640"/>
                    <a:pt x="325167" y="321435"/>
                    <a:pt x="295393" y="370406"/>
                  </a:cubicBezTo>
                  <a:cubicBezTo>
                    <a:pt x="289125" y="384118"/>
                    <a:pt x="282073" y="379809"/>
                    <a:pt x="273062" y="372365"/>
                  </a:cubicBezTo>
                  <a:cubicBezTo>
                    <a:pt x="182172" y="295971"/>
                    <a:pt x="91282" y="219967"/>
                    <a:pt x="0" y="143573"/>
                  </a:cubicBezTo>
                  <a:cubicBezTo>
                    <a:pt x="3134" y="140047"/>
                    <a:pt x="5877" y="136913"/>
                    <a:pt x="9011" y="133387"/>
                  </a:cubicBezTo>
                  <a:cubicBezTo>
                    <a:pt x="16062" y="126335"/>
                    <a:pt x="23114" y="119283"/>
                    <a:pt x="30166" y="112231"/>
                  </a:cubicBezTo>
                  <a:cubicBezTo>
                    <a:pt x="37610" y="101262"/>
                    <a:pt x="46229" y="91468"/>
                    <a:pt x="57982" y="84807"/>
                  </a:cubicBezTo>
                  <a:cubicBezTo>
                    <a:pt x="66601" y="76580"/>
                    <a:pt x="75219" y="67961"/>
                    <a:pt x="83838" y="59734"/>
                  </a:cubicBezTo>
                  <a:cubicBezTo>
                    <a:pt x="86581" y="55425"/>
                    <a:pt x="89715" y="51507"/>
                    <a:pt x="94024" y="49157"/>
                  </a:cubicBezTo>
                  <a:cubicBezTo>
                    <a:pt x="108128" y="37404"/>
                    <a:pt x="121056" y="24475"/>
                    <a:pt x="132809" y="10763"/>
                  </a:cubicBezTo>
                  <a:cubicBezTo>
                    <a:pt x="134768" y="5279"/>
                    <a:pt x="139469" y="2928"/>
                    <a:pt x="144171" y="186"/>
                  </a:cubicBezTo>
                  <a:cubicBezTo>
                    <a:pt x="151614" y="-990"/>
                    <a:pt x="156707" y="3711"/>
                    <a:pt x="162975" y="6062"/>
                  </a:cubicBezTo>
                  <a:cubicBezTo>
                    <a:pt x="165718" y="8804"/>
                    <a:pt x="169636" y="7237"/>
                    <a:pt x="172770" y="8021"/>
                  </a:cubicBezTo>
                  <a:cubicBezTo>
                    <a:pt x="178646" y="8413"/>
                    <a:pt x="183347" y="11547"/>
                    <a:pt x="187657" y="14681"/>
                  </a:cubicBezTo>
                  <a:cubicBezTo>
                    <a:pt x="190399" y="17423"/>
                    <a:pt x="193533" y="18599"/>
                    <a:pt x="197059" y="18990"/>
                  </a:cubicBezTo>
                  <a:cubicBezTo>
                    <a:pt x="208812" y="23692"/>
                    <a:pt x="221349" y="26826"/>
                    <a:pt x="230751" y="35836"/>
                  </a:cubicBezTo>
                  <a:cubicBezTo>
                    <a:pt x="233102" y="38579"/>
                    <a:pt x="236236" y="40538"/>
                    <a:pt x="239762" y="41321"/>
                  </a:cubicBezTo>
                  <a:cubicBezTo>
                    <a:pt x="243680" y="42888"/>
                    <a:pt x="247206" y="45239"/>
                    <a:pt x="250732" y="47981"/>
                  </a:cubicBezTo>
                  <a:cubicBezTo>
                    <a:pt x="256608" y="56600"/>
                    <a:pt x="266402" y="58951"/>
                    <a:pt x="275413" y="62477"/>
                  </a:cubicBezTo>
                  <a:cubicBezTo>
                    <a:pt x="294610" y="70704"/>
                    <a:pt x="308713" y="85983"/>
                    <a:pt x="323209" y="99695"/>
                  </a:cubicBezTo>
                  <a:cubicBezTo>
                    <a:pt x="345931" y="121634"/>
                    <a:pt x="367478" y="144748"/>
                    <a:pt x="386283" y="170605"/>
                  </a:cubicBezTo>
                  <a:cubicBezTo>
                    <a:pt x="389026" y="173347"/>
                    <a:pt x="391768" y="176089"/>
                    <a:pt x="391768" y="180007"/>
                  </a:cubicBezTo>
                  <a:close/>
                </a:path>
              </a:pathLst>
            </a:custGeom>
            <a:solidFill>
              <a:srgbClr val="FEFEFE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82A7648-3E29-4DE5-8FC2-1A82C1DBC091}"/>
                </a:ext>
              </a:extLst>
            </p:cNvPr>
            <p:cNvSpPr/>
            <p:nvPr/>
          </p:nvSpPr>
          <p:spPr>
            <a:xfrm>
              <a:off x="6090696" y="3171358"/>
              <a:ext cx="466330" cy="440131"/>
            </a:xfrm>
            <a:custGeom>
              <a:avLst/>
              <a:gdLst>
                <a:gd name="connsiteX0" fmla="*/ 92479 w 348673"/>
                <a:gd name="connsiteY0" fmla="*/ 330221 h 329085"/>
                <a:gd name="connsiteX1" fmla="*/ 4331 w 348673"/>
                <a:gd name="connsiteY1" fmla="*/ 200154 h 329085"/>
                <a:gd name="connsiteX2" fmla="*/ 3939 w 348673"/>
                <a:gd name="connsiteY2" fmla="*/ 188401 h 329085"/>
                <a:gd name="connsiteX3" fmla="*/ 14125 w 348673"/>
                <a:gd name="connsiteY3" fmla="*/ 175081 h 329085"/>
                <a:gd name="connsiteX4" fmla="*/ 223721 w 348673"/>
                <a:gd name="connsiteY4" fmla="*/ 9363 h 329085"/>
                <a:gd name="connsiteX5" fmla="*/ 242526 w 348673"/>
                <a:gd name="connsiteY5" fmla="*/ 352 h 329085"/>
                <a:gd name="connsiteX6" fmla="*/ 333024 w 348673"/>
                <a:gd name="connsiteY6" fmla="*/ 85366 h 329085"/>
                <a:gd name="connsiteX7" fmla="*/ 343602 w 348673"/>
                <a:gd name="connsiteY7" fmla="*/ 93593 h 329085"/>
                <a:gd name="connsiteX8" fmla="*/ 336158 w 348673"/>
                <a:gd name="connsiteY8" fmla="*/ 189968 h 329085"/>
                <a:gd name="connsiteX9" fmla="*/ 159863 w 348673"/>
                <a:gd name="connsiteY9" fmla="*/ 322777 h 329085"/>
                <a:gd name="connsiteX10" fmla="*/ 92479 w 348673"/>
                <a:gd name="connsiteY10" fmla="*/ 330221 h 329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8673" h="329085">
                  <a:moveTo>
                    <a:pt x="92479" y="330221"/>
                  </a:moveTo>
                  <a:cubicBezTo>
                    <a:pt x="63096" y="286735"/>
                    <a:pt x="33713" y="243640"/>
                    <a:pt x="4331" y="200154"/>
                  </a:cubicBezTo>
                  <a:cubicBezTo>
                    <a:pt x="1980" y="196628"/>
                    <a:pt x="-3896" y="192318"/>
                    <a:pt x="3939" y="188401"/>
                  </a:cubicBezTo>
                  <a:cubicBezTo>
                    <a:pt x="4331" y="181349"/>
                    <a:pt x="9816" y="178607"/>
                    <a:pt x="14125" y="175081"/>
                  </a:cubicBezTo>
                  <a:cubicBezTo>
                    <a:pt x="84643" y="120625"/>
                    <a:pt x="153594" y="64602"/>
                    <a:pt x="223721" y="9363"/>
                  </a:cubicBezTo>
                  <a:cubicBezTo>
                    <a:pt x="229206" y="5053"/>
                    <a:pt x="233515" y="-1607"/>
                    <a:pt x="242526" y="352"/>
                  </a:cubicBezTo>
                  <a:cubicBezTo>
                    <a:pt x="272692" y="28951"/>
                    <a:pt x="302858" y="57158"/>
                    <a:pt x="333024" y="85366"/>
                  </a:cubicBezTo>
                  <a:cubicBezTo>
                    <a:pt x="336158" y="88500"/>
                    <a:pt x="338901" y="92418"/>
                    <a:pt x="343602" y="93593"/>
                  </a:cubicBezTo>
                  <a:cubicBezTo>
                    <a:pt x="353788" y="126893"/>
                    <a:pt x="356530" y="160585"/>
                    <a:pt x="336158" y="189968"/>
                  </a:cubicBezTo>
                  <a:cubicBezTo>
                    <a:pt x="292280" y="253434"/>
                    <a:pt x="234299" y="299663"/>
                    <a:pt x="159863" y="322777"/>
                  </a:cubicBezTo>
                  <a:cubicBezTo>
                    <a:pt x="137924" y="330221"/>
                    <a:pt x="115201" y="332180"/>
                    <a:pt x="92479" y="330221"/>
                  </a:cubicBezTo>
                  <a:close/>
                </a:path>
              </a:pathLst>
            </a:custGeom>
            <a:solidFill>
              <a:srgbClr val="FEFEFE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1E9A6FB5-08B9-48F9-A4A4-2C4978CBFF74}"/>
                </a:ext>
              </a:extLst>
            </p:cNvPr>
            <p:cNvSpPr/>
            <p:nvPr/>
          </p:nvSpPr>
          <p:spPr>
            <a:xfrm>
              <a:off x="4611570" y="2120230"/>
              <a:ext cx="5240" cy="5240"/>
            </a:xfrm>
            <a:custGeom>
              <a:avLst/>
              <a:gdLst>
                <a:gd name="connsiteX0" fmla="*/ 0 w 0"/>
                <a:gd name="connsiteY0" fmla="*/ 784 h 0"/>
                <a:gd name="connsiteX1" fmla="*/ 0 w 0"/>
                <a:gd name="connsiteY1" fmla="*/ 0 h 0"/>
                <a:gd name="connsiteX2" fmla="*/ 783 w 0"/>
                <a:gd name="connsiteY2" fmla="*/ 392 h 0"/>
                <a:gd name="connsiteX3" fmla="*/ 0 w 0"/>
                <a:gd name="connsiteY3" fmla="*/ 784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784"/>
                  </a:moveTo>
                  <a:cubicBezTo>
                    <a:pt x="0" y="392"/>
                    <a:pt x="0" y="392"/>
                    <a:pt x="0" y="0"/>
                  </a:cubicBezTo>
                  <a:cubicBezTo>
                    <a:pt x="392" y="0"/>
                    <a:pt x="392" y="392"/>
                    <a:pt x="783" y="392"/>
                  </a:cubicBezTo>
                  <a:cubicBezTo>
                    <a:pt x="783" y="784"/>
                    <a:pt x="392" y="784"/>
                    <a:pt x="0" y="784"/>
                  </a:cubicBezTo>
                  <a:close/>
                </a:path>
              </a:pathLst>
            </a:custGeom>
            <a:solidFill>
              <a:srgbClr val="F4970C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9280247-5B76-4C53-ABA5-AC5C09A09189}"/>
                </a:ext>
              </a:extLst>
            </p:cNvPr>
            <p:cNvSpPr/>
            <p:nvPr/>
          </p:nvSpPr>
          <p:spPr>
            <a:xfrm>
              <a:off x="4488903" y="3457246"/>
              <a:ext cx="895981" cy="586841"/>
            </a:xfrm>
            <a:custGeom>
              <a:avLst/>
              <a:gdLst>
                <a:gd name="connsiteX0" fmla="*/ 94068 w 669923"/>
                <a:gd name="connsiteY0" fmla="*/ 300593 h 438780"/>
                <a:gd name="connsiteX1" fmla="*/ 44 w 669923"/>
                <a:gd name="connsiteY1" fmla="*/ 4808 h 438780"/>
                <a:gd name="connsiteX2" fmla="*/ 24333 w 669923"/>
                <a:gd name="connsiteY2" fmla="*/ 48295 h 438780"/>
                <a:gd name="connsiteX3" fmla="*/ 140296 w 669923"/>
                <a:gd name="connsiteY3" fmla="*/ 156031 h 438780"/>
                <a:gd name="connsiteX4" fmla="*/ 327953 w 669923"/>
                <a:gd name="connsiteY4" fmla="*/ 196775 h 438780"/>
                <a:gd name="connsiteX5" fmla="*/ 463897 w 669923"/>
                <a:gd name="connsiteY5" fmla="*/ 185805 h 438780"/>
                <a:gd name="connsiteX6" fmla="*/ 628831 w 669923"/>
                <a:gd name="connsiteY6" fmla="*/ 74151 h 438780"/>
                <a:gd name="connsiteX7" fmla="*/ 671534 w 669923"/>
                <a:gd name="connsiteY7" fmla="*/ 107 h 438780"/>
                <a:gd name="connsiteX8" fmla="*/ 573592 w 669923"/>
                <a:gd name="connsiteY8" fmla="*/ 338203 h 438780"/>
                <a:gd name="connsiteX9" fmla="*/ 431380 w 669923"/>
                <a:gd name="connsiteY9" fmla="*/ 424000 h 438780"/>
                <a:gd name="connsiteX10" fmla="*/ 361254 w 669923"/>
                <a:gd name="connsiteY10" fmla="*/ 427918 h 438780"/>
                <a:gd name="connsiteX11" fmla="*/ 94068 w 669923"/>
                <a:gd name="connsiteY11" fmla="*/ 300593 h 438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9923" h="438780">
                  <a:moveTo>
                    <a:pt x="94068" y="300593"/>
                  </a:moveTo>
                  <a:cubicBezTo>
                    <a:pt x="91325" y="281788"/>
                    <a:pt x="-2307" y="11860"/>
                    <a:pt x="44" y="4808"/>
                  </a:cubicBezTo>
                  <a:cubicBezTo>
                    <a:pt x="8662" y="20087"/>
                    <a:pt x="16106" y="34583"/>
                    <a:pt x="24333" y="48295"/>
                  </a:cubicBezTo>
                  <a:cubicBezTo>
                    <a:pt x="51757" y="96090"/>
                    <a:pt x="89367" y="132525"/>
                    <a:pt x="140296" y="156031"/>
                  </a:cubicBezTo>
                  <a:cubicBezTo>
                    <a:pt x="200237" y="183455"/>
                    <a:pt x="262136" y="196775"/>
                    <a:pt x="327953" y="196775"/>
                  </a:cubicBezTo>
                  <a:cubicBezTo>
                    <a:pt x="373790" y="196775"/>
                    <a:pt x="419235" y="196775"/>
                    <a:pt x="463897" y="185805"/>
                  </a:cubicBezTo>
                  <a:cubicBezTo>
                    <a:pt x="532848" y="168568"/>
                    <a:pt x="590438" y="136834"/>
                    <a:pt x="628831" y="74151"/>
                  </a:cubicBezTo>
                  <a:cubicBezTo>
                    <a:pt x="644894" y="47903"/>
                    <a:pt x="671142" y="-2635"/>
                    <a:pt x="671534" y="107"/>
                  </a:cubicBezTo>
                  <a:cubicBezTo>
                    <a:pt x="653513" y="78069"/>
                    <a:pt x="579468" y="331935"/>
                    <a:pt x="573592" y="338203"/>
                  </a:cubicBezTo>
                  <a:cubicBezTo>
                    <a:pt x="529322" y="365627"/>
                    <a:pt x="434122" y="422433"/>
                    <a:pt x="431380" y="424000"/>
                  </a:cubicBezTo>
                  <a:cubicBezTo>
                    <a:pt x="391028" y="448682"/>
                    <a:pt x="402781" y="447506"/>
                    <a:pt x="361254" y="427918"/>
                  </a:cubicBezTo>
                  <a:cubicBezTo>
                    <a:pt x="352243" y="424000"/>
                    <a:pt x="96027" y="302160"/>
                    <a:pt x="94068" y="300593"/>
                  </a:cubicBezTo>
                  <a:close/>
                </a:path>
              </a:pathLst>
            </a:custGeom>
            <a:solidFill>
              <a:srgbClr val="F9A687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18DBBC06-0A50-4DC2-B478-7CE4FACAC3E6}"/>
                </a:ext>
              </a:extLst>
            </p:cNvPr>
            <p:cNvSpPr/>
            <p:nvPr/>
          </p:nvSpPr>
          <p:spPr>
            <a:xfrm>
              <a:off x="5419001" y="2579746"/>
              <a:ext cx="303899" cy="356297"/>
            </a:xfrm>
            <a:custGeom>
              <a:avLst/>
              <a:gdLst>
                <a:gd name="connsiteX0" fmla="*/ 155532 w 227225"/>
                <a:gd name="connsiteY0" fmla="*/ 0 h 266402"/>
                <a:gd name="connsiteX1" fmla="*/ 227225 w 227225"/>
                <a:gd name="connsiteY1" fmla="*/ 268753 h 266402"/>
                <a:gd name="connsiteX2" fmla="*/ 0 w 227225"/>
                <a:gd name="connsiteY2" fmla="*/ 119881 h 266402"/>
                <a:gd name="connsiteX3" fmla="*/ 99117 w 227225"/>
                <a:gd name="connsiteY3" fmla="*/ 70910 h 266402"/>
                <a:gd name="connsiteX4" fmla="*/ 155532 w 227225"/>
                <a:gd name="connsiteY4" fmla="*/ 0 h 2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225" h="266402">
                  <a:moveTo>
                    <a:pt x="155532" y="0"/>
                  </a:moveTo>
                  <a:cubicBezTo>
                    <a:pt x="183739" y="98334"/>
                    <a:pt x="220565" y="243680"/>
                    <a:pt x="227225" y="268753"/>
                  </a:cubicBezTo>
                  <a:cubicBezTo>
                    <a:pt x="193142" y="246030"/>
                    <a:pt x="28991" y="137119"/>
                    <a:pt x="0" y="119881"/>
                  </a:cubicBezTo>
                  <a:cubicBezTo>
                    <a:pt x="56414" y="101468"/>
                    <a:pt x="74436" y="87756"/>
                    <a:pt x="99117" y="70910"/>
                  </a:cubicBezTo>
                  <a:cubicBezTo>
                    <a:pt x="128892" y="47796"/>
                    <a:pt x="144562" y="17630"/>
                    <a:pt x="155532" y="0"/>
                  </a:cubicBezTo>
                  <a:close/>
                </a:path>
              </a:pathLst>
            </a:custGeom>
            <a:solidFill>
              <a:srgbClr val="F9A687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88DA9F8-C33C-4C5F-995A-841B620D058B}"/>
                </a:ext>
              </a:extLst>
            </p:cNvPr>
            <p:cNvSpPr/>
            <p:nvPr/>
          </p:nvSpPr>
          <p:spPr>
            <a:xfrm>
              <a:off x="4117469" y="2594419"/>
              <a:ext cx="78595" cy="220066"/>
            </a:xfrm>
            <a:custGeom>
              <a:avLst/>
              <a:gdLst>
                <a:gd name="connsiteX0" fmla="*/ 0 w 58765"/>
                <a:gd name="connsiteY0" fmla="*/ 168069 h 164542"/>
                <a:gd name="connsiteX1" fmla="*/ 58765 w 58765"/>
                <a:gd name="connsiteY1" fmla="*/ 0 h 164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8765" h="164542">
                  <a:moveTo>
                    <a:pt x="0" y="168069"/>
                  </a:moveTo>
                  <a:cubicBezTo>
                    <a:pt x="19197" y="114788"/>
                    <a:pt x="52497" y="20372"/>
                    <a:pt x="58765" y="0"/>
                  </a:cubicBezTo>
                </a:path>
              </a:pathLst>
            </a:custGeom>
            <a:solidFill>
              <a:srgbClr val="FEB47A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FEC6C49-5A99-4706-97E7-BB6343E77FCC}"/>
                </a:ext>
              </a:extLst>
            </p:cNvPr>
            <p:cNvSpPr/>
            <p:nvPr/>
          </p:nvSpPr>
          <p:spPr>
            <a:xfrm>
              <a:off x="4155058" y="2142712"/>
              <a:ext cx="1514262" cy="639239"/>
            </a:xfrm>
            <a:custGeom>
              <a:avLst/>
              <a:gdLst>
                <a:gd name="connsiteX0" fmla="*/ 1128786 w 1132209"/>
                <a:gd name="connsiteY0" fmla="*/ 167321 h 477957"/>
                <a:gd name="connsiteX1" fmla="*/ 1117817 w 1132209"/>
                <a:gd name="connsiteY1" fmla="*/ 127361 h 477957"/>
                <a:gd name="connsiteX2" fmla="*/ 984224 w 1132209"/>
                <a:gd name="connsiteY2" fmla="*/ 2387 h 477957"/>
                <a:gd name="connsiteX3" fmla="*/ 782071 w 1132209"/>
                <a:gd name="connsiteY3" fmla="*/ 88576 h 477957"/>
                <a:gd name="connsiteX4" fmla="*/ 708419 w 1132209"/>
                <a:gd name="connsiteY4" fmla="*/ 111298 h 477957"/>
                <a:gd name="connsiteX5" fmla="*/ 584228 w 1132209"/>
                <a:gd name="connsiteY5" fmla="*/ 79173 h 477957"/>
                <a:gd name="connsiteX6" fmla="*/ 501957 w 1132209"/>
                <a:gd name="connsiteY6" fmla="*/ 83483 h 477957"/>
                <a:gd name="connsiteX7" fmla="*/ 371890 w 1132209"/>
                <a:gd name="connsiteY7" fmla="*/ 116783 h 477957"/>
                <a:gd name="connsiteX8" fmla="*/ 333889 w 1132209"/>
                <a:gd name="connsiteY8" fmla="*/ 90534 h 477957"/>
                <a:gd name="connsiteX9" fmla="*/ 241823 w 1132209"/>
                <a:gd name="connsiteY9" fmla="*/ 45873 h 477957"/>
                <a:gd name="connsiteX10" fmla="*/ 215575 w 1132209"/>
                <a:gd name="connsiteY10" fmla="*/ 40388 h 477957"/>
                <a:gd name="connsiteX11" fmla="*/ 53383 w 1132209"/>
                <a:gd name="connsiteY11" fmla="*/ 93669 h 477957"/>
                <a:gd name="connsiteX12" fmla="*/ 6371 w 1132209"/>
                <a:gd name="connsiteY12" fmla="*/ 164187 h 477957"/>
                <a:gd name="connsiteX13" fmla="*/ 3628 w 1132209"/>
                <a:gd name="connsiteY13" fmla="*/ 257819 h 477957"/>
                <a:gd name="connsiteX14" fmla="*/ 83157 w 1132209"/>
                <a:gd name="connsiteY14" fmla="*/ 416485 h 477957"/>
                <a:gd name="connsiteX15" fmla="*/ 157593 w 1132209"/>
                <a:gd name="connsiteY15" fmla="*/ 469374 h 477957"/>
                <a:gd name="connsiteX16" fmla="*/ 253576 w 1132209"/>
                <a:gd name="connsiteY16" fmla="*/ 476426 h 477957"/>
                <a:gd name="connsiteX17" fmla="*/ 274340 w 1132209"/>
                <a:gd name="connsiteY17" fmla="*/ 472508 h 477957"/>
                <a:gd name="connsiteX18" fmla="*/ 355044 w 1132209"/>
                <a:gd name="connsiteY18" fmla="*/ 444301 h 477957"/>
                <a:gd name="connsiteX19" fmla="*/ 389520 w 1132209"/>
                <a:gd name="connsiteY19" fmla="*/ 427455 h 477957"/>
                <a:gd name="connsiteX20" fmla="*/ 468657 w 1132209"/>
                <a:gd name="connsiteY20" fmla="*/ 403557 h 477957"/>
                <a:gd name="connsiteX21" fmla="*/ 530164 w 1132209"/>
                <a:gd name="connsiteY21" fmla="*/ 322069 h 477957"/>
                <a:gd name="connsiteX22" fmla="*/ 614395 w 1132209"/>
                <a:gd name="connsiteY22" fmla="*/ 345575 h 477957"/>
                <a:gd name="connsiteX23" fmla="*/ 698233 w 1132209"/>
                <a:gd name="connsiteY23" fmla="*/ 397681 h 477957"/>
                <a:gd name="connsiteX24" fmla="*/ 768359 w 1132209"/>
                <a:gd name="connsiteY24" fmla="*/ 400815 h 477957"/>
                <a:gd name="connsiteX25" fmla="*/ 829867 w 1132209"/>
                <a:gd name="connsiteY25" fmla="*/ 410609 h 477957"/>
                <a:gd name="connsiteX26" fmla="*/ 950923 w 1132209"/>
                <a:gd name="connsiteY26" fmla="*/ 445868 h 477957"/>
                <a:gd name="connsiteX27" fmla="*/ 1128786 w 1132209"/>
                <a:gd name="connsiteY27" fmla="*/ 167321 h 477957"/>
                <a:gd name="connsiteX28" fmla="*/ 1062969 w 1132209"/>
                <a:gd name="connsiteY28" fmla="*/ 307966 h 477957"/>
                <a:gd name="connsiteX29" fmla="*/ 1062969 w 1132209"/>
                <a:gd name="connsiteY29" fmla="*/ 307966 h 477957"/>
                <a:gd name="connsiteX30" fmla="*/ 1062969 w 1132209"/>
                <a:gd name="connsiteY30" fmla="*/ 307966 h 477957"/>
                <a:gd name="connsiteX31" fmla="*/ 1062969 w 1132209"/>
                <a:gd name="connsiteY31" fmla="*/ 307966 h 477957"/>
                <a:gd name="connsiteX32" fmla="*/ 1062969 w 1132209"/>
                <a:gd name="connsiteY32" fmla="*/ 307966 h 477957"/>
                <a:gd name="connsiteX33" fmla="*/ 1062969 w 1132209"/>
                <a:gd name="connsiteY33" fmla="*/ 307966 h 477957"/>
                <a:gd name="connsiteX34" fmla="*/ 1062969 w 1132209"/>
                <a:gd name="connsiteY34" fmla="*/ 307966 h 477957"/>
                <a:gd name="connsiteX35" fmla="*/ 1062969 w 1132209"/>
                <a:gd name="connsiteY35" fmla="*/ 307966 h 477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32209" h="477957">
                  <a:moveTo>
                    <a:pt x="1128786" y="167321"/>
                  </a:moveTo>
                  <a:cubicBezTo>
                    <a:pt x="1126827" y="156743"/>
                    <a:pt x="1118992" y="130103"/>
                    <a:pt x="1117817" y="127361"/>
                  </a:cubicBezTo>
                  <a:cubicBezTo>
                    <a:pt x="1095486" y="68204"/>
                    <a:pt x="1048865" y="13356"/>
                    <a:pt x="984224" y="2387"/>
                  </a:cubicBezTo>
                  <a:cubicBezTo>
                    <a:pt x="907045" y="-10542"/>
                    <a:pt x="830651" y="30594"/>
                    <a:pt x="782071" y="88576"/>
                  </a:cubicBezTo>
                  <a:cubicBezTo>
                    <a:pt x="762091" y="112473"/>
                    <a:pt x="753472" y="124618"/>
                    <a:pt x="708419" y="111298"/>
                  </a:cubicBezTo>
                  <a:cubicBezTo>
                    <a:pt x="702151" y="108164"/>
                    <a:pt x="597549" y="83091"/>
                    <a:pt x="584228" y="79173"/>
                  </a:cubicBezTo>
                  <a:cubicBezTo>
                    <a:pt x="560331" y="72121"/>
                    <a:pt x="525072" y="70554"/>
                    <a:pt x="501957" y="83483"/>
                  </a:cubicBezTo>
                  <a:cubicBezTo>
                    <a:pt x="493338" y="88184"/>
                    <a:pt x="389912" y="120701"/>
                    <a:pt x="371890" y="116783"/>
                  </a:cubicBezTo>
                  <a:cubicBezTo>
                    <a:pt x="359745" y="114432"/>
                    <a:pt x="344858" y="97978"/>
                    <a:pt x="333889" y="90534"/>
                  </a:cubicBezTo>
                  <a:cubicBezTo>
                    <a:pt x="306073" y="70946"/>
                    <a:pt x="275124" y="54884"/>
                    <a:pt x="241823" y="45873"/>
                  </a:cubicBezTo>
                  <a:cubicBezTo>
                    <a:pt x="233204" y="43522"/>
                    <a:pt x="224585" y="41563"/>
                    <a:pt x="215575" y="40388"/>
                  </a:cubicBezTo>
                  <a:cubicBezTo>
                    <a:pt x="156810" y="31769"/>
                    <a:pt x="96086" y="52533"/>
                    <a:pt x="53383" y="93669"/>
                  </a:cubicBezTo>
                  <a:cubicBezTo>
                    <a:pt x="33794" y="112473"/>
                    <a:pt x="14598" y="137938"/>
                    <a:pt x="6371" y="164187"/>
                  </a:cubicBezTo>
                  <a:cubicBezTo>
                    <a:pt x="-2640" y="192786"/>
                    <a:pt x="-681" y="228829"/>
                    <a:pt x="3628" y="257819"/>
                  </a:cubicBezTo>
                  <a:cubicBezTo>
                    <a:pt x="11855" y="317368"/>
                    <a:pt x="40063" y="374174"/>
                    <a:pt x="83157" y="416485"/>
                  </a:cubicBezTo>
                  <a:cubicBezTo>
                    <a:pt x="103921" y="437249"/>
                    <a:pt x="129778" y="458796"/>
                    <a:pt x="157593" y="469374"/>
                  </a:cubicBezTo>
                  <a:cubicBezTo>
                    <a:pt x="188151" y="481127"/>
                    <a:pt x="221843" y="481127"/>
                    <a:pt x="253576" y="476426"/>
                  </a:cubicBezTo>
                  <a:cubicBezTo>
                    <a:pt x="260628" y="475251"/>
                    <a:pt x="267680" y="474075"/>
                    <a:pt x="274340" y="472508"/>
                  </a:cubicBezTo>
                  <a:cubicBezTo>
                    <a:pt x="302156" y="466240"/>
                    <a:pt x="329187" y="456446"/>
                    <a:pt x="355044" y="444301"/>
                  </a:cubicBezTo>
                  <a:cubicBezTo>
                    <a:pt x="366405" y="438816"/>
                    <a:pt x="377767" y="431373"/>
                    <a:pt x="389520" y="427455"/>
                  </a:cubicBezTo>
                  <a:cubicBezTo>
                    <a:pt x="415376" y="419620"/>
                    <a:pt x="444759" y="416877"/>
                    <a:pt x="468657" y="403557"/>
                  </a:cubicBezTo>
                  <a:cubicBezTo>
                    <a:pt x="498040" y="386711"/>
                    <a:pt x="512535" y="349493"/>
                    <a:pt x="530164" y="322069"/>
                  </a:cubicBezTo>
                  <a:cubicBezTo>
                    <a:pt x="557588" y="278583"/>
                    <a:pt x="596765" y="316193"/>
                    <a:pt x="614395" y="345575"/>
                  </a:cubicBezTo>
                  <a:cubicBezTo>
                    <a:pt x="645344" y="397289"/>
                    <a:pt x="670417" y="396505"/>
                    <a:pt x="698233" y="397681"/>
                  </a:cubicBezTo>
                  <a:cubicBezTo>
                    <a:pt x="721739" y="398856"/>
                    <a:pt x="745245" y="400031"/>
                    <a:pt x="768359" y="400815"/>
                  </a:cubicBezTo>
                  <a:cubicBezTo>
                    <a:pt x="787948" y="401598"/>
                    <a:pt x="813021" y="398464"/>
                    <a:pt x="829867" y="410609"/>
                  </a:cubicBezTo>
                  <a:cubicBezTo>
                    <a:pt x="867869" y="432548"/>
                    <a:pt x="905087" y="454879"/>
                    <a:pt x="950923" y="445868"/>
                  </a:cubicBezTo>
                  <a:cubicBezTo>
                    <a:pt x="1073938" y="422362"/>
                    <a:pt x="1149942" y="286027"/>
                    <a:pt x="1128786" y="167321"/>
                  </a:cubicBezTo>
                  <a:close/>
                  <a:moveTo>
                    <a:pt x="1062969" y="307966"/>
                  </a:moveTo>
                  <a:cubicBezTo>
                    <a:pt x="1062969" y="307966"/>
                    <a:pt x="1062969" y="307966"/>
                    <a:pt x="1062969" y="307966"/>
                  </a:cubicBezTo>
                  <a:cubicBezTo>
                    <a:pt x="1062969" y="307966"/>
                    <a:pt x="1062969" y="307966"/>
                    <a:pt x="1062969" y="307966"/>
                  </a:cubicBezTo>
                  <a:cubicBezTo>
                    <a:pt x="1062969" y="307966"/>
                    <a:pt x="1062969" y="307966"/>
                    <a:pt x="1062969" y="307966"/>
                  </a:cubicBezTo>
                  <a:close/>
                  <a:moveTo>
                    <a:pt x="1062969" y="307966"/>
                  </a:moveTo>
                  <a:cubicBezTo>
                    <a:pt x="1062969" y="307966"/>
                    <a:pt x="1062969" y="307966"/>
                    <a:pt x="1062969" y="307966"/>
                  </a:cubicBezTo>
                  <a:cubicBezTo>
                    <a:pt x="1062969" y="307966"/>
                    <a:pt x="1062969" y="307966"/>
                    <a:pt x="1062969" y="307966"/>
                  </a:cubicBezTo>
                  <a:cubicBezTo>
                    <a:pt x="1062969" y="307966"/>
                    <a:pt x="1062969" y="307966"/>
                    <a:pt x="1062969" y="307966"/>
                  </a:cubicBezTo>
                  <a:close/>
                </a:path>
              </a:pathLst>
            </a:custGeom>
            <a:solidFill>
              <a:srgbClr val="000000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24953B0B-5DBA-4E3C-A09A-B1A90C9E5FAF}"/>
                </a:ext>
              </a:extLst>
            </p:cNvPr>
            <p:cNvSpPr/>
            <p:nvPr/>
          </p:nvSpPr>
          <p:spPr>
            <a:xfrm>
              <a:off x="4213881" y="2262748"/>
              <a:ext cx="372015" cy="372015"/>
            </a:xfrm>
            <a:custGeom>
              <a:avLst/>
              <a:gdLst>
                <a:gd name="connsiteX0" fmla="*/ 278155 w 278155"/>
                <a:gd name="connsiteY0" fmla="*/ 139078 h 278155"/>
                <a:gd name="connsiteX1" fmla="*/ 139078 w 278155"/>
                <a:gd name="connsiteY1" fmla="*/ 278155 h 278155"/>
                <a:gd name="connsiteX2" fmla="*/ 0 w 278155"/>
                <a:gd name="connsiteY2" fmla="*/ 139078 h 278155"/>
                <a:gd name="connsiteX3" fmla="*/ 139078 w 278155"/>
                <a:gd name="connsiteY3" fmla="*/ 0 h 278155"/>
                <a:gd name="connsiteX4" fmla="*/ 278155 w 278155"/>
                <a:gd name="connsiteY4" fmla="*/ 139078 h 278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8155" h="278155">
                  <a:moveTo>
                    <a:pt x="278155" y="139078"/>
                  </a:moveTo>
                  <a:cubicBezTo>
                    <a:pt x="278155" y="215888"/>
                    <a:pt x="215888" y="278155"/>
                    <a:pt x="139078" y="278155"/>
                  </a:cubicBezTo>
                  <a:cubicBezTo>
                    <a:pt x="62267" y="278155"/>
                    <a:pt x="0" y="215888"/>
                    <a:pt x="0" y="139078"/>
                  </a:cubicBezTo>
                  <a:cubicBezTo>
                    <a:pt x="0" y="62267"/>
                    <a:pt x="62267" y="0"/>
                    <a:pt x="139078" y="0"/>
                  </a:cubicBezTo>
                  <a:cubicBezTo>
                    <a:pt x="215888" y="0"/>
                    <a:pt x="278155" y="62267"/>
                    <a:pt x="278155" y="139078"/>
                  </a:cubicBezTo>
                  <a:close/>
                </a:path>
              </a:pathLst>
            </a:custGeom>
            <a:solidFill>
              <a:schemeClr val="accent1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E53DE4F-B822-41CC-994C-80B8DF176BFD}"/>
                </a:ext>
              </a:extLst>
            </p:cNvPr>
            <p:cNvSpPr/>
            <p:nvPr/>
          </p:nvSpPr>
          <p:spPr>
            <a:xfrm>
              <a:off x="5241377" y="2216114"/>
              <a:ext cx="372015" cy="372015"/>
            </a:xfrm>
            <a:custGeom>
              <a:avLst/>
              <a:gdLst>
                <a:gd name="connsiteX0" fmla="*/ 278155 w 278155"/>
                <a:gd name="connsiteY0" fmla="*/ 139078 h 278155"/>
                <a:gd name="connsiteX1" fmla="*/ 139078 w 278155"/>
                <a:gd name="connsiteY1" fmla="*/ 278155 h 278155"/>
                <a:gd name="connsiteX2" fmla="*/ 0 w 278155"/>
                <a:gd name="connsiteY2" fmla="*/ 139078 h 278155"/>
                <a:gd name="connsiteX3" fmla="*/ 139078 w 278155"/>
                <a:gd name="connsiteY3" fmla="*/ 0 h 278155"/>
                <a:gd name="connsiteX4" fmla="*/ 278155 w 278155"/>
                <a:gd name="connsiteY4" fmla="*/ 139078 h 278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8155" h="278155">
                  <a:moveTo>
                    <a:pt x="278155" y="139078"/>
                  </a:moveTo>
                  <a:cubicBezTo>
                    <a:pt x="278155" y="215888"/>
                    <a:pt x="215888" y="278155"/>
                    <a:pt x="139078" y="278155"/>
                  </a:cubicBezTo>
                  <a:cubicBezTo>
                    <a:pt x="62267" y="278155"/>
                    <a:pt x="0" y="215888"/>
                    <a:pt x="0" y="139078"/>
                  </a:cubicBezTo>
                  <a:cubicBezTo>
                    <a:pt x="0" y="62267"/>
                    <a:pt x="62267" y="0"/>
                    <a:pt x="139078" y="0"/>
                  </a:cubicBezTo>
                  <a:cubicBezTo>
                    <a:pt x="215888" y="0"/>
                    <a:pt x="278155" y="62267"/>
                    <a:pt x="278155" y="139078"/>
                  </a:cubicBezTo>
                  <a:close/>
                </a:path>
              </a:pathLst>
            </a:custGeom>
            <a:solidFill>
              <a:schemeClr val="accent1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67477D4-42D8-4672-8520-57A8895247A7}"/>
                </a:ext>
              </a:extLst>
            </p:cNvPr>
            <p:cNvSpPr/>
            <p:nvPr/>
          </p:nvSpPr>
          <p:spPr>
            <a:xfrm>
              <a:off x="4368643" y="3764956"/>
              <a:ext cx="1513702" cy="3118218"/>
            </a:xfrm>
            <a:custGeom>
              <a:avLst/>
              <a:gdLst>
                <a:gd name="connsiteX0" fmla="*/ 915170 w 1089115"/>
                <a:gd name="connsiteY0" fmla="*/ 763556 h 1402529"/>
                <a:gd name="connsiteX1" fmla="*/ 803125 w 1089115"/>
                <a:gd name="connsiteY1" fmla="*/ 377665 h 1402529"/>
                <a:gd name="connsiteX2" fmla="*/ 801949 w 1089115"/>
                <a:gd name="connsiteY2" fmla="*/ 364344 h 1402529"/>
                <a:gd name="connsiteX3" fmla="*/ 801949 w 1089115"/>
                <a:gd name="connsiteY3" fmla="*/ 209204 h 1402529"/>
                <a:gd name="connsiteX4" fmla="*/ 802733 w 1089115"/>
                <a:gd name="connsiteY4" fmla="*/ 99117 h 1402529"/>
                <a:gd name="connsiteX5" fmla="*/ 805083 w 1089115"/>
                <a:gd name="connsiteY5" fmla="*/ 63075 h 1402529"/>
                <a:gd name="connsiteX6" fmla="*/ 800774 w 1089115"/>
                <a:gd name="connsiteY6" fmla="*/ 46620 h 1402529"/>
                <a:gd name="connsiteX7" fmla="*/ 766690 w 1089115"/>
                <a:gd name="connsiteY7" fmla="*/ 14104 h 1402529"/>
                <a:gd name="connsiteX8" fmla="*/ 757680 w 1089115"/>
                <a:gd name="connsiteY8" fmla="*/ 24290 h 1402529"/>
                <a:gd name="connsiteX9" fmla="*/ 752195 w 1089115"/>
                <a:gd name="connsiteY9" fmla="*/ 50930 h 1402529"/>
                <a:gd name="connsiteX10" fmla="*/ 716936 w 1089115"/>
                <a:gd name="connsiteY10" fmla="*/ 101860 h 1402529"/>
                <a:gd name="connsiteX11" fmla="*/ 583343 w 1089115"/>
                <a:gd name="connsiteY11" fmla="*/ 184523 h 1402529"/>
                <a:gd name="connsiteX12" fmla="*/ 574332 w 1089115"/>
                <a:gd name="connsiteY12" fmla="*/ 191183 h 1402529"/>
                <a:gd name="connsiteX13" fmla="*/ 555135 w 1089115"/>
                <a:gd name="connsiteY13" fmla="*/ 205678 h 1402529"/>
                <a:gd name="connsiteX14" fmla="*/ 521052 w 1089115"/>
                <a:gd name="connsiteY14" fmla="*/ 208812 h 1402529"/>
                <a:gd name="connsiteX15" fmla="*/ 515567 w 1089115"/>
                <a:gd name="connsiteY15" fmla="*/ 202152 h 1402529"/>
                <a:gd name="connsiteX16" fmla="*/ 487751 w 1089115"/>
                <a:gd name="connsiteY16" fmla="*/ 189224 h 1402529"/>
                <a:gd name="connsiteX17" fmla="*/ 467379 w 1089115"/>
                <a:gd name="connsiteY17" fmla="*/ 179822 h 1402529"/>
                <a:gd name="connsiteX18" fmla="*/ 404305 w 1089115"/>
                <a:gd name="connsiteY18" fmla="*/ 147697 h 1402529"/>
                <a:gd name="connsiteX19" fmla="*/ 400779 w 1089115"/>
                <a:gd name="connsiteY19" fmla="*/ 146130 h 1402529"/>
                <a:gd name="connsiteX20" fmla="*/ 389418 w 1089115"/>
                <a:gd name="connsiteY20" fmla="*/ 139469 h 1402529"/>
                <a:gd name="connsiteX21" fmla="*/ 237803 w 1089115"/>
                <a:gd name="connsiteY21" fmla="*/ 64250 h 1402529"/>
                <a:gd name="connsiteX22" fmla="*/ 181780 w 1089115"/>
                <a:gd name="connsiteY22" fmla="*/ 36435 h 1402529"/>
                <a:gd name="connsiteX23" fmla="*/ 167285 w 1089115"/>
                <a:gd name="connsiteY23" fmla="*/ 18021 h 1402529"/>
                <a:gd name="connsiteX24" fmla="*/ 159450 w 1089115"/>
                <a:gd name="connsiteY24" fmla="*/ 0 h 1402529"/>
                <a:gd name="connsiteX25" fmla="*/ 138294 w 1089115"/>
                <a:gd name="connsiteY25" fmla="*/ 24681 h 1402529"/>
                <a:gd name="connsiteX26" fmla="*/ 129283 w 1089115"/>
                <a:gd name="connsiteY26" fmla="*/ 81880 h 1402529"/>
                <a:gd name="connsiteX27" fmla="*/ 129283 w 1089115"/>
                <a:gd name="connsiteY27" fmla="*/ 103035 h 1402529"/>
                <a:gd name="connsiteX28" fmla="*/ 126541 w 1089115"/>
                <a:gd name="connsiteY28" fmla="*/ 121840 h 1402529"/>
                <a:gd name="connsiteX29" fmla="*/ 121448 w 1089115"/>
                <a:gd name="connsiteY29" fmla="*/ 167285 h 1402529"/>
                <a:gd name="connsiteX30" fmla="*/ 162976 w 1089115"/>
                <a:gd name="connsiteY30" fmla="*/ 363561 h 1402529"/>
                <a:gd name="connsiteX31" fmla="*/ 170811 w 1089115"/>
                <a:gd name="connsiteY31" fmla="*/ 408614 h 1402529"/>
                <a:gd name="connsiteX32" fmla="*/ 124191 w 1089115"/>
                <a:gd name="connsiteY32" fmla="*/ 680110 h 1402529"/>
                <a:gd name="connsiteX33" fmla="*/ 76395 w 1089115"/>
                <a:gd name="connsiteY33" fmla="*/ 958265 h 1402529"/>
                <a:gd name="connsiteX34" fmla="*/ 28599 w 1089115"/>
                <a:gd name="connsiteY34" fmla="*/ 1234853 h 1402529"/>
                <a:gd name="connsiteX35" fmla="*/ 0 w 1089115"/>
                <a:gd name="connsiteY35" fmla="*/ 1403313 h 1402529"/>
                <a:gd name="connsiteX36" fmla="*/ 327126 w 1089115"/>
                <a:gd name="connsiteY36" fmla="*/ 1403313 h 1402529"/>
                <a:gd name="connsiteX37" fmla="*/ 465812 w 1089115"/>
                <a:gd name="connsiteY37" fmla="*/ 1403313 h 1402529"/>
                <a:gd name="connsiteX38" fmla="*/ 776484 w 1089115"/>
                <a:gd name="connsiteY38" fmla="*/ 1403313 h 1402529"/>
                <a:gd name="connsiteX39" fmla="*/ 891272 w 1089115"/>
                <a:gd name="connsiteY39" fmla="*/ 1403313 h 1402529"/>
                <a:gd name="connsiteX40" fmla="*/ 1089899 w 1089115"/>
                <a:gd name="connsiteY40" fmla="*/ 1403313 h 1402529"/>
                <a:gd name="connsiteX41" fmla="*/ 915170 w 1089115"/>
                <a:gd name="connsiteY41" fmla="*/ 763556 h 1402529"/>
                <a:gd name="connsiteX0" fmla="*/ 886613 w 1061343"/>
                <a:gd name="connsiteY0" fmla="*/ 763556 h 2318072"/>
                <a:gd name="connsiteX1" fmla="*/ 774568 w 1061343"/>
                <a:gd name="connsiteY1" fmla="*/ 377665 h 2318072"/>
                <a:gd name="connsiteX2" fmla="*/ 773392 w 1061343"/>
                <a:gd name="connsiteY2" fmla="*/ 364344 h 2318072"/>
                <a:gd name="connsiteX3" fmla="*/ 773392 w 1061343"/>
                <a:gd name="connsiteY3" fmla="*/ 209204 h 2318072"/>
                <a:gd name="connsiteX4" fmla="*/ 774176 w 1061343"/>
                <a:gd name="connsiteY4" fmla="*/ 99117 h 2318072"/>
                <a:gd name="connsiteX5" fmla="*/ 776526 w 1061343"/>
                <a:gd name="connsiteY5" fmla="*/ 63075 h 2318072"/>
                <a:gd name="connsiteX6" fmla="*/ 772217 w 1061343"/>
                <a:gd name="connsiteY6" fmla="*/ 46620 h 2318072"/>
                <a:gd name="connsiteX7" fmla="*/ 738133 w 1061343"/>
                <a:gd name="connsiteY7" fmla="*/ 14104 h 2318072"/>
                <a:gd name="connsiteX8" fmla="*/ 729123 w 1061343"/>
                <a:gd name="connsiteY8" fmla="*/ 24290 h 2318072"/>
                <a:gd name="connsiteX9" fmla="*/ 723638 w 1061343"/>
                <a:gd name="connsiteY9" fmla="*/ 50930 h 2318072"/>
                <a:gd name="connsiteX10" fmla="*/ 688379 w 1061343"/>
                <a:gd name="connsiteY10" fmla="*/ 101860 h 2318072"/>
                <a:gd name="connsiteX11" fmla="*/ 554786 w 1061343"/>
                <a:gd name="connsiteY11" fmla="*/ 184523 h 2318072"/>
                <a:gd name="connsiteX12" fmla="*/ 545775 w 1061343"/>
                <a:gd name="connsiteY12" fmla="*/ 191183 h 2318072"/>
                <a:gd name="connsiteX13" fmla="*/ 526578 w 1061343"/>
                <a:gd name="connsiteY13" fmla="*/ 205678 h 2318072"/>
                <a:gd name="connsiteX14" fmla="*/ 492495 w 1061343"/>
                <a:gd name="connsiteY14" fmla="*/ 208812 h 2318072"/>
                <a:gd name="connsiteX15" fmla="*/ 487010 w 1061343"/>
                <a:gd name="connsiteY15" fmla="*/ 202152 h 2318072"/>
                <a:gd name="connsiteX16" fmla="*/ 459194 w 1061343"/>
                <a:gd name="connsiteY16" fmla="*/ 189224 h 2318072"/>
                <a:gd name="connsiteX17" fmla="*/ 438822 w 1061343"/>
                <a:gd name="connsiteY17" fmla="*/ 179822 h 2318072"/>
                <a:gd name="connsiteX18" fmla="*/ 375748 w 1061343"/>
                <a:gd name="connsiteY18" fmla="*/ 147697 h 2318072"/>
                <a:gd name="connsiteX19" fmla="*/ 372222 w 1061343"/>
                <a:gd name="connsiteY19" fmla="*/ 146130 h 2318072"/>
                <a:gd name="connsiteX20" fmla="*/ 360861 w 1061343"/>
                <a:gd name="connsiteY20" fmla="*/ 139469 h 2318072"/>
                <a:gd name="connsiteX21" fmla="*/ 209246 w 1061343"/>
                <a:gd name="connsiteY21" fmla="*/ 64250 h 2318072"/>
                <a:gd name="connsiteX22" fmla="*/ 153223 w 1061343"/>
                <a:gd name="connsiteY22" fmla="*/ 36435 h 2318072"/>
                <a:gd name="connsiteX23" fmla="*/ 138728 w 1061343"/>
                <a:gd name="connsiteY23" fmla="*/ 18021 h 2318072"/>
                <a:gd name="connsiteX24" fmla="*/ 130893 w 1061343"/>
                <a:gd name="connsiteY24" fmla="*/ 0 h 2318072"/>
                <a:gd name="connsiteX25" fmla="*/ 109737 w 1061343"/>
                <a:gd name="connsiteY25" fmla="*/ 24681 h 2318072"/>
                <a:gd name="connsiteX26" fmla="*/ 100726 w 1061343"/>
                <a:gd name="connsiteY26" fmla="*/ 81880 h 2318072"/>
                <a:gd name="connsiteX27" fmla="*/ 100726 w 1061343"/>
                <a:gd name="connsiteY27" fmla="*/ 103035 h 2318072"/>
                <a:gd name="connsiteX28" fmla="*/ 97984 w 1061343"/>
                <a:gd name="connsiteY28" fmla="*/ 121840 h 2318072"/>
                <a:gd name="connsiteX29" fmla="*/ 92891 w 1061343"/>
                <a:gd name="connsiteY29" fmla="*/ 167285 h 2318072"/>
                <a:gd name="connsiteX30" fmla="*/ 134419 w 1061343"/>
                <a:gd name="connsiteY30" fmla="*/ 363561 h 2318072"/>
                <a:gd name="connsiteX31" fmla="*/ 142254 w 1061343"/>
                <a:gd name="connsiteY31" fmla="*/ 408614 h 2318072"/>
                <a:gd name="connsiteX32" fmla="*/ 95634 w 1061343"/>
                <a:gd name="connsiteY32" fmla="*/ 680110 h 2318072"/>
                <a:gd name="connsiteX33" fmla="*/ 47838 w 1061343"/>
                <a:gd name="connsiteY33" fmla="*/ 958265 h 2318072"/>
                <a:gd name="connsiteX34" fmla="*/ 42 w 1061343"/>
                <a:gd name="connsiteY34" fmla="*/ 1234853 h 2318072"/>
                <a:gd name="connsiteX35" fmla="*/ 37913 w 1061343"/>
                <a:gd name="connsiteY35" fmla="*/ 2318072 h 2318072"/>
                <a:gd name="connsiteX36" fmla="*/ 298569 w 1061343"/>
                <a:gd name="connsiteY36" fmla="*/ 1403313 h 2318072"/>
                <a:gd name="connsiteX37" fmla="*/ 437255 w 1061343"/>
                <a:gd name="connsiteY37" fmla="*/ 1403313 h 2318072"/>
                <a:gd name="connsiteX38" fmla="*/ 747927 w 1061343"/>
                <a:gd name="connsiteY38" fmla="*/ 1403313 h 2318072"/>
                <a:gd name="connsiteX39" fmla="*/ 862715 w 1061343"/>
                <a:gd name="connsiteY39" fmla="*/ 1403313 h 2318072"/>
                <a:gd name="connsiteX40" fmla="*/ 1061342 w 1061343"/>
                <a:gd name="connsiteY40" fmla="*/ 1403313 h 2318072"/>
                <a:gd name="connsiteX41" fmla="*/ 886613 w 1061343"/>
                <a:gd name="connsiteY41" fmla="*/ 763556 h 2318072"/>
                <a:gd name="connsiteX0" fmla="*/ 855031 w 1029760"/>
                <a:gd name="connsiteY0" fmla="*/ 763556 h 2318072"/>
                <a:gd name="connsiteX1" fmla="*/ 742986 w 1029760"/>
                <a:gd name="connsiteY1" fmla="*/ 377665 h 2318072"/>
                <a:gd name="connsiteX2" fmla="*/ 741810 w 1029760"/>
                <a:gd name="connsiteY2" fmla="*/ 364344 h 2318072"/>
                <a:gd name="connsiteX3" fmla="*/ 741810 w 1029760"/>
                <a:gd name="connsiteY3" fmla="*/ 209204 h 2318072"/>
                <a:gd name="connsiteX4" fmla="*/ 742594 w 1029760"/>
                <a:gd name="connsiteY4" fmla="*/ 99117 h 2318072"/>
                <a:gd name="connsiteX5" fmla="*/ 744944 w 1029760"/>
                <a:gd name="connsiteY5" fmla="*/ 63075 h 2318072"/>
                <a:gd name="connsiteX6" fmla="*/ 740635 w 1029760"/>
                <a:gd name="connsiteY6" fmla="*/ 46620 h 2318072"/>
                <a:gd name="connsiteX7" fmla="*/ 706551 w 1029760"/>
                <a:gd name="connsiteY7" fmla="*/ 14104 h 2318072"/>
                <a:gd name="connsiteX8" fmla="*/ 697541 w 1029760"/>
                <a:gd name="connsiteY8" fmla="*/ 24290 h 2318072"/>
                <a:gd name="connsiteX9" fmla="*/ 692056 w 1029760"/>
                <a:gd name="connsiteY9" fmla="*/ 50930 h 2318072"/>
                <a:gd name="connsiteX10" fmla="*/ 656797 w 1029760"/>
                <a:gd name="connsiteY10" fmla="*/ 101860 h 2318072"/>
                <a:gd name="connsiteX11" fmla="*/ 523204 w 1029760"/>
                <a:gd name="connsiteY11" fmla="*/ 184523 h 2318072"/>
                <a:gd name="connsiteX12" fmla="*/ 514193 w 1029760"/>
                <a:gd name="connsiteY12" fmla="*/ 191183 h 2318072"/>
                <a:gd name="connsiteX13" fmla="*/ 494996 w 1029760"/>
                <a:gd name="connsiteY13" fmla="*/ 205678 h 2318072"/>
                <a:gd name="connsiteX14" fmla="*/ 460913 w 1029760"/>
                <a:gd name="connsiteY14" fmla="*/ 208812 h 2318072"/>
                <a:gd name="connsiteX15" fmla="*/ 455428 w 1029760"/>
                <a:gd name="connsiteY15" fmla="*/ 202152 h 2318072"/>
                <a:gd name="connsiteX16" fmla="*/ 427612 w 1029760"/>
                <a:gd name="connsiteY16" fmla="*/ 189224 h 2318072"/>
                <a:gd name="connsiteX17" fmla="*/ 407240 w 1029760"/>
                <a:gd name="connsiteY17" fmla="*/ 179822 h 2318072"/>
                <a:gd name="connsiteX18" fmla="*/ 344166 w 1029760"/>
                <a:gd name="connsiteY18" fmla="*/ 147697 h 2318072"/>
                <a:gd name="connsiteX19" fmla="*/ 340640 w 1029760"/>
                <a:gd name="connsiteY19" fmla="*/ 146130 h 2318072"/>
                <a:gd name="connsiteX20" fmla="*/ 329279 w 1029760"/>
                <a:gd name="connsiteY20" fmla="*/ 139469 h 2318072"/>
                <a:gd name="connsiteX21" fmla="*/ 177664 w 1029760"/>
                <a:gd name="connsiteY21" fmla="*/ 64250 h 2318072"/>
                <a:gd name="connsiteX22" fmla="*/ 121641 w 1029760"/>
                <a:gd name="connsiteY22" fmla="*/ 36435 h 2318072"/>
                <a:gd name="connsiteX23" fmla="*/ 107146 w 1029760"/>
                <a:gd name="connsiteY23" fmla="*/ 18021 h 2318072"/>
                <a:gd name="connsiteX24" fmla="*/ 99311 w 1029760"/>
                <a:gd name="connsiteY24" fmla="*/ 0 h 2318072"/>
                <a:gd name="connsiteX25" fmla="*/ 78155 w 1029760"/>
                <a:gd name="connsiteY25" fmla="*/ 24681 h 2318072"/>
                <a:gd name="connsiteX26" fmla="*/ 69144 w 1029760"/>
                <a:gd name="connsiteY26" fmla="*/ 81880 h 2318072"/>
                <a:gd name="connsiteX27" fmla="*/ 69144 w 1029760"/>
                <a:gd name="connsiteY27" fmla="*/ 103035 h 2318072"/>
                <a:gd name="connsiteX28" fmla="*/ 66402 w 1029760"/>
                <a:gd name="connsiteY28" fmla="*/ 121840 h 2318072"/>
                <a:gd name="connsiteX29" fmla="*/ 61309 w 1029760"/>
                <a:gd name="connsiteY29" fmla="*/ 167285 h 2318072"/>
                <a:gd name="connsiteX30" fmla="*/ 102837 w 1029760"/>
                <a:gd name="connsiteY30" fmla="*/ 363561 h 2318072"/>
                <a:gd name="connsiteX31" fmla="*/ 110672 w 1029760"/>
                <a:gd name="connsiteY31" fmla="*/ 408614 h 2318072"/>
                <a:gd name="connsiteX32" fmla="*/ 64052 w 1029760"/>
                <a:gd name="connsiteY32" fmla="*/ 680110 h 2318072"/>
                <a:gd name="connsiteX33" fmla="*/ 16256 w 1029760"/>
                <a:gd name="connsiteY33" fmla="*/ 958265 h 2318072"/>
                <a:gd name="connsiteX34" fmla="*/ 113 w 1029760"/>
                <a:gd name="connsiteY34" fmla="*/ 1276001 h 2318072"/>
                <a:gd name="connsiteX35" fmla="*/ 6331 w 1029760"/>
                <a:gd name="connsiteY35" fmla="*/ 2318072 h 2318072"/>
                <a:gd name="connsiteX36" fmla="*/ 266987 w 1029760"/>
                <a:gd name="connsiteY36" fmla="*/ 1403313 h 2318072"/>
                <a:gd name="connsiteX37" fmla="*/ 405673 w 1029760"/>
                <a:gd name="connsiteY37" fmla="*/ 1403313 h 2318072"/>
                <a:gd name="connsiteX38" fmla="*/ 716345 w 1029760"/>
                <a:gd name="connsiteY38" fmla="*/ 1403313 h 2318072"/>
                <a:gd name="connsiteX39" fmla="*/ 831133 w 1029760"/>
                <a:gd name="connsiteY39" fmla="*/ 1403313 h 2318072"/>
                <a:gd name="connsiteX40" fmla="*/ 1029760 w 1029760"/>
                <a:gd name="connsiteY40" fmla="*/ 1403313 h 2318072"/>
                <a:gd name="connsiteX41" fmla="*/ 855031 w 1029760"/>
                <a:gd name="connsiteY41" fmla="*/ 763556 h 2318072"/>
                <a:gd name="connsiteX0" fmla="*/ 855031 w 1029760"/>
                <a:gd name="connsiteY0" fmla="*/ 763556 h 2318072"/>
                <a:gd name="connsiteX1" fmla="*/ 742986 w 1029760"/>
                <a:gd name="connsiteY1" fmla="*/ 377665 h 2318072"/>
                <a:gd name="connsiteX2" fmla="*/ 741810 w 1029760"/>
                <a:gd name="connsiteY2" fmla="*/ 364344 h 2318072"/>
                <a:gd name="connsiteX3" fmla="*/ 741810 w 1029760"/>
                <a:gd name="connsiteY3" fmla="*/ 209204 h 2318072"/>
                <a:gd name="connsiteX4" fmla="*/ 742594 w 1029760"/>
                <a:gd name="connsiteY4" fmla="*/ 99117 h 2318072"/>
                <a:gd name="connsiteX5" fmla="*/ 744944 w 1029760"/>
                <a:gd name="connsiteY5" fmla="*/ 63075 h 2318072"/>
                <a:gd name="connsiteX6" fmla="*/ 740635 w 1029760"/>
                <a:gd name="connsiteY6" fmla="*/ 46620 h 2318072"/>
                <a:gd name="connsiteX7" fmla="*/ 706551 w 1029760"/>
                <a:gd name="connsiteY7" fmla="*/ 14104 h 2318072"/>
                <a:gd name="connsiteX8" fmla="*/ 697541 w 1029760"/>
                <a:gd name="connsiteY8" fmla="*/ 24290 h 2318072"/>
                <a:gd name="connsiteX9" fmla="*/ 692056 w 1029760"/>
                <a:gd name="connsiteY9" fmla="*/ 50930 h 2318072"/>
                <a:gd name="connsiteX10" fmla="*/ 656797 w 1029760"/>
                <a:gd name="connsiteY10" fmla="*/ 101860 h 2318072"/>
                <a:gd name="connsiteX11" fmla="*/ 523204 w 1029760"/>
                <a:gd name="connsiteY11" fmla="*/ 184523 h 2318072"/>
                <a:gd name="connsiteX12" fmla="*/ 514193 w 1029760"/>
                <a:gd name="connsiteY12" fmla="*/ 191183 h 2318072"/>
                <a:gd name="connsiteX13" fmla="*/ 494996 w 1029760"/>
                <a:gd name="connsiteY13" fmla="*/ 205678 h 2318072"/>
                <a:gd name="connsiteX14" fmla="*/ 460913 w 1029760"/>
                <a:gd name="connsiteY14" fmla="*/ 208812 h 2318072"/>
                <a:gd name="connsiteX15" fmla="*/ 455428 w 1029760"/>
                <a:gd name="connsiteY15" fmla="*/ 202152 h 2318072"/>
                <a:gd name="connsiteX16" fmla="*/ 427612 w 1029760"/>
                <a:gd name="connsiteY16" fmla="*/ 189224 h 2318072"/>
                <a:gd name="connsiteX17" fmla="*/ 407240 w 1029760"/>
                <a:gd name="connsiteY17" fmla="*/ 179822 h 2318072"/>
                <a:gd name="connsiteX18" fmla="*/ 344166 w 1029760"/>
                <a:gd name="connsiteY18" fmla="*/ 147697 h 2318072"/>
                <a:gd name="connsiteX19" fmla="*/ 340640 w 1029760"/>
                <a:gd name="connsiteY19" fmla="*/ 146130 h 2318072"/>
                <a:gd name="connsiteX20" fmla="*/ 329279 w 1029760"/>
                <a:gd name="connsiteY20" fmla="*/ 139469 h 2318072"/>
                <a:gd name="connsiteX21" fmla="*/ 177664 w 1029760"/>
                <a:gd name="connsiteY21" fmla="*/ 64250 h 2318072"/>
                <a:gd name="connsiteX22" fmla="*/ 121641 w 1029760"/>
                <a:gd name="connsiteY22" fmla="*/ 36435 h 2318072"/>
                <a:gd name="connsiteX23" fmla="*/ 107146 w 1029760"/>
                <a:gd name="connsiteY23" fmla="*/ 18021 h 2318072"/>
                <a:gd name="connsiteX24" fmla="*/ 99311 w 1029760"/>
                <a:gd name="connsiteY24" fmla="*/ 0 h 2318072"/>
                <a:gd name="connsiteX25" fmla="*/ 78155 w 1029760"/>
                <a:gd name="connsiteY25" fmla="*/ 24681 h 2318072"/>
                <a:gd name="connsiteX26" fmla="*/ 69144 w 1029760"/>
                <a:gd name="connsiteY26" fmla="*/ 81880 h 2318072"/>
                <a:gd name="connsiteX27" fmla="*/ 69144 w 1029760"/>
                <a:gd name="connsiteY27" fmla="*/ 103035 h 2318072"/>
                <a:gd name="connsiteX28" fmla="*/ 66402 w 1029760"/>
                <a:gd name="connsiteY28" fmla="*/ 121840 h 2318072"/>
                <a:gd name="connsiteX29" fmla="*/ 61309 w 1029760"/>
                <a:gd name="connsiteY29" fmla="*/ 167285 h 2318072"/>
                <a:gd name="connsiteX30" fmla="*/ 102837 w 1029760"/>
                <a:gd name="connsiteY30" fmla="*/ 363561 h 2318072"/>
                <a:gd name="connsiteX31" fmla="*/ 110672 w 1029760"/>
                <a:gd name="connsiteY31" fmla="*/ 408614 h 2318072"/>
                <a:gd name="connsiteX32" fmla="*/ 64052 w 1029760"/>
                <a:gd name="connsiteY32" fmla="*/ 680110 h 2318072"/>
                <a:gd name="connsiteX33" fmla="*/ 16256 w 1029760"/>
                <a:gd name="connsiteY33" fmla="*/ 958265 h 2318072"/>
                <a:gd name="connsiteX34" fmla="*/ 113 w 1029760"/>
                <a:gd name="connsiteY34" fmla="*/ 1276001 h 2318072"/>
                <a:gd name="connsiteX35" fmla="*/ 6331 w 1029760"/>
                <a:gd name="connsiteY35" fmla="*/ 2318072 h 2318072"/>
                <a:gd name="connsiteX36" fmla="*/ 266987 w 1029760"/>
                <a:gd name="connsiteY36" fmla="*/ 1403313 h 2318072"/>
                <a:gd name="connsiteX37" fmla="*/ 405673 w 1029760"/>
                <a:gd name="connsiteY37" fmla="*/ 1403313 h 2318072"/>
                <a:gd name="connsiteX38" fmla="*/ 716345 w 1029760"/>
                <a:gd name="connsiteY38" fmla="*/ 1403313 h 2318072"/>
                <a:gd name="connsiteX39" fmla="*/ 831133 w 1029760"/>
                <a:gd name="connsiteY39" fmla="*/ 1403313 h 2318072"/>
                <a:gd name="connsiteX40" fmla="*/ 1029760 w 1029760"/>
                <a:gd name="connsiteY40" fmla="*/ 1403313 h 2318072"/>
                <a:gd name="connsiteX41" fmla="*/ 855031 w 1029760"/>
                <a:gd name="connsiteY41" fmla="*/ 763556 h 2318072"/>
                <a:gd name="connsiteX0" fmla="*/ 864487 w 1039216"/>
                <a:gd name="connsiteY0" fmla="*/ 763556 h 2318072"/>
                <a:gd name="connsiteX1" fmla="*/ 752442 w 1039216"/>
                <a:gd name="connsiteY1" fmla="*/ 377665 h 2318072"/>
                <a:gd name="connsiteX2" fmla="*/ 751266 w 1039216"/>
                <a:gd name="connsiteY2" fmla="*/ 364344 h 2318072"/>
                <a:gd name="connsiteX3" fmla="*/ 751266 w 1039216"/>
                <a:gd name="connsiteY3" fmla="*/ 209204 h 2318072"/>
                <a:gd name="connsiteX4" fmla="*/ 752050 w 1039216"/>
                <a:gd name="connsiteY4" fmla="*/ 99117 h 2318072"/>
                <a:gd name="connsiteX5" fmla="*/ 754400 w 1039216"/>
                <a:gd name="connsiteY5" fmla="*/ 63075 h 2318072"/>
                <a:gd name="connsiteX6" fmla="*/ 750091 w 1039216"/>
                <a:gd name="connsiteY6" fmla="*/ 46620 h 2318072"/>
                <a:gd name="connsiteX7" fmla="*/ 716007 w 1039216"/>
                <a:gd name="connsiteY7" fmla="*/ 14104 h 2318072"/>
                <a:gd name="connsiteX8" fmla="*/ 706997 w 1039216"/>
                <a:gd name="connsiteY8" fmla="*/ 24290 h 2318072"/>
                <a:gd name="connsiteX9" fmla="*/ 701512 w 1039216"/>
                <a:gd name="connsiteY9" fmla="*/ 50930 h 2318072"/>
                <a:gd name="connsiteX10" fmla="*/ 666253 w 1039216"/>
                <a:gd name="connsiteY10" fmla="*/ 101860 h 2318072"/>
                <a:gd name="connsiteX11" fmla="*/ 532660 w 1039216"/>
                <a:gd name="connsiteY11" fmla="*/ 184523 h 2318072"/>
                <a:gd name="connsiteX12" fmla="*/ 523649 w 1039216"/>
                <a:gd name="connsiteY12" fmla="*/ 191183 h 2318072"/>
                <a:gd name="connsiteX13" fmla="*/ 504452 w 1039216"/>
                <a:gd name="connsiteY13" fmla="*/ 205678 h 2318072"/>
                <a:gd name="connsiteX14" fmla="*/ 470369 w 1039216"/>
                <a:gd name="connsiteY14" fmla="*/ 208812 h 2318072"/>
                <a:gd name="connsiteX15" fmla="*/ 464884 w 1039216"/>
                <a:gd name="connsiteY15" fmla="*/ 202152 h 2318072"/>
                <a:gd name="connsiteX16" fmla="*/ 437068 w 1039216"/>
                <a:gd name="connsiteY16" fmla="*/ 189224 h 2318072"/>
                <a:gd name="connsiteX17" fmla="*/ 416696 w 1039216"/>
                <a:gd name="connsiteY17" fmla="*/ 179822 h 2318072"/>
                <a:gd name="connsiteX18" fmla="*/ 353622 w 1039216"/>
                <a:gd name="connsiteY18" fmla="*/ 147697 h 2318072"/>
                <a:gd name="connsiteX19" fmla="*/ 350096 w 1039216"/>
                <a:gd name="connsiteY19" fmla="*/ 146130 h 2318072"/>
                <a:gd name="connsiteX20" fmla="*/ 338735 w 1039216"/>
                <a:gd name="connsiteY20" fmla="*/ 139469 h 2318072"/>
                <a:gd name="connsiteX21" fmla="*/ 187120 w 1039216"/>
                <a:gd name="connsiteY21" fmla="*/ 64250 h 2318072"/>
                <a:gd name="connsiteX22" fmla="*/ 131097 w 1039216"/>
                <a:gd name="connsiteY22" fmla="*/ 36435 h 2318072"/>
                <a:gd name="connsiteX23" fmla="*/ 116602 w 1039216"/>
                <a:gd name="connsiteY23" fmla="*/ 18021 h 2318072"/>
                <a:gd name="connsiteX24" fmla="*/ 108767 w 1039216"/>
                <a:gd name="connsiteY24" fmla="*/ 0 h 2318072"/>
                <a:gd name="connsiteX25" fmla="*/ 87611 w 1039216"/>
                <a:gd name="connsiteY25" fmla="*/ 24681 h 2318072"/>
                <a:gd name="connsiteX26" fmla="*/ 78600 w 1039216"/>
                <a:gd name="connsiteY26" fmla="*/ 81880 h 2318072"/>
                <a:gd name="connsiteX27" fmla="*/ 78600 w 1039216"/>
                <a:gd name="connsiteY27" fmla="*/ 103035 h 2318072"/>
                <a:gd name="connsiteX28" fmla="*/ 75858 w 1039216"/>
                <a:gd name="connsiteY28" fmla="*/ 121840 h 2318072"/>
                <a:gd name="connsiteX29" fmla="*/ 70765 w 1039216"/>
                <a:gd name="connsiteY29" fmla="*/ 167285 h 2318072"/>
                <a:gd name="connsiteX30" fmla="*/ 112293 w 1039216"/>
                <a:gd name="connsiteY30" fmla="*/ 363561 h 2318072"/>
                <a:gd name="connsiteX31" fmla="*/ 120128 w 1039216"/>
                <a:gd name="connsiteY31" fmla="*/ 408614 h 2318072"/>
                <a:gd name="connsiteX32" fmla="*/ 73508 w 1039216"/>
                <a:gd name="connsiteY32" fmla="*/ 680110 h 2318072"/>
                <a:gd name="connsiteX33" fmla="*/ 25712 w 1039216"/>
                <a:gd name="connsiteY33" fmla="*/ 958265 h 2318072"/>
                <a:gd name="connsiteX34" fmla="*/ 73 w 1039216"/>
                <a:gd name="connsiteY34" fmla="*/ 1282332 h 2318072"/>
                <a:gd name="connsiteX35" fmla="*/ 15787 w 1039216"/>
                <a:gd name="connsiteY35" fmla="*/ 2318072 h 2318072"/>
                <a:gd name="connsiteX36" fmla="*/ 276443 w 1039216"/>
                <a:gd name="connsiteY36" fmla="*/ 1403313 h 2318072"/>
                <a:gd name="connsiteX37" fmla="*/ 415129 w 1039216"/>
                <a:gd name="connsiteY37" fmla="*/ 1403313 h 2318072"/>
                <a:gd name="connsiteX38" fmla="*/ 725801 w 1039216"/>
                <a:gd name="connsiteY38" fmla="*/ 1403313 h 2318072"/>
                <a:gd name="connsiteX39" fmla="*/ 840589 w 1039216"/>
                <a:gd name="connsiteY39" fmla="*/ 1403313 h 2318072"/>
                <a:gd name="connsiteX40" fmla="*/ 1039216 w 1039216"/>
                <a:gd name="connsiteY40" fmla="*/ 1403313 h 2318072"/>
                <a:gd name="connsiteX41" fmla="*/ 864487 w 1039216"/>
                <a:gd name="connsiteY41" fmla="*/ 763556 h 2318072"/>
                <a:gd name="connsiteX0" fmla="*/ 864487 w 1039216"/>
                <a:gd name="connsiteY0" fmla="*/ 763556 h 2318072"/>
                <a:gd name="connsiteX1" fmla="*/ 752442 w 1039216"/>
                <a:gd name="connsiteY1" fmla="*/ 377665 h 2318072"/>
                <a:gd name="connsiteX2" fmla="*/ 751266 w 1039216"/>
                <a:gd name="connsiteY2" fmla="*/ 364344 h 2318072"/>
                <a:gd name="connsiteX3" fmla="*/ 751266 w 1039216"/>
                <a:gd name="connsiteY3" fmla="*/ 209204 h 2318072"/>
                <a:gd name="connsiteX4" fmla="*/ 752050 w 1039216"/>
                <a:gd name="connsiteY4" fmla="*/ 99117 h 2318072"/>
                <a:gd name="connsiteX5" fmla="*/ 754400 w 1039216"/>
                <a:gd name="connsiteY5" fmla="*/ 63075 h 2318072"/>
                <a:gd name="connsiteX6" fmla="*/ 750091 w 1039216"/>
                <a:gd name="connsiteY6" fmla="*/ 46620 h 2318072"/>
                <a:gd name="connsiteX7" fmla="*/ 716007 w 1039216"/>
                <a:gd name="connsiteY7" fmla="*/ 14104 h 2318072"/>
                <a:gd name="connsiteX8" fmla="*/ 706997 w 1039216"/>
                <a:gd name="connsiteY8" fmla="*/ 24290 h 2318072"/>
                <a:gd name="connsiteX9" fmla="*/ 701512 w 1039216"/>
                <a:gd name="connsiteY9" fmla="*/ 50930 h 2318072"/>
                <a:gd name="connsiteX10" fmla="*/ 666253 w 1039216"/>
                <a:gd name="connsiteY10" fmla="*/ 101860 h 2318072"/>
                <a:gd name="connsiteX11" fmla="*/ 532660 w 1039216"/>
                <a:gd name="connsiteY11" fmla="*/ 184523 h 2318072"/>
                <a:gd name="connsiteX12" fmla="*/ 523649 w 1039216"/>
                <a:gd name="connsiteY12" fmla="*/ 191183 h 2318072"/>
                <a:gd name="connsiteX13" fmla="*/ 504452 w 1039216"/>
                <a:gd name="connsiteY13" fmla="*/ 205678 h 2318072"/>
                <a:gd name="connsiteX14" fmla="*/ 470369 w 1039216"/>
                <a:gd name="connsiteY14" fmla="*/ 208812 h 2318072"/>
                <a:gd name="connsiteX15" fmla="*/ 464884 w 1039216"/>
                <a:gd name="connsiteY15" fmla="*/ 202152 h 2318072"/>
                <a:gd name="connsiteX16" fmla="*/ 437068 w 1039216"/>
                <a:gd name="connsiteY16" fmla="*/ 189224 h 2318072"/>
                <a:gd name="connsiteX17" fmla="*/ 416696 w 1039216"/>
                <a:gd name="connsiteY17" fmla="*/ 179822 h 2318072"/>
                <a:gd name="connsiteX18" fmla="*/ 353622 w 1039216"/>
                <a:gd name="connsiteY18" fmla="*/ 147697 h 2318072"/>
                <a:gd name="connsiteX19" fmla="*/ 350096 w 1039216"/>
                <a:gd name="connsiteY19" fmla="*/ 146130 h 2318072"/>
                <a:gd name="connsiteX20" fmla="*/ 338735 w 1039216"/>
                <a:gd name="connsiteY20" fmla="*/ 139469 h 2318072"/>
                <a:gd name="connsiteX21" fmla="*/ 187120 w 1039216"/>
                <a:gd name="connsiteY21" fmla="*/ 64250 h 2318072"/>
                <a:gd name="connsiteX22" fmla="*/ 131097 w 1039216"/>
                <a:gd name="connsiteY22" fmla="*/ 36435 h 2318072"/>
                <a:gd name="connsiteX23" fmla="*/ 116602 w 1039216"/>
                <a:gd name="connsiteY23" fmla="*/ 18021 h 2318072"/>
                <a:gd name="connsiteX24" fmla="*/ 108767 w 1039216"/>
                <a:gd name="connsiteY24" fmla="*/ 0 h 2318072"/>
                <a:gd name="connsiteX25" fmla="*/ 87611 w 1039216"/>
                <a:gd name="connsiteY25" fmla="*/ 24681 h 2318072"/>
                <a:gd name="connsiteX26" fmla="*/ 78600 w 1039216"/>
                <a:gd name="connsiteY26" fmla="*/ 81880 h 2318072"/>
                <a:gd name="connsiteX27" fmla="*/ 78600 w 1039216"/>
                <a:gd name="connsiteY27" fmla="*/ 103035 h 2318072"/>
                <a:gd name="connsiteX28" fmla="*/ 75858 w 1039216"/>
                <a:gd name="connsiteY28" fmla="*/ 121840 h 2318072"/>
                <a:gd name="connsiteX29" fmla="*/ 70765 w 1039216"/>
                <a:gd name="connsiteY29" fmla="*/ 167285 h 2318072"/>
                <a:gd name="connsiteX30" fmla="*/ 112293 w 1039216"/>
                <a:gd name="connsiteY30" fmla="*/ 363561 h 2318072"/>
                <a:gd name="connsiteX31" fmla="*/ 120128 w 1039216"/>
                <a:gd name="connsiteY31" fmla="*/ 408614 h 2318072"/>
                <a:gd name="connsiteX32" fmla="*/ 73508 w 1039216"/>
                <a:gd name="connsiteY32" fmla="*/ 680110 h 2318072"/>
                <a:gd name="connsiteX33" fmla="*/ 25712 w 1039216"/>
                <a:gd name="connsiteY33" fmla="*/ 958265 h 2318072"/>
                <a:gd name="connsiteX34" fmla="*/ 73 w 1039216"/>
                <a:gd name="connsiteY34" fmla="*/ 1282332 h 2318072"/>
                <a:gd name="connsiteX35" fmla="*/ 15787 w 1039216"/>
                <a:gd name="connsiteY35" fmla="*/ 2318072 h 2318072"/>
                <a:gd name="connsiteX36" fmla="*/ 276443 w 1039216"/>
                <a:gd name="connsiteY36" fmla="*/ 1403313 h 2318072"/>
                <a:gd name="connsiteX37" fmla="*/ 475268 w 1039216"/>
                <a:gd name="connsiteY37" fmla="*/ 1634376 h 2318072"/>
                <a:gd name="connsiteX38" fmla="*/ 725801 w 1039216"/>
                <a:gd name="connsiteY38" fmla="*/ 1403313 h 2318072"/>
                <a:gd name="connsiteX39" fmla="*/ 840589 w 1039216"/>
                <a:gd name="connsiteY39" fmla="*/ 1403313 h 2318072"/>
                <a:gd name="connsiteX40" fmla="*/ 1039216 w 1039216"/>
                <a:gd name="connsiteY40" fmla="*/ 1403313 h 2318072"/>
                <a:gd name="connsiteX41" fmla="*/ 864487 w 1039216"/>
                <a:gd name="connsiteY41" fmla="*/ 763556 h 2318072"/>
                <a:gd name="connsiteX0" fmla="*/ 864487 w 1039216"/>
                <a:gd name="connsiteY0" fmla="*/ 763556 h 2322159"/>
                <a:gd name="connsiteX1" fmla="*/ 752442 w 1039216"/>
                <a:gd name="connsiteY1" fmla="*/ 377665 h 2322159"/>
                <a:gd name="connsiteX2" fmla="*/ 751266 w 1039216"/>
                <a:gd name="connsiteY2" fmla="*/ 364344 h 2322159"/>
                <a:gd name="connsiteX3" fmla="*/ 751266 w 1039216"/>
                <a:gd name="connsiteY3" fmla="*/ 209204 h 2322159"/>
                <a:gd name="connsiteX4" fmla="*/ 752050 w 1039216"/>
                <a:gd name="connsiteY4" fmla="*/ 99117 h 2322159"/>
                <a:gd name="connsiteX5" fmla="*/ 754400 w 1039216"/>
                <a:gd name="connsiteY5" fmla="*/ 63075 h 2322159"/>
                <a:gd name="connsiteX6" fmla="*/ 750091 w 1039216"/>
                <a:gd name="connsiteY6" fmla="*/ 46620 h 2322159"/>
                <a:gd name="connsiteX7" fmla="*/ 716007 w 1039216"/>
                <a:gd name="connsiteY7" fmla="*/ 14104 h 2322159"/>
                <a:gd name="connsiteX8" fmla="*/ 706997 w 1039216"/>
                <a:gd name="connsiteY8" fmla="*/ 24290 h 2322159"/>
                <a:gd name="connsiteX9" fmla="*/ 701512 w 1039216"/>
                <a:gd name="connsiteY9" fmla="*/ 50930 h 2322159"/>
                <a:gd name="connsiteX10" fmla="*/ 666253 w 1039216"/>
                <a:gd name="connsiteY10" fmla="*/ 101860 h 2322159"/>
                <a:gd name="connsiteX11" fmla="*/ 532660 w 1039216"/>
                <a:gd name="connsiteY11" fmla="*/ 184523 h 2322159"/>
                <a:gd name="connsiteX12" fmla="*/ 523649 w 1039216"/>
                <a:gd name="connsiteY12" fmla="*/ 191183 h 2322159"/>
                <a:gd name="connsiteX13" fmla="*/ 504452 w 1039216"/>
                <a:gd name="connsiteY13" fmla="*/ 205678 h 2322159"/>
                <a:gd name="connsiteX14" fmla="*/ 470369 w 1039216"/>
                <a:gd name="connsiteY14" fmla="*/ 208812 h 2322159"/>
                <a:gd name="connsiteX15" fmla="*/ 464884 w 1039216"/>
                <a:gd name="connsiteY15" fmla="*/ 202152 h 2322159"/>
                <a:gd name="connsiteX16" fmla="*/ 437068 w 1039216"/>
                <a:gd name="connsiteY16" fmla="*/ 189224 h 2322159"/>
                <a:gd name="connsiteX17" fmla="*/ 416696 w 1039216"/>
                <a:gd name="connsiteY17" fmla="*/ 179822 h 2322159"/>
                <a:gd name="connsiteX18" fmla="*/ 353622 w 1039216"/>
                <a:gd name="connsiteY18" fmla="*/ 147697 h 2322159"/>
                <a:gd name="connsiteX19" fmla="*/ 350096 w 1039216"/>
                <a:gd name="connsiteY19" fmla="*/ 146130 h 2322159"/>
                <a:gd name="connsiteX20" fmla="*/ 338735 w 1039216"/>
                <a:gd name="connsiteY20" fmla="*/ 139469 h 2322159"/>
                <a:gd name="connsiteX21" fmla="*/ 187120 w 1039216"/>
                <a:gd name="connsiteY21" fmla="*/ 64250 h 2322159"/>
                <a:gd name="connsiteX22" fmla="*/ 131097 w 1039216"/>
                <a:gd name="connsiteY22" fmla="*/ 36435 h 2322159"/>
                <a:gd name="connsiteX23" fmla="*/ 116602 w 1039216"/>
                <a:gd name="connsiteY23" fmla="*/ 18021 h 2322159"/>
                <a:gd name="connsiteX24" fmla="*/ 108767 w 1039216"/>
                <a:gd name="connsiteY24" fmla="*/ 0 h 2322159"/>
                <a:gd name="connsiteX25" fmla="*/ 87611 w 1039216"/>
                <a:gd name="connsiteY25" fmla="*/ 24681 h 2322159"/>
                <a:gd name="connsiteX26" fmla="*/ 78600 w 1039216"/>
                <a:gd name="connsiteY26" fmla="*/ 81880 h 2322159"/>
                <a:gd name="connsiteX27" fmla="*/ 78600 w 1039216"/>
                <a:gd name="connsiteY27" fmla="*/ 103035 h 2322159"/>
                <a:gd name="connsiteX28" fmla="*/ 75858 w 1039216"/>
                <a:gd name="connsiteY28" fmla="*/ 121840 h 2322159"/>
                <a:gd name="connsiteX29" fmla="*/ 70765 w 1039216"/>
                <a:gd name="connsiteY29" fmla="*/ 167285 h 2322159"/>
                <a:gd name="connsiteX30" fmla="*/ 112293 w 1039216"/>
                <a:gd name="connsiteY30" fmla="*/ 363561 h 2322159"/>
                <a:gd name="connsiteX31" fmla="*/ 120128 w 1039216"/>
                <a:gd name="connsiteY31" fmla="*/ 408614 h 2322159"/>
                <a:gd name="connsiteX32" fmla="*/ 73508 w 1039216"/>
                <a:gd name="connsiteY32" fmla="*/ 680110 h 2322159"/>
                <a:gd name="connsiteX33" fmla="*/ 25712 w 1039216"/>
                <a:gd name="connsiteY33" fmla="*/ 958265 h 2322159"/>
                <a:gd name="connsiteX34" fmla="*/ 73 w 1039216"/>
                <a:gd name="connsiteY34" fmla="*/ 1282332 h 2322159"/>
                <a:gd name="connsiteX35" fmla="*/ 15787 w 1039216"/>
                <a:gd name="connsiteY35" fmla="*/ 2318072 h 2322159"/>
                <a:gd name="connsiteX36" fmla="*/ 475268 w 1039216"/>
                <a:gd name="connsiteY36" fmla="*/ 1634376 h 2322159"/>
                <a:gd name="connsiteX37" fmla="*/ 725801 w 1039216"/>
                <a:gd name="connsiteY37" fmla="*/ 1403313 h 2322159"/>
                <a:gd name="connsiteX38" fmla="*/ 840589 w 1039216"/>
                <a:gd name="connsiteY38" fmla="*/ 1403313 h 2322159"/>
                <a:gd name="connsiteX39" fmla="*/ 1039216 w 1039216"/>
                <a:gd name="connsiteY39" fmla="*/ 1403313 h 2322159"/>
                <a:gd name="connsiteX40" fmla="*/ 864487 w 1039216"/>
                <a:gd name="connsiteY40" fmla="*/ 763556 h 2322159"/>
                <a:gd name="connsiteX0" fmla="*/ 864487 w 1039216"/>
                <a:gd name="connsiteY0" fmla="*/ 763556 h 2318454"/>
                <a:gd name="connsiteX1" fmla="*/ 752442 w 1039216"/>
                <a:gd name="connsiteY1" fmla="*/ 377665 h 2318454"/>
                <a:gd name="connsiteX2" fmla="*/ 751266 w 1039216"/>
                <a:gd name="connsiteY2" fmla="*/ 364344 h 2318454"/>
                <a:gd name="connsiteX3" fmla="*/ 751266 w 1039216"/>
                <a:gd name="connsiteY3" fmla="*/ 209204 h 2318454"/>
                <a:gd name="connsiteX4" fmla="*/ 752050 w 1039216"/>
                <a:gd name="connsiteY4" fmla="*/ 99117 h 2318454"/>
                <a:gd name="connsiteX5" fmla="*/ 754400 w 1039216"/>
                <a:gd name="connsiteY5" fmla="*/ 63075 h 2318454"/>
                <a:gd name="connsiteX6" fmla="*/ 750091 w 1039216"/>
                <a:gd name="connsiteY6" fmla="*/ 46620 h 2318454"/>
                <a:gd name="connsiteX7" fmla="*/ 716007 w 1039216"/>
                <a:gd name="connsiteY7" fmla="*/ 14104 h 2318454"/>
                <a:gd name="connsiteX8" fmla="*/ 706997 w 1039216"/>
                <a:gd name="connsiteY8" fmla="*/ 24290 h 2318454"/>
                <a:gd name="connsiteX9" fmla="*/ 701512 w 1039216"/>
                <a:gd name="connsiteY9" fmla="*/ 50930 h 2318454"/>
                <a:gd name="connsiteX10" fmla="*/ 666253 w 1039216"/>
                <a:gd name="connsiteY10" fmla="*/ 101860 h 2318454"/>
                <a:gd name="connsiteX11" fmla="*/ 532660 w 1039216"/>
                <a:gd name="connsiteY11" fmla="*/ 184523 h 2318454"/>
                <a:gd name="connsiteX12" fmla="*/ 523649 w 1039216"/>
                <a:gd name="connsiteY12" fmla="*/ 191183 h 2318454"/>
                <a:gd name="connsiteX13" fmla="*/ 504452 w 1039216"/>
                <a:gd name="connsiteY13" fmla="*/ 205678 h 2318454"/>
                <a:gd name="connsiteX14" fmla="*/ 470369 w 1039216"/>
                <a:gd name="connsiteY14" fmla="*/ 208812 h 2318454"/>
                <a:gd name="connsiteX15" fmla="*/ 464884 w 1039216"/>
                <a:gd name="connsiteY15" fmla="*/ 202152 h 2318454"/>
                <a:gd name="connsiteX16" fmla="*/ 437068 w 1039216"/>
                <a:gd name="connsiteY16" fmla="*/ 189224 h 2318454"/>
                <a:gd name="connsiteX17" fmla="*/ 416696 w 1039216"/>
                <a:gd name="connsiteY17" fmla="*/ 179822 h 2318454"/>
                <a:gd name="connsiteX18" fmla="*/ 353622 w 1039216"/>
                <a:gd name="connsiteY18" fmla="*/ 147697 h 2318454"/>
                <a:gd name="connsiteX19" fmla="*/ 350096 w 1039216"/>
                <a:gd name="connsiteY19" fmla="*/ 146130 h 2318454"/>
                <a:gd name="connsiteX20" fmla="*/ 338735 w 1039216"/>
                <a:gd name="connsiteY20" fmla="*/ 139469 h 2318454"/>
                <a:gd name="connsiteX21" fmla="*/ 187120 w 1039216"/>
                <a:gd name="connsiteY21" fmla="*/ 64250 h 2318454"/>
                <a:gd name="connsiteX22" fmla="*/ 131097 w 1039216"/>
                <a:gd name="connsiteY22" fmla="*/ 36435 h 2318454"/>
                <a:gd name="connsiteX23" fmla="*/ 116602 w 1039216"/>
                <a:gd name="connsiteY23" fmla="*/ 18021 h 2318454"/>
                <a:gd name="connsiteX24" fmla="*/ 108767 w 1039216"/>
                <a:gd name="connsiteY24" fmla="*/ 0 h 2318454"/>
                <a:gd name="connsiteX25" fmla="*/ 87611 w 1039216"/>
                <a:gd name="connsiteY25" fmla="*/ 24681 h 2318454"/>
                <a:gd name="connsiteX26" fmla="*/ 78600 w 1039216"/>
                <a:gd name="connsiteY26" fmla="*/ 81880 h 2318454"/>
                <a:gd name="connsiteX27" fmla="*/ 78600 w 1039216"/>
                <a:gd name="connsiteY27" fmla="*/ 103035 h 2318454"/>
                <a:gd name="connsiteX28" fmla="*/ 75858 w 1039216"/>
                <a:gd name="connsiteY28" fmla="*/ 121840 h 2318454"/>
                <a:gd name="connsiteX29" fmla="*/ 70765 w 1039216"/>
                <a:gd name="connsiteY29" fmla="*/ 167285 h 2318454"/>
                <a:gd name="connsiteX30" fmla="*/ 112293 w 1039216"/>
                <a:gd name="connsiteY30" fmla="*/ 363561 h 2318454"/>
                <a:gd name="connsiteX31" fmla="*/ 120128 w 1039216"/>
                <a:gd name="connsiteY31" fmla="*/ 408614 h 2318454"/>
                <a:gd name="connsiteX32" fmla="*/ 73508 w 1039216"/>
                <a:gd name="connsiteY32" fmla="*/ 680110 h 2318454"/>
                <a:gd name="connsiteX33" fmla="*/ 25712 w 1039216"/>
                <a:gd name="connsiteY33" fmla="*/ 958265 h 2318454"/>
                <a:gd name="connsiteX34" fmla="*/ 73 w 1039216"/>
                <a:gd name="connsiteY34" fmla="*/ 1282332 h 2318454"/>
                <a:gd name="connsiteX35" fmla="*/ 15787 w 1039216"/>
                <a:gd name="connsiteY35" fmla="*/ 2318072 h 2318454"/>
                <a:gd name="connsiteX36" fmla="*/ 725801 w 1039216"/>
                <a:gd name="connsiteY36" fmla="*/ 1403313 h 2318454"/>
                <a:gd name="connsiteX37" fmla="*/ 840589 w 1039216"/>
                <a:gd name="connsiteY37" fmla="*/ 1403313 h 2318454"/>
                <a:gd name="connsiteX38" fmla="*/ 1039216 w 1039216"/>
                <a:gd name="connsiteY38" fmla="*/ 1403313 h 2318454"/>
                <a:gd name="connsiteX39" fmla="*/ 864487 w 1039216"/>
                <a:gd name="connsiteY39" fmla="*/ 763556 h 2318454"/>
                <a:gd name="connsiteX0" fmla="*/ 864487 w 1039216"/>
                <a:gd name="connsiteY0" fmla="*/ 763556 h 2318454"/>
                <a:gd name="connsiteX1" fmla="*/ 752442 w 1039216"/>
                <a:gd name="connsiteY1" fmla="*/ 377665 h 2318454"/>
                <a:gd name="connsiteX2" fmla="*/ 751266 w 1039216"/>
                <a:gd name="connsiteY2" fmla="*/ 364344 h 2318454"/>
                <a:gd name="connsiteX3" fmla="*/ 751266 w 1039216"/>
                <a:gd name="connsiteY3" fmla="*/ 209204 h 2318454"/>
                <a:gd name="connsiteX4" fmla="*/ 752050 w 1039216"/>
                <a:gd name="connsiteY4" fmla="*/ 99117 h 2318454"/>
                <a:gd name="connsiteX5" fmla="*/ 754400 w 1039216"/>
                <a:gd name="connsiteY5" fmla="*/ 63075 h 2318454"/>
                <a:gd name="connsiteX6" fmla="*/ 750091 w 1039216"/>
                <a:gd name="connsiteY6" fmla="*/ 46620 h 2318454"/>
                <a:gd name="connsiteX7" fmla="*/ 716007 w 1039216"/>
                <a:gd name="connsiteY7" fmla="*/ 14104 h 2318454"/>
                <a:gd name="connsiteX8" fmla="*/ 706997 w 1039216"/>
                <a:gd name="connsiteY8" fmla="*/ 24290 h 2318454"/>
                <a:gd name="connsiteX9" fmla="*/ 701512 w 1039216"/>
                <a:gd name="connsiteY9" fmla="*/ 50930 h 2318454"/>
                <a:gd name="connsiteX10" fmla="*/ 666253 w 1039216"/>
                <a:gd name="connsiteY10" fmla="*/ 101860 h 2318454"/>
                <a:gd name="connsiteX11" fmla="*/ 532660 w 1039216"/>
                <a:gd name="connsiteY11" fmla="*/ 184523 h 2318454"/>
                <a:gd name="connsiteX12" fmla="*/ 523649 w 1039216"/>
                <a:gd name="connsiteY12" fmla="*/ 191183 h 2318454"/>
                <a:gd name="connsiteX13" fmla="*/ 504452 w 1039216"/>
                <a:gd name="connsiteY13" fmla="*/ 205678 h 2318454"/>
                <a:gd name="connsiteX14" fmla="*/ 470369 w 1039216"/>
                <a:gd name="connsiteY14" fmla="*/ 208812 h 2318454"/>
                <a:gd name="connsiteX15" fmla="*/ 464884 w 1039216"/>
                <a:gd name="connsiteY15" fmla="*/ 202152 h 2318454"/>
                <a:gd name="connsiteX16" fmla="*/ 437068 w 1039216"/>
                <a:gd name="connsiteY16" fmla="*/ 189224 h 2318454"/>
                <a:gd name="connsiteX17" fmla="*/ 416696 w 1039216"/>
                <a:gd name="connsiteY17" fmla="*/ 179822 h 2318454"/>
                <a:gd name="connsiteX18" fmla="*/ 353622 w 1039216"/>
                <a:gd name="connsiteY18" fmla="*/ 147697 h 2318454"/>
                <a:gd name="connsiteX19" fmla="*/ 350096 w 1039216"/>
                <a:gd name="connsiteY19" fmla="*/ 146130 h 2318454"/>
                <a:gd name="connsiteX20" fmla="*/ 338735 w 1039216"/>
                <a:gd name="connsiteY20" fmla="*/ 139469 h 2318454"/>
                <a:gd name="connsiteX21" fmla="*/ 187120 w 1039216"/>
                <a:gd name="connsiteY21" fmla="*/ 64250 h 2318454"/>
                <a:gd name="connsiteX22" fmla="*/ 131097 w 1039216"/>
                <a:gd name="connsiteY22" fmla="*/ 36435 h 2318454"/>
                <a:gd name="connsiteX23" fmla="*/ 116602 w 1039216"/>
                <a:gd name="connsiteY23" fmla="*/ 18021 h 2318454"/>
                <a:gd name="connsiteX24" fmla="*/ 108767 w 1039216"/>
                <a:gd name="connsiteY24" fmla="*/ 0 h 2318454"/>
                <a:gd name="connsiteX25" fmla="*/ 87611 w 1039216"/>
                <a:gd name="connsiteY25" fmla="*/ 24681 h 2318454"/>
                <a:gd name="connsiteX26" fmla="*/ 78600 w 1039216"/>
                <a:gd name="connsiteY26" fmla="*/ 81880 h 2318454"/>
                <a:gd name="connsiteX27" fmla="*/ 78600 w 1039216"/>
                <a:gd name="connsiteY27" fmla="*/ 103035 h 2318454"/>
                <a:gd name="connsiteX28" fmla="*/ 75858 w 1039216"/>
                <a:gd name="connsiteY28" fmla="*/ 121840 h 2318454"/>
                <a:gd name="connsiteX29" fmla="*/ 70765 w 1039216"/>
                <a:gd name="connsiteY29" fmla="*/ 167285 h 2318454"/>
                <a:gd name="connsiteX30" fmla="*/ 112293 w 1039216"/>
                <a:gd name="connsiteY30" fmla="*/ 363561 h 2318454"/>
                <a:gd name="connsiteX31" fmla="*/ 120128 w 1039216"/>
                <a:gd name="connsiteY31" fmla="*/ 408614 h 2318454"/>
                <a:gd name="connsiteX32" fmla="*/ 73508 w 1039216"/>
                <a:gd name="connsiteY32" fmla="*/ 680110 h 2318454"/>
                <a:gd name="connsiteX33" fmla="*/ 25712 w 1039216"/>
                <a:gd name="connsiteY33" fmla="*/ 958265 h 2318454"/>
                <a:gd name="connsiteX34" fmla="*/ 73 w 1039216"/>
                <a:gd name="connsiteY34" fmla="*/ 1282332 h 2318454"/>
                <a:gd name="connsiteX35" fmla="*/ 15787 w 1039216"/>
                <a:gd name="connsiteY35" fmla="*/ 2318072 h 2318454"/>
                <a:gd name="connsiteX36" fmla="*/ 840589 w 1039216"/>
                <a:gd name="connsiteY36" fmla="*/ 1403313 h 2318454"/>
                <a:gd name="connsiteX37" fmla="*/ 1039216 w 1039216"/>
                <a:gd name="connsiteY37" fmla="*/ 1403313 h 2318454"/>
                <a:gd name="connsiteX38" fmla="*/ 864487 w 1039216"/>
                <a:gd name="connsiteY38" fmla="*/ 763556 h 2318454"/>
                <a:gd name="connsiteX0" fmla="*/ 864487 w 1131793"/>
                <a:gd name="connsiteY0" fmla="*/ 763556 h 2388302"/>
                <a:gd name="connsiteX1" fmla="*/ 752442 w 1131793"/>
                <a:gd name="connsiteY1" fmla="*/ 377665 h 2388302"/>
                <a:gd name="connsiteX2" fmla="*/ 751266 w 1131793"/>
                <a:gd name="connsiteY2" fmla="*/ 364344 h 2388302"/>
                <a:gd name="connsiteX3" fmla="*/ 751266 w 1131793"/>
                <a:gd name="connsiteY3" fmla="*/ 209204 h 2388302"/>
                <a:gd name="connsiteX4" fmla="*/ 752050 w 1131793"/>
                <a:gd name="connsiteY4" fmla="*/ 99117 h 2388302"/>
                <a:gd name="connsiteX5" fmla="*/ 754400 w 1131793"/>
                <a:gd name="connsiteY5" fmla="*/ 63075 h 2388302"/>
                <a:gd name="connsiteX6" fmla="*/ 750091 w 1131793"/>
                <a:gd name="connsiteY6" fmla="*/ 46620 h 2388302"/>
                <a:gd name="connsiteX7" fmla="*/ 716007 w 1131793"/>
                <a:gd name="connsiteY7" fmla="*/ 14104 h 2388302"/>
                <a:gd name="connsiteX8" fmla="*/ 706997 w 1131793"/>
                <a:gd name="connsiteY8" fmla="*/ 24290 h 2388302"/>
                <a:gd name="connsiteX9" fmla="*/ 701512 w 1131793"/>
                <a:gd name="connsiteY9" fmla="*/ 50930 h 2388302"/>
                <a:gd name="connsiteX10" fmla="*/ 666253 w 1131793"/>
                <a:gd name="connsiteY10" fmla="*/ 101860 h 2388302"/>
                <a:gd name="connsiteX11" fmla="*/ 532660 w 1131793"/>
                <a:gd name="connsiteY11" fmla="*/ 184523 h 2388302"/>
                <a:gd name="connsiteX12" fmla="*/ 523649 w 1131793"/>
                <a:gd name="connsiteY12" fmla="*/ 191183 h 2388302"/>
                <a:gd name="connsiteX13" fmla="*/ 504452 w 1131793"/>
                <a:gd name="connsiteY13" fmla="*/ 205678 h 2388302"/>
                <a:gd name="connsiteX14" fmla="*/ 470369 w 1131793"/>
                <a:gd name="connsiteY14" fmla="*/ 208812 h 2388302"/>
                <a:gd name="connsiteX15" fmla="*/ 464884 w 1131793"/>
                <a:gd name="connsiteY15" fmla="*/ 202152 h 2388302"/>
                <a:gd name="connsiteX16" fmla="*/ 437068 w 1131793"/>
                <a:gd name="connsiteY16" fmla="*/ 189224 h 2388302"/>
                <a:gd name="connsiteX17" fmla="*/ 416696 w 1131793"/>
                <a:gd name="connsiteY17" fmla="*/ 179822 h 2388302"/>
                <a:gd name="connsiteX18" fmla="*/ 353622 w 1131793"/>
                <a:gd name="connsiteY18" fmla="*/ 147697 h 2388302"/>
                <a:gd name="connsiteX19" fmla="*/ 350096 w 1131793"/>
                <a:gd name="connsiteY19" fmla="*/ 146130 h 2388302"/>
                <a:gd name="connsiteX20" fmla="*/ 338735 w 1131793"/>
                <a:gd name="connsiteY20" fmla="*/ 139469 h 2388302"/>
                <a:gd name="connsiteX21" fmla="*/ 187120 w 1131793"/>
                <a:gd name="connsiteY21" fmla="*/ 64250 h 2388302"/>
                <a:gd name="connsiteX22" fmla="*/ 131097 w 1131793"/>
                <a:gd name="connsiteY22" fmla="*/ 36435 h 2388302"/>
                <a:gd name="connsiteX23" fmla="*/ 116602 w 1131793"/>
                <a:gd name="connsiteY23" fmla="*/ 18021 h 2388302"/>
                <a:gd name="connsiteX24" fmla="*/ 108767 w 1131793"/>
                <a:gd name="connsiteY24" fmla="*/ 0 h 2388302"/>
                <a:gd name="connsiteX25" fmla="*/ 87611 w 1131793"/>
                <a:gd name="connsiteY25" fmla="*/ 24681 h 2388302"/>
                <a:gd name="connsiteX26" fmla="*/ 78600 w 1131793"/>
                <a:gd name="connsiteY26" fmla="*/ 81880 h 2388302"/>
                <a:gd name="connsiteX27" fmla="*/ 78600 w 1131793"/>
                <a:gd name="connsiteY27" fmla="*/ 103035 h 2388302"/>
                <a:gd name="connsiteX28" fmla="*/ 75858 w 1131793"/>
                <a:gd name="connsiteY28" fmla="*/ 121840 h 2388302"/>
                <a:gd name="connsiteX29" fmla="*/ 70765 w 1131793"/>
                <a:gd name="connsiteY29" fmla="*/ 167285 h 2388302"/>
                <a:gd name="connsiteX30" fmla="*/ 112293 w 1131793"/>
                <a:gd name="connsiteY30" fmla="*/ 363561 h 2388302"/>
                <a:gd name="connsiteX31" fmla="*/ 120128 w 1131793"/>
                <a:gd name="connsiteY31" fmla="*/ 408614 h 2388302"/>
                <a:gd name="connsiteX32" fmla="*/ 73508 w 1131793"/>
                <a:gd name="connsiteY32" fmla="*/ 680110 h 2388302"/>
                <a:gd name="connsiteX33" fmla="*/ 25712 w 1131793"/>
                <a:gd name="connsiteY33" fmla="*/ 958265 h 2388302"/>
                <a:gd name="connsiteX34" fmla="*/ 73 w 1131793"/>
                <a:gd name="connsiteY34" fmla="*/ 1282332 h 2388302"/>
                <a:gd name="connsiteX35" fmla="*/ 15787 w 1131793"/>
                <a:gd name="connsiteY35" fmla="*/ 2318072 h 2388302"/>
                <a:gd name="connsiteX36" fmla="*/ 1131793 w 1131793"/>
                <a:gd name="connsiteY36" fmla="*/ 2314905 h 2388302"/>
                <a:gd name="connsiteX37" fmla="*/ 1039216 w 1131793"/>
                <a:gd name="connsiteY37" fmla="*/ 1403313 h 2388302"/>
                <a:gd name="connsiteX38" fmla="*/ 864487 w 1131793"/>
                <a:gd name="connsiteY38" fmla="*/ 763556 h 2388302"/>
                <a:gd name="connsiteX0" fmla="*/ 864487 w 1131793"/>
                <a:gd name="connsiteY0" fmla="*/ 763556 h 2331483"/>
                <a:gd name="connsiteX1" fmla="*/ 752442 w 1131793"/>
                <a:gd name="connsiteY1" fmla="*/ 377665 h 2331483"/>
                <a:gd name="connsiteX2" fmla="*/ 751266 w 1131793"/>
                <a:gd name="connsiteY2" fmla="*/ 364344 h 2331483"/>
                <a:gd name="connsiteX3" fmla="*/ 751266 w 1131793"/>
                <a:gd name="connsiteY3" fmla="*/ 209204 h 2331483"/>
                <a:gd name="connsiteX4" fmla="*/ 752050 w 1131793"/>
                <a:gd name="connsiteY4" fmla="*/ 99117 h 2331483"/>
                <a:gd name="connsiteX5" fmla="*/ 754400 w 1131793"/>
                <a:gd name="connsiteY5" fmla="*/ 63075 h 2331483"/>
                <a:gd name="connsiteX6" fmla="*/ 750091 w 1131793"/>
                <a:gd name="connsiteY6" fmla="*/ 46620 h 2331483"/>
                <a:gd name="connsiteX7" fmla="*/ 716007 w 1131793"/>
                <a:gd name="connsiteY7" fmla="*/ 14104 h 2331483"/>
                <a:gd name="connsiteX8" fmla="*/ 706997 w 1131793"/>
                <a:gd name="connsiteY8" fmla="*/ 24290 h 2331483"/>
                <a:gd name="connsiteX9" fmla="*/ 701512 w 1131793"/>
                <a:gd name="connsiteY9" fmla="*/ 50930 h 2331483"/>
                <a:gd name="connsiteX10" fmla="*/ 666253 w 1131793"/>
                <a:gd name="connsiteY10" fmla="*/ 101860 h 2331483"/>
                <a:gd name="connsiteX11" fmla="*/ 532660 w 1131793"/>
                <a:gd name="connsiteY11" fmla="*/ 184523 h 2331483"/>
                <a:gd name="connsiteX12" fmla="*/ 523649 w 1131793"/>
                <a:gd name="connsiteY12" fmla="*/ 191183 h 2331483"/>
                <a:gd name="connsiteX13" fmla="*/ 504452 w 1131793"/>
                <a:gd name="connsiteY13" fmla="*/ 205678 h 2331483"/>
                <a:gd name="connsiteX14" fmla="*/ 470369 w 1131793"/>
                <a:gd name="connsiteY14" fmla="*/ 208812 h 2331483"/>
                <a:gd name="connsiteX15" fmla="*/ 464884 w 1131793"/>
                <a:gd name="connsiteY15" fmla="*/ 202152 h 2331483"/>
                <a:gd name="connsiteX16" fmla="*/ 437068 w 1131793"/>
                <a:gd name="connsiteY16" fmla="*/ 189224 h 2331483"/>
                <a:gd name="connsiteX17" fmla="*/ 416696 w 1131793"/>
                <a:gd name="connsiteY17" fmla="*/ 179822 h 2331483"/>
                <a:gd name="connsiteX18" fmla="*/ 353622 w 1131793"/>
                <a:gd name="connsiteY18" fmla="*/ 147697 h 2331483"/>
                <a:gd name="connsiteX19" fmla="*/ 350096 w 1131793"/>
                <a:gd name="connsiteY19" fmla="*/ 146130 h 2331483"/>
                <a:gd name="connsiteX20" fmla="*/ 338735 w 1131793"/>
                <a:gd name="connsiteY20" fmla="*/ 139469 h 2331483"/>
                <a:gd name="connsiteX21" fmla="*/ 187120 w 1131793"/>
                <a:gd name="connsiteY21" fmla="*/ 64250 h 2331483"/>
                <a:gd name="connsiteX22" fmla="*/ 131097 w 1131793"/>
                <a:gd name="connsiteY22" fmla="*/ 36435 h 2331483"/>
                <a:gd name="connsiteX23" fmla="*/ 116602 w 1131793"/>
                <a:gd name="connsiteY23" fmla="*/ 18021 h 2331483"/>
                <a:gd name="connsiteX24" fmla="*/ 108767 w 1131793"/>
                <a:gd name="connsiteY24" fmla="*/ 0 h 2331483"/>
                <a:gd name="connsiteX25" fmla="*/ 87611 w 1131793"/>
                <a:gd name="connsiteY25" fmla="*/ 24681 h 2331483"/>
                <a:gd name="connsiteX26" fmla="*/ 78600 w 1131793"/>
                <a:gd name="connsiteY26" fmla="*/ 81880 h 2331483"/>
                <a:gd name="connsiteX27" fmla="*/ 78600 w 1131793"/>
                <a:gd name="connsiteY27" fmla="*/ 103035 h 2331483"/>
                <a:gd name="connsiteX28" fmla="*/ 75858 w 1131793"/>
                <a:gd name="connsiteY28" fmla="*/ 121840 h 2331483"/>
                <a:gd name="connsiteX29" fmla="*/ 70765 w 1131793"/>
                <a:gd name="connsiteY29" fmla="*/ 167285 h 2331483"/>
                <a:gd name="connsiteX30" fmla="*/ 112293 w 1131793"/>
                <a:gd name="connsiteY30" fmla="*/ 363561 h 2331483"/>
                <a:gd name="connsiteX31" fmla="*/ 120128 w 1131793"/>
                <a:gd name="connsiteY31" fmla="*/ 408614 h 2331483"/>
                <a:gd name="connsiteX32" fmla="*/ 73508 w 1131793"/>
                <a:gd name="connsiteY32" fmla="*/ 680110 h 2331483"/>
                <a:gd name="connsiteX33" fmla="*/ 25712 w 1131793"/>
                <a:gd name="connsiteY33" fmla="*/ 958265 h 2331483"/>
                <a:gd name="connsiteX34" fmla="*/ 73 w 1131793"/>
                <a:gd name="connsiteY34" fmla="*/ 1282332 h 2331483"/>
                <a:gd name="connsiteX35" fmla="*/ 15787 w 1131793"/>
                <a:gd name="connsiteY35" fmla="*/ 2318072 h 2331483"/>
                <a:gd name="connsiteX36" fmla="*/ 1131793 w 1131793"/>
                <a:gd name="connsiteY36" fmla="*/ 2314905 h 2331483"/>
                <a:gd name="connsiteX37" fmla="*/ 1039216 w 1131793"/>
                <a:gd name="connsiteY37" fmla="*/ 1403313 h 2331483"/>
                <a:gd name="connsiteX38" fmla="*/ 864487 w 1131793"/>
                <a:gd name="connsiteY38" fmla="*/ 763556 h 2331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131793" h="2331483">
                  <a:moveTo>
                    <a:pt x="864487" y="763556"/>
                  </a:moveTo>
                  <a:cubicBezTo>
                    <a:pt x="828836" y="634664"/>
                    <a:pt x="795144" y="504597"/>
                    <a:pt x="752442" y="377665"/>
                  </a:cubicBezTo>
                  <a:cubicBezTo>
                    <a:pt x="750875" y="372963"/>
                    <a:pt x="751266" y="368654"/>
                    <a:pt x="751266" y="364344"/>
                  </a:cubicBezTo>
                  <a:lnTo>
                    <a:pt x="751266" y="209204"/>
                  </a:lnTo>
                  <a:cubicBezTo>
                    <a:pt x="751266" y="172378"/>
                    <a:pt x="751658" y="135944"/>
                    <a:pt x="752050" y="99117"/>
                  </a:cubicBezTo>
                  <a:cubicBezTo>
                    <a:pt x="757143" y="87364"/>
                    <a:pt x="754009" y="75220"/>
                    <a:pt x="754400" y="63075"/>
                  </a:cubicBezTo>
                  <a:cubicBezTo>
                    <a:pt x="754792" y="57198"/>
                    <a:pt x="754009" y="50930"/>
                    <a:pt x="750091" y="46620"/>
                  </a:cubicBezTo>
                  <a:cubicBezTo>
                    <a:pt x="739513" y="35259"/>
                    <a:pt x="729327" y="22723"/>
                    <a:pt x="716007" y="14104"/>
                  </a:cubicBezTo>
                  <a:cubicBezTo>
                    <a:pt x="709347" y="14104"/>
                    <a:pt x="707780" y="18805"/>
                    <a:pt x="706997" y="24290"/>
                  </a:cubicBezTo>
                  <a:cubicBezTo>
                    <a:pt x="706213" y="33300"/>
                    <a:pt x="702687" y="41919"/>
                    <a:pt x="701512" y="50930"/>
                  </a:cubicBezTo>
                  <a:cubicBezTo>
                    <a:pt x="698769" y="74044"/>
                    <a:pt x="690542" y="93633"/>
                    <a:pt x="666253" y="101860"/>
                  </a:cubicBezTo>
                  <a:lnTo>
                    <a:pt x="532660" y="184523"/>
                  </a:lnTo>
                  <a:cubicBezTo>
                    <a:pt x="529917" y="186873"/>
                    <a:pt x="526783" y="189224"/>
                    <a:pt x="523649" y="191183"/>
                  </a:cubicBezTo>
                  <a:cubicBezTo>
                    <a:pt x="518164" y="197059"/>
                    <a:pt x="508370" y="198235"/>
                    <a:pt x="504452" y="205678"/>
                  </a:cubicBezTo>
                  <a:cubicBezTo>
                    <a:pt x="493483" y="210771"/>
                    <a:pt x="482122" y="209596"/>
                    <a:pt x="470369" y="208812"/>
                  </a:cubicBezTo>
                  <a:cubicBezTo>
                    <a:pt x="472327" y="204895"/>
                    <a:pt x="467626" y="203328"/>
                    <a:pt x="464884" y="202152"/>
                  </a:cubicBezTo>
                  <a:cubicBezTo>
                    <a:pt x="455481" y="198235"/>
                    <a:pt x="446862" y="192750"/>
                    <a:pt x="437068" y="189224"/>
                  </a:cubicBezTo>
                  <a:cubicBezTo>
                    <a:pt x="429625" y="187265"/>
                    <a:pt x="422181" y="186090"/>
                    <a:pt x="416696" y="179822"/>
                  </a:cubicBezTo>
                  <a:cubicBezTo>
                    <a:pt x="396324" y="167677"/>
                    <a:pt x="374385" y="158666"/>
                    <a:pt x="353622" y="147697"/>
                  </a:cubicBezTo>
                  <a:cubicBezTo>
                    <a:pt x="352446" y="146913"/>
                    <a:pt x="351271" y="146521"/>
                    <a:pt x="350096" y="146130"/>
                  </a:cubicBezTo>
                  <a:cubicBezTo>
                    <a:pt x="346178" y="144563"/>
                    <a:pt x="342260" y="142212"/>
                    <a:pt x="338735" y="139469"/>
                  </a:cubicBezTo>
                  <a:lnTo>
                    <a:pt x="187120" y="64250"/>
                  </a:lnTo>
                  <a:cubicBezTo>
                    <a:pt x="167924" y="55631"/>
                    <a:pt x="150294" y="45053"/>
                    <a:pt x="131097" y="36435"/>
                  </a:cubicBezTo>
                  <a:cubicBezTo>
                    <a:pt x="122870" y="32517"/>
                    <a:pt x="118953" y="26640"/>
                    <a:pt x="116602" y="18021"/>
                  </a:cubicBezTo>
                  <a:cubicBezTo>
                    <a:pt x="115035" y="11753"/>
                    <a:pt x="115818" y="4309"/>
                    <a:pt x="108767" y="0"/>
                  </a:cubicBezTo>
                  <a:cubicBezTo>
                    <a:pt x="95838" y="3134"/>
                    <a:pt x="89570" y="12145"/>
                    <a:pt x="87611" y="24681"/>
                  </a:cubicBezTo>
                  <a:cubicBezTo>
                    <a:pt x="84477" y="43878"/>
                    <a:pt x="80951" y="62683"/>
                    <a:pt x="78600" y="81880"/>
                  </a:cubicBezTo>
                  <a:cubicBezTo>
                    <a:pt x="77817" y="88931"/>
                    <a:pt x="76642" y="95983"/>
                    <a:pt x="78600" y="103035"/>
                  </a:cubicBezTo>
                  <a:cubicBezTo>
                    <a:pt x="77817" y="109303"/>
                    <a:pt x="76250" y="115572"/>
                    <a:pt x="75858" y="121840"/>
                  </a:cubicBezTo>
                  <a:cubicBezTo>
                    <a:pt x="75075" y="137119"/>
                    <a:pt x="67631" y="152006"/>
                    <a:pt x="70765" y="167285"/>
                  </a:cubicBezTo>
                  <a:cubicBezTo>
                    <a:pt x="84477" y="232710"/>
                    <a:pt x="98972" y="298136"/>
                    <a:pt x="112293" y="363561"/>
                  </a:cubicBezTo>
                  <a:cubicBezTo>
                    <a:pt x="115427" y="378448"/>
                    <a:pt x="122479" y="393727"/>
                    <a:pt x="120128" y="408614"/>
                  </a:cubicBezTo>
                  <a:cubicBezTo>
                    <a:pt x="105241" y="499113"/>
                    <a:pt x="89178" y="589611"/>
                    <a:pt x="73508" y="680110"/>
                  </a:cubicBezTo>
                  <a:cubicBezTo>
                    <a:pt x="57445" y="772958"/>
                    <a:pt x="41774" y="865416"/>
                    <a:pt x="25712" y="958265"/>
                  </a:cubicBezTo>
                  <a:cubicBezTo>
                    <a:pt x="9649" y="1050330"/>
                    <a:pt x="1660" y="1055698"/>
                    <a:pt x="73" y="1282332"/>
                  </a:cubicBezTo>
                  <a:cubicBezTo>
                    <a:pt x="-1581" y="1518462"/>
                    <a:pt x="25190" y="2262050"/>
                    <a:pt x="15787" y="2318072"/>
                  </a:cubicBezTo>
                  <a:cubicBezTo>
                    <a:pt x="155873" y="2338235"/>
                    <a:pt x="910578" y="2334424"/>
                    <a:pt x="1131793" y="2314905"/>
                  </a:cubicBezTo>
                  <a:lnTo>
                    <a:pt x="1039216" y="1403313"/>
                  </a:lnTo>
                  <a:cubicBezTo>
                    <a:pt x="981626" y="1190583"/>
                    <a:pt x="923644" y="977070"/>
                    <a:pt x="864487" y="763556"/>
                  </a:cubicBezTo>
                  <a:close/>
                </a:path>
              </a:pathLst>
            </a:custGeom>
            <a:solidFill>
              <a:srgbClr val="FEFEFE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FFDA6C52-3BBC-4B30-A97C-94EE278B112C}"/>
                </a:ext>
              </a:extLst>
            </p:cNvPr>
            <p:cNvSpPr/>
            <p:nvPr/>
          </p:nvSpPr>
          <p:spPr>
            <a:xfrm>
              <a:off x="4801956" y="4049861"/>
              <a:ext cx="616115" cy="2846330"/>
            </a:xfrm>
            <a:custGeom>
              <a:avLst/>
              <a:gdLst>
                <a:gd name="connsiteX0" fmla="*/ 63719 w 368261"/>
                <a:gd name="connsiteY0" fmla="*/ 1189117 h 1190974"/>
                <a:gd name="connsiteX1" fmla="*/ 49615 w 368261"/>
                <a:gd name="connsiteY1" fmla="*/ 373064 h 1190974"/>
                <a:gd name="connsiteX2" fmla="*/ 55883 w 368261"/>
                <a:gd name="connsiteY2" fmla="*/ 340155 h 1190974"/>
                <a:gd name="connsiteX3" fmla="*/ 103287 w 368261"/>
                <a:gd name="connsiteY3" fmla="*/ 224975 h 1190974"/>
                <a:gd name="connsiteX4" fmla="*/ 1819 w 368261"/>
                <a:gd name="connsiteY4" fmla="*/ 97651 h 1190974"/>
                <a:gd name="connsiteX5" fmla="*/ 116999 w 368261"/>
                <a:gd name="connsiteY5" fmla="*/ 6369 h 1190974"/>
                <a:gd name="connsiteX6" fmla="*/ 151475 w 368261"/>
                <a:gd name="connsiteY6" fmla="*/ 2843 h 1190974"/>
                <a:gd name="connsiteX7" fmla="*/ 308574 w 368261"/>
                <a:gd name="connsiteY7" fmla="*/ 104311 h 1190974"/>
                <a:gd name="connsiteX8" fmla="*/ 229045 w 368261"/>
                <a:gd name="connsiteY8" fmla="*/ 224584 h 1190974"/>
                <a:gd name="connsiteX9" fmla="*/ 282717 w 368261"/>
                <a:gd name="connsiteY9" fmla="*/ 331536 h 1190974"/>
                <a:gd name="connsiteX10" fmla="*/ 298780 w 368261"/>
                <a:gd name="connsiteY10" fmla="*/ 378940 h 1190974"/>
                <a:gd name="connsiteX11" fmla="*/ 372040 w 368261"/>
                <a:gd name="connsiteY11" fmla="*/ 1190684 h 1190974"/>
                <a:gd name="connsiteX12" fmla="*/ 63719 w 368261"/>
                <a:gd name="connsiteY12" fmla="*/ 1189117 h 1190974"/>
                <a:gd name="connsiteX0" fmla="*/ 98537 w 372040"/>
                <a:gd name="connsiteY0" fmla="*/ 2129196 h 2129213"/>
                <a:gd name="connsiteX1" fmla="*/ 49615 w 372040"/>
                <a:gd name="connsiteY1" fmla="*/ 373064 h 2129213"/>
                <a:gd name="connsiteX2" fmla="*/ 55883 w 372040"/>
                <a:gd name="connsiteY2" fmla="*/ 340155 h 2129213"/>
                <a:gd name="connsiteX3" fmla="*/ 103287 w 372040"/>
                <a:gd name="connsiteY3" fmla="*/ 224975 h 2129213"/>
                <a:gd name="connsiteX4" fmla="*/ 1819 w 372040"/>
                <a:gd name="connsiteY4" fmla="*/ 97651 h 2129213"/>
                <a:gd name="connsiteX5" fmla="*/ 116999 w 372040"/>
                <a:gd name="connsiteY5" fmla="*/ 6369 h 2129213"/>
                <a:gd name="connsiteX6" fmla="*/ 151475 w 372040"/>
                <a:gd name="connsiteY6" fmla="*/ 2843 h 2129213"/>
                <a:gd name="connsiteX7" fmla="*/ 308574 w 372040"/>
                <a:gd name="connsiteY7" fmla="*/ 104311 h 2129213"/>
                <a:gd name="connsiteX8" fmla="*/ 229045 w 372040"/>
                <a:gd name="connsiteY8" fmla="*/ 224584 h 2129213"/>
                <a:gd name="connsiteX9" fmla="*/ 282717 w 372040"/>
                <a:gd name="connsiteY9" fmla="*/ 331536 h 2129213"/>
                <a:gd name="connsiteX10" fmla="*/ 298780 w 372040"/>
                <a:gd name="connsiteY10" fmla="*/ 378940 h 2129213"/>
                <a:gd name="connsiteX11" fmla="*/ 372040 w 372040"/>
                <a:gd name="connsiteY11" fmla="*/ 1190684 h 2129213"/>
                <a:gd name="connsiteX12" fmla="*/ 98537 w 372040"/>
                <a:gd name="connsiteY12" fmla="*/ 2129196 h 2129213"/>
                <a:gd name="connsiteX0" fmla="*/ 98537 w 460667"/>
                <a:gd name="connsiteY0" fmla="*/ 2129196 h 2130772"/>
                <a:gd name="connsiteX1" fmla="*/ 49615 w 460667"/>
                <a:gd name="connsiteY1" fmla="*/ 373064 h 2130772"/>
                <a:gd name="connsiteX2" fmla="*/ 55883 w 460667"/>
                <a:gd name="connsiteY2" fmla="*/ 340155 h 2130772"/>
                <a:gd name="connsiteX3" fmla="*/ 103287 w 460667"/>
                <a:gd name="connsiteY3" fmla="*/ 224975 h 2130772"/>
                <a:gd name="connsiteX4" fmla="*/ 1819 w 460667"/>
                <a:gd name="connsiteY4" fmla="*/ 97651 h 2130772"/>
                <a:gd name="connsiteX5" fmla="*/ 116999 w 460667"/>
                <a:gd name="connsiteY5" fmla="*/ 6369 h 2130772"/>
                <a:gd name="connsiteX6" fmla="*/ 151475 w 460667"/>
                <a:gd name="connsiteY6" fmla="*/ 2843 h 2130772"/>
                <a:gd name="connsiteX7" fmla="*/ 308574 w 460667"/>
                <a:gd name="connsiteY7" fmla="*/ 104311 h 2130772"/>
                <a:gd name="connsiteX8" fmla="*/ 229045 w 460667"/>
                <a:gd name="connsiteY8" fmla="*/ 224584 h 2130772"/>
                <a:gd name="connsiteX9" fmla="*/ 282717 w 460667"/>
                <a:gd name="connsiteY9" fmla="*/ 331536 h 2130772"/>
                <a:gd name="connsiteX10" fmla="*/ 298780 w 460667"/>
                <a:gd name="connsiteY10" fmla="*/ 378940 h 2130772"/>
                <a:gd name="connsiteX11" fmla="*/ 460667 w 460667"/>
                <a:gd name="connsiteY11" fmla="*/ 2121268 h 2130772"/>
                <a:gd name="connsiteX12" fmla="*/ 98537 w 460667"/>
                <a:gd name="connsiteY12" fmla="*/ 2129196 h 2130772"/>
                <a:gd name="connsiteX0" fmla="*/ 95371 w 460667"/>
                <a:gd name="connsiteY0" fmla="*/ 2126030 h 2128193"/>
                <a:gd name="connsiteX1" fmla="*/ 49615 w 460667"/>
                <a:gd name="connsiteY1" fmla="*/ 373064 h 2128193"/>
                <a:gd name="connsiteX2" fmla="*/ 55883 w 460667"/>
                <a:gd name="connsiteY2" fmla="*/ 340155 h 2128193"/>
                <a:gd name="connsiteX3" fmla="*/ 103287 w 460667"/>
                <a:gd name="connsiteY3" fmla="*/ 224975 h 2128193"/>
                <a:gd name="connsiteX4" fmla="*/ 1819 w 460667"/>
                <a:gd name="connsiteY4" fmla="*/ 97651 h 2128193"/>
                <a:gd name="connsiteX5" fmla="*/ 116999 w 460667"/>
                <a:gd name="connsiteY5" fmla="*/ 6369 h 2128193"/>
                <a:gd name="connsiteX6" fmla="*/ 151475 w 460667"/>
                <a:gd name="connsiteY6" fmla="*/ 2843 h 2128193"/>
                <a:gd name="connsiteX7" fmla="*/ 308574 w 460667"/>
                <a:gd name="connsiteY7" fmla="*/ 104311 h 2128193"/>
                <a:gd name="connsiteX8" fmla="*/ 229045 w 460667"/>
                <a:gd name="connsiteY8" fmla="*/ 224584 h 2128193"/>
                <a:gd name="connsiteX9" fmla="*/ 282717 w 460667"/>
                <a:gd name="connsiteY9" fmla="*/ 331536 h 2128193"/>
                <a:gd name="connsiteX10" fmla="*/ 298780 w 460667"/>
                <a:gd name="connsiteY10" fmla="*/ 378940 h 2128193"/>
                <a:gd name="connsiteX11" fmla="*/ 460667 w 460667"/>
                <a:gd name="connsiteY11" fmla="*/ 2121268 h 2128193"/>
                <a:gd name="connsiteX12" fmla="*/ 95371 w 460667"/>
                <a:gd name="connsiteY12" fmla="*/ 2126030 h 2128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0667" h="2128193">
                  <a:moveTo>
                    <a:pt x="95371" y="2126030"/>
                  </a:moveTo>
                  <a:cubicBezTo>
                    <a:pt x="88711" y="2069223"/>
                    <a:pt x="54708" y="601073"/>
                    <a:pt x="49615" y="373064"/>
                  </a:cubicBezTo>
                  <a:cubicBezTo>
                    <a:pt x="49223" y="361702"/>
                    <a:pt x="51182" y="350733"/>
                    <a:pt x="55883" y="340155"/>
                  </a:cubicBezTo>
                  <a:cubicBezTo>
                    <a:pt x="71946" y="301762"/>
                    <a:pt x="87225" y="263369"/>
                    <a:pt x="103287" y="224975"/>
                  </a:cubicBezTo>
                  <a:cubicBezTo>
                    <a:pt x="122092" y="180705"/>
                    <a:pt x="-17377" y="132126"/>
                    <a:pt x="1819" y="97651"/>
                  </a:cubicBezTo>
                  <a:cubicBezTo>
                    <a:pt x="21800" y="62000"/>
                    <a:pt x="71162" y="3235"/>
                    <a:pt x="116999" y="6369"/>
                  </a:cubicBezTo>
                  <a:cubicBezTo>
                    <a:pt x="128752" y="7152"/>
                    <a:pt x="140505" y="8327"/>
                    <a:pt x="151475" y="2843"/>
                  </a:cubicBezTo>
                  <a:cubicBezTo>
                    <a:pt x="187909" y="-15179"/>
                    <a:pt x="343049" y="56515"/>
                    <a:pt x="308574" y="104311"/>
                  </a:cubicBezTo>
                  <a:cubicBezTo>
                    <a:pt x="285459" y="136436"/>
                    <a:pt x="231787" y="184231"/>
                    <a:pt x="229045" y="224584"/>
                  </a:cubicBezTo>
                  <a:cubicBezTo>
                    <a:pt x="226694" y="259059"/>
                    <a:pt x="263520" y="305680"/>
                    <a:pt x="282717" y="331536"/>
                  </a:cubicBezTo>
                  <a:cubicBezTo>
                    <a:pt x="299171" y="354259"/>
                    <a:pt x="292119" y="344073"/>
                    <a:pt x="298780" y="378940"/>
                  </a:cubicBezTo>
                  <a:cubicBezTo>
                    <a:pt x="312491" y="451025"/>
                    <a:pt x="456358" y="2069946"/>
                    <a:pt x="460667" y="2121268"/>
                  </a:cubicBezTo>
                  <a:cubicBezTo>
                    <a:pt x="400335" y="2127144"/>
                    <a:pt x="172941" y="2130731"/>
                    <a:pt x="95371" y="2126030"/>
                  </a:cubicBezTo>
                  <a:close/>
                </a:path>
              </a:pathLst>
            </a:custGeom>
            <a:solidFill>
              <a:srgbClr val="000000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EBA9AE2C-4FA5-4516-8A9D-8672AAA967A9}"/>
                </a:ext>
              </a:extLst>
            </p:cNvPr>
            <p:cNvSpPr/>
            <p:nvPr/>
          </p:nvSpPr>
          <p:spPr>
            <a:xfrm>
              <a:off x="4590789" y="1937479"/>
              <a:ext cx="818792" cy="263183"/>
            </a:xfrm>
            <a:custGeom>
              <a:avLst/>
              <a:gdLst>
                <a:gd name="connsiteX0" fmla="*/ 1230630 w 1333500"/>
                <a:gd name="connsiteY0" fmla="*/ 276508 h 428625"/>
                <a:gd name="connsiteX1" fmla="*/ 1150620 w 1333500"/>
                <a:gd name="connsiteY1" fmla="*/ 206975 h 428625"/>
                <a:gd name="connsiteX2" fmla="*/ 982028 w 1333500"/>
                <a:gd name="connsiteY2" fmla="*/ 91723 h 428625"/>
                <a:gd name="connsiteX3" fmla="*/ 752475 w 1333500"/>
                <a:gd name="connsiteY3" fmla="*/ 283 h 428625"/>
                <a:gd name="connsiteX4" fmla="*/ 647700 w 1333500"/>
                <a:gd name="connsiteY4" fmla="*/ 26000 h 428625"/>
                <a:gd name="connsiteX5" fmla="*/ 603885 w 1333500"/>
                <a:gd name="connsiteY5" fmla="*/ 46955 h 428625"/>
                <a:gd name="connsiteX6" fmla="*/ 436245 w 1333500"/>
                <a:gd name="connsiteY6" fmla="*/ 119345 h 428625"/>
                <a:gd name="connsiteX7" fmla="*/ 383858 w 1333500"/>
                <a:gd name="connsiteY7" fmla="*/ 133633 h 428625"/>
                <a:gd name="connsiteX8" fmla="*/ 304800 w 1333500"/>
                <a:gd name="connsiteY8" fmla="*/ 155540 h 428625"/>
                <a:gd name="connsiteX9" fmla="*/ 251460 w 1333500"/>
                <a:gd name="connsiteY9" fmla="*/ 172685 h 428625"/>
                <a:gd name="connsiteX10" fmla="*/ 131445 w 1333500"/>
                <a:gd name="connsiteY10" fmla="*/ 224120 h 428625"/>
                <a:gd name="connsiteX11" fmla="*/ 25718 w 1333500"/>
                <a:gd name="connsiteY11" fmla="*/ 301273 h 428625"/>
                <a:gd name="connsiteX12" fmla="*/ 0 w 1333500"/>
                <a:gd name="connsiteY12" fmla="*/ 328895 h 428625"/>
                <a:gd name="connsiteX13" fmla="*/ 24765 w 1333500"/>
                <a:gd name="connsiteY13" fmla="*/ 321275 h 428625"/>
                <a:gd name="connsiteX14" fmla="*/ 68580 w 1333500"/>
                <a:gd name="connsiteY14" fmla="*/ 309845 h 428625"/>
                <a:gd name="connsiteX15" fmla="*/ 93345 w 1333500"/>
                <a:gd name="connsiteY15" fmla="*/ 303178 h 428625"/>
                <a:gd name="connsiteX16" fmla="*/ 229553 w 1333500"/>
                <a:gd name="connsiteY16" fmla="*/ 291748 h 428625"/>
                <a:gd name="connsiteX17" fmla="*/ 270510 w 1333500"/>
                <a:gd name="connsiteY17" fmla="*/ 315560 h 428625"/>
                <a:gd name="connsiteX18" fmla="*/ 280988 w 1333500"/>
                <a:gd name="connsiteY18" fmla="*/ 329848 h 428625"/>
                <a:gd name="connsiteX19" fmla="*/ 285750 w 1333500"/>
                <a:gd name="connsiteY19" fmla="*/ 338420 h 428625"/>
                <a:gd name="connsiteX20" fmla="*/ 301943 w 1333500"/>
                <a:gd name="connsiteY20" fmla="*/ 356518 h 428625"/>
                <a:gd name="connsiteX21" fmla="*/ 322898 w 1333500"/>
                <a:gd name="connsiteY21" fmla="*/ 365090 h 428625"/>
                <a:gd name="connsiteX22" fmla="*/ 367665 w 1333500"/>
                <a:gd name="connsiteY22" fmla="*/ 359375 h 428625"/>
                <a:gd name="connsiteX23" fmla="*/ 371475 w 1333500"/>
                <a:gd name="connsiteY23" fmla="*/ 357470 h 428625"/>
                <a:gd name="connsiteX24" fmla="*/ 389573 w 1333500"/>
                <a:gd name="connsiteY24" fmla="*/ 356518 h 428625"/>
                <a:gd name="connsiteX25" fmla="*/ 397193 w 1333500"/>
                <a:gd name="connsiteY25" fmla="*/ 357470 h 428625"/>
                <a:gd name="connsiteX26" fmla="*/ 426720 w 1333500"/>
                <a:gd name="connsiteY26" fmla="*/ 352708 h 428625"/>
                <a:gd name="connsiteX27" fmla="*/ 456248 w 1333500"/>
                <a:gd name="connsiteY27" fmla="*/ 348898 h 428625"/>
                <a:gd name="connsiteX28" fmla="*/ 541973 w 1333500"/>
                <a:gd name="connsiteY28" fmla="*/ 350803 h 428625"/>
                <a:gd name="connsiteX29" fmla="*/ 674370 w 1333500"/>
                <a:gd name="connsiteY29" fmla="*/ 409858 h 428625"/>
                <a:gd name="connsiteX30" fmla="*/ 674370 w 1333500"/>
                <a:gd name="connsiteY30" fmla="*/ 416525 h 428625"/>
                <a:gd name="connsiteX31" fmla="*/ 701993 w 1333500"/>
                <a:gd name="connsiteY31" fmla="*/ 436528 h 428625"/>
                <a:gd name="connsiteX32" fmla="*/ 1025843 w 1333500"/>
                <a:gd name="connsiteY32" fmla="*/ 414620 h 428625"/>
                <a:gd name="connsiteX33" fmla="*/ 1026795 w 1333500"/>
                <a:gd name="connsiteY33" fmla="*/ 413668 h 428625"/>
                <a:gd name="connsiteX34" fmla="*/ 1044893 w 1333500"/>
                <a:gd name="connsiteY34" fmla="*/ 415573 h 428625"/>
                <a:gd name="connsiteX35" fmla="*/ 1095375 w 1333500"/>
                <a:gd name="connsiteY35" fmla="*/ 413668 h 428625"/>
                <a:gd name="connsiteX36" fmla="*/ 1098233 w 1333500"/>
                <a:gd name="connsiteY36" fmla="*/ 411763 h 428625"/>
                <a:gd name="connsiteX37" fmla="*/ 1220153 w 1333500"/>
                <a:gd name="connsiteY37" fmla="*/ 406048 h 428625"/>
                <a:gd name="connsiteX38" fmla="*/ 1234440 w 1333500"/>
                <a:gd name="connsiteY38" fmla="*/ 406048 h 428625"/>
                <a:gd name="connsiteX39" fmla="*/ 1300163 w 1333500"/>
                <a:gd name="connsiteY39" fmla="*/ 407000 h 428625"/>
                <a:gd name="connsiteX40" fmla="*/ 1338263 w 1333500"/>
                <a:gd name="connsiteY40" fmla="*/ 389855 h 428625"/>
                <a:gd name="connsiteX41" fmla="*/ 1230630 w 1333500"/>
                <a:gd name="connsiteY41" fmla="*/ 276508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333500" h="428625">
                  <a:moveTo>
                    <a:pt x="1230630" y="276508"/>
                  </a:moveTo>
                  <a:cubicBezTo>
                    <a:pt x="1210628" y="252695"/>
                    <a:pt x="1152525" y="212690"/>
                    <a:pt x="1150620" y="206975"/>
                  </a:cubicBezTo>
                  <a:cubicBezTo>
                    <a:pt x="1094423" y="168875"/>
                    <a:pt x="1039178" y="128870"/>
                    <a:pt x="982028" y="91723"/>
                  </a:cubicBezTo>
                  <a:cubicBezTo>
                    <a:pt x="927735" y="56480"/>
                    <a:pt x="766763" y="283"/>
                    <a:pt x="752475" y="283"/>
                  </a:cubicBezTo>
                  <a:cubicBezTo>
                    <a:pt x="714375" y="-1622"/>
                    <a:pt x="680085" y="5998"/>
                    <a:pt x="647700" y="26000"/>
                  </a:cubicBezTo>
                  <a:cubicBezTo>
                    <a:pt x="636270" y="34573"/>
                    <a:pt x="609600" y="43145"/>
                    <a:pt x="603885" y="46955"/>
                  </a:cubicBezTo>
                  <a:cubicBezTo>
                    <a:pt x="550545" y="76483"/>
                    <a:pt x="498158" y="107915"/>
                    <a:pt x="436245" y="119345"/>
                  </a:cubicBezTo>
                  <a:cubicBezTo>
                    <a:pt x="436245" y="119345"/>
                    <a:pt x="392430" y="128870"/>
                    <a:pt x="383858" y="133633"/>
                  </a:cubicBezTo>
                  <a:cubicBezTo>
                    <a:pt x="374333" y="140300"/>
                    <a:pt x="315278" y="150778"/>
                    <a:pt x="304800" y="155540"/>
                  </a:cubicBezTo>
                  <a:cubicBezTo>
                    <a:pt x="292418" y="162208"/>
                    <a:pt x="257175" y="171733"/>
                    <a:pt x="251460" y="172685"/>
                  </a:cubicBezTo>
                  <a:cubicBezTo>
                    <a:pt x="239078" y="175543"/>
                    <a:pt x="153353" y="200308"/>
                    <a:pt x="131445" y="224120"/>
                  </a:cubicBezTo>
                  <a:cubicBezTo>
                    <a:pt x="110490" y="241265"/>
                    <a:pt x="56198" y="268888"/>
                    <a:pt x="25718" y="301273"/>
                  </a:cubicBezTo>
                  <a:cubicBezTo>
                    <a:pt x="19050" y="307940"/>
                    <a:pt x="9525" y="312703"/>
                    <a:pt x="0" y="328895"/>
                  </a:cubicBezTo>
                  <a:cubicBezTo>
                    <a:pt x="6668" y="321275"/>
                    <a:pt x="20955" y="323180"/>
                    <a:pt x="24765" y="321275"/>
                  </a:cubicBezTo>
                  <a:cubicBezTo>
                    <a:pt x="39053" y="317465"/>
                    <a:pt x="53340" y="313655"/>
                    <a:pt x="68580" y="309845"/>
                  </a:cubicBezTo>
                  <a:cubicBezTo>
                    <a:pt x="76200" y="307940"/>
                    <a:pt x="84773" y="306035"/>
                    <a:pt x="93345" y="303178"/>
                  </a:cubicBezTo>
                  <a:cubicBezTo>
                    <a:pt x="143828" y="286985"/>
                    <a:pt x="183833" y="282223"/>
                    <a:pt x="229553" y="291748"/>
                  </a:cubicBezTo>
                  <a:cubicBezTo>
                    <a:pt x="249555" y="295558"/>
                    <a:pt x="260985" y="303178"/>
                    <a:pt x="270510" y="315560"/>
                  </a:cubicBezTo>
                  <a:cubicBezTo>
                    <a:pt x="275273" y="320323"/>
                    <a:pt x="278130" y="323180"/>
                    <a:pt x="280988" y="329848"/>
                  </a:cubicBezTo>
                  <a:cubicBezTo>
                    <a:pt x="281940" y="332705"/>
                    <a:pt x="284798" y="336515"/>
                    <a:pt x="285750" y="338420"/>
                  </a:cubicBezTo>
                  <a:cubicBezTo>
                    <a:pt x="291465" y="345088"/>
                    <a:pt x="296228" y="351755"/>
                    <a:pt x="301943" y="356518"/>
                  </a:cubicBezTo>
                  <a:cubicBezTo>
                    <a:pt x="308610" y="361280"/>
                    <a:pt x="315278" y="364138"/>
                    <a:pt x="322898" y="365090"/>
                  </a:cubicBezTo>
                  <a:cubicBezTo>
                    <a:pt x="333375" y="366043"/>
                    <a:pt x="345758" y="365090"/>
                    <a:pt x="367665" y="359375"/>
                  </a:cubicBezTo>
                  <a:cubicBezTo>
                    <a:pt x="368618" y="359375"/>
                    <a:pt x="371475" y="358423"/>
                    <a:pt x="371475" y="357470"/>
                  </a:cubicBezTo>
                  <a:cubicBezTo>
                    <a:pt x="374333" y="354613"/>
                    <a:pt x="382905" y="353660"/>
                    <a:pt x="389573" y="356518"/>
                  </a:cubicBezTo>
                  <a:cubicBezTo>
                    <a:pt x="392430" y="358423"/>
                    <a:pt x="394335" y="358423"/>
                    <a:pt x="397193" y="357470"/>
                  </a:cubicBezTo>
                  <a:cubicBezTo>
                    <a:pt x="397193" y="357470"/>
                    <a:pt x="421005" y="356518"/>
                    <a:pt x="426720" y="352708"/>
                  </a:cubicBezTo>
                  <a:cubicBezTo>
                    <a:pt x="436245" y="345088"/>
                    <a:pt x="446723" y="347945"/>
                    <a:pt x="456248" y="348898"/>
                  </a:cubicBezTo>
                  <a:cubicBezTo>
                    <a:pt x="484823" y="349850"/>
                    <a:pt x="513398" y="350803"/>
                    <a:pt x="541973" y="350803"/>
                  </a:cubicBezTo>
                  <a:cubicBezTo>
                    <a:pt x="592455" y="355565"/>
                    <a:pt x="640080" y="368900"/>
                    <a:pt x="674370" y="409858"/>
                  </a:cubicBezTo>
                  <a:cubicBezTo>
                    <a:pt x="674370" y="412715"/>
                    <a:pt x="674370" y="414620"/>
                    <a:pt x="674370" y="416525"/>
                  </a:cubicBezTo>
                  <a:cubicBezTo>
                    <a:pt x="674370" y="431765"/>
                    <a:pt x="681990" y="437480"/>
                    <a:pt x="701993" y="436528"/>
                  </a:cubicBezTo>
                  <a:cubicBezTo>
                    <a:pt x="809625" y="427955"/>
                    <a:pt x="918210" y="422240"/>
                    <a:pt x="1025843" y="414620"/>
                  </a:cubicBezTo>
                  <a:cubicBezTo>
                    <a:pt x="1025843" y="414620"/>
                    <a:pt x="1026795" y="413668"/>
                    <a:pt x="1026795" y="413668"/>
                  </a:cubicBezTo>
                  <a:cubicBezTo>
                    <a:pt x="1032510" y="414620"/>
                    <a:pt x="1039178" y="414620"/>
                    <a:pt x="1044893" y="415573"/>
                  </a:cubicBezTo>
                  <a:cubicBezTo>
                    <a:pt x="1062038" y="414620"/>
                    <a:pt x="1078230" y="414620"/>
                    <a:pt x="1095375" y="413668"/>
                  </a:cubicBezTo>
                  <a:cubicBezTo>
                    <a:pt x="1096328" y="413668"/>
                    <a:pt x="1098233" y="412715"/>
                    <a:pt x="1098233" y="411763"/>
                  </a:cubicBezTo>
                  <a:cubicBezTo>
                    <a:pt x="1139190" y="408905"/>
                    <a:pt x="1180148" y="407000"/>
                    <a:pt x="1220153" y="406048"/>
                  </a:cubicBezTo>
                  <a:cubicBezTo>
                    <a:pt x="1224915" y="406048"/>
                    <a:pt x="1229678" y="405095"/>
                    <a:pt x="1234440" y="406048"/>
                  </a:cubicBezTo>
                  <a:cubicBezTo>
                    <a:pt x="1256348" y="406048"/>
                    <a:pt x="1278255" y="406048"/>
                    <a:pt x="1300163" y="407000"/>
                  </a:cubicBezTo>
                  <a:cubicBezTo>
                    <a:pt x="1316355" y="409858"/>
                    <a:pt x="1329690" y="406048"/>
                    <a:pt x="1338263" y="389855"/>
                  </a:cubicBezTo>
                  <a:cubicBezTo>
                    <a:pt x="1303973" y="350803"/>
                    <a:pt x="1272540" y="309845"/>
                    <a:pt x="1230630" y="276508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Graphic 124">
              <a:extLst>
                <a:ext uri="{FF2B5EF4-FFF2-40B4-BE49-F238E27FC236}">
                  <a16:creationId xmlns:a16="http://schemas.microsoft.com/office/drawing/2014/main" id="{1B22D8D7-2F9C-41AC-BEB6-B2E67D2AEC63}"/>
                </a:ext>
              </a:extLst>
            </p:cNvPr>
            <p:cNvSpPr/>
            <p:nvPr/>
          </p:nvSpPr>
          <p:spPr>
            <a:xfrm>
              <a:off x="4101477" y="2612266"/>
              <a:ext cx="294726" cy="285062"/>
            </a:xfrm>
            <a:custGeom>
              <a:avLst/>
              <a:gdLst>
                <a:gd name="connsiteX0" fmla="*/ 113220 w 333642"/>
                <a:gd name="connsiteY0" fmla="*/ 0 h 322703"/>
                <a:gd name="connsiteX1" fmla="*/ 230815 w 333642"/>
                <a:gd name="connsiteY1" fmla="*/ 145490 h 322703"/>
                <a:gd name="connsiteX2" fmla="*/ 333642 w 333642"/>
                <a:gd name="connsiteY2" fmla="*/ 191434 h 322703"/>
                <a:gd name="connsiteX3" fmla="*/ 48132 w 333642"/>
                <a:gd name="connsiteY3" fmla="*/ 305747 h 322703"/>
                <a:gd name="connsiteX4" fmla="*/ 0 w 333642"/>
                <a:gd name="connsiteY4" fmla="*/ 322703 h 322703"/>
                <a:gd name="connsiteX5" fmla="*/ 31176 w 333642"/>
                <a:gd name="connsiteY5" fmla="*/ 234643 h 322703"/>
                <a:gd name="connsiteX6" fmla="*/ 113220 w 333642"/>
                <a:gd name="connsiteY6" fmla="*/ 0 h 32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3642" h="322703">
                  <a:moveTo>
                    <a:pt x="113220" y="0"/>
                  </a:moveTo>
                  <a:cubicBezTo>
                    <a:pt x="144943" y="57977"/>
                    <a:pt x="177760" y="98452"/>
                    <a:pt x="230815" y="145490"/>
                  </a:cubicBezTo>
                  <a:cubicBezTo>
                    <a:pt x="262538" y="166821"/>
                    <a:pt x="294261" y="180495"/>
                    <a:pt x="333642" y="191434"/>
                  </a:cubicBezTo>
                  <a:cubicBezTo>
                    <a:pt x="309029" y="201279"/>
                    <a:pt x="135098" y="270742"/>
                    <a:pt x="48132" y="305747"/>
                  </a:cubicBezTo>
                  <a:cubicBezTo>
                    <a:pt x="35005" y="310670"/>
                    <a:pt x="16409" y="317233"/>
                    <a:pt x="0" y="322703"/>
                  </a:cubicBezTo>
                  <a:cubicBezTo>
                    <a:pt x="12580" y="288792"/>
                    <a:pt x="19690" y="265820"/>
                    <a:pt x="31176" y="234643"/>
                  </a:cubicBezTo>
                  <a:cubicBezTo>
                    <a:pt x="57430" y="160258"/>
                    <a:pt x="104468" y="28989"/>
                    <a:pt x="113220" y="0"/>
                  </a:cubicBezTo>
                  <a:close/>
                </a:path>
              </a:pathLst>
            </a:custGeom>
            <a:solidFill>
              <a:srgbClr val="F9A687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0AA82B55-FB62-46BA-B8DA-F27FC7CB580B}"/>
              </a:ext>
            </a:extLst>
          </p:cNvPr>
          <p:cNvSpPr txBox="1"/>
          <p:nvPr/>
        </p:nvSpPr>
        <p:spPr>
          <a:xfrm>
            <a:off x="9077675" y="1681036"/>
            <a:ext cx="2499493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dirty="0">
                <a:solidFill>
                  <a:schemeClr val="accent1"/>
                </a:solidFill>
                <a:cs typeface="Arial" pitchFamily="34" charset="0"/>
              </a:rPr>
              <a:t>ALLPPT</a:t>
            </a:r>
            <a:r>
              <a:rPr lang="en-GB" altLang="ko-KR" sz="2400" dirty="0">
                <a:cs typeface="Arial" pitchFamily="34" charset="0"/>
              </a:rPr>
              <a:t> </a:t>
            </a:r>
            <a:r>
              <a:rPr lang="en-GB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Layout</a:t>
            </a:r>
          </a:p>
          <a:p>
            <a:pPr algn="r"/>
            <a:r>
              <a:rPr lang="en-GB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 Text Slide for your Presentation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4AB9FCA-8E92-4B2F-955C-2300707E8EEB}"/>
              </a:ext>
            </a:extLst>
          </p:cNvPr>
          <p:cNvSpPr txBox="1"/>
          <p:nvPr/>
        </p:nvSpPr>
        <p:spPr>
          <a:xfrm>
            <a:off x="9910207" y="3377509"/>
            <a:ext cx="166696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</a:p>
          <a:p>
            <a:pPr algn="r"/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5AB403F-A98F-4410-BFD3-DAB11D376344}"/>
              </a:ext>
            </a:extLst>
          </p:cNvPr>
          <p:cNvGrpSpPr/>
          <p:nvPr/>
        </p:nvGrpSpPr>
        <p:grpSpPr>
          <a:xfrm>
            <a:off x="1306871" y="1768065"/>
            <a:ext cx="3246079" cy="912984"/>
            <a:chOff x="827584" y="4922584"/>
            <a:chExt cx="1830680" cy="912984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6E9610D-3F33-4280-B4E1-A3F71E999831}"/>
                </a:ext>
              </a:extLst>
            </p:cNvPr>
            <p:cNvSpPr txBox="1"/>
            <p:nvPr/>
          </p:nvSpPr>
          <p:spPr>
            <a:xfrm>
              <a:off x="827584" y="4922584"/>
              <a:ext cx="18306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06BE742-CEC3-4896-8DD6-3108A77644E2}"/>
                </a:ext>
              </a:extLst>
            </p:cNvPr>
            <p:cNvSpPr txBox="1"/>
            <p:nvPr/>
          </p:nvSpPr>
          <p:spPr>
            <a:xfrm>
              <a:off x="827584" y="5189237"/>
              <a:ext cx="18306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69C261A-11A8-4D8F-8250-B7E0A13D4F30}"/>
              </a:ext>
            </a:extLst>
          </p:cNvPr>
          <p:cNvGrpSpPr/>
          <p:nvPr/>
        </p:nvGrpSpPr>
        <p:grpSpPr>
          <a:xfrm>
            <a:off x="1306871" y="2992559"/>
            <a:ext cx="3246079" cy="912984"/>
            <a:chOff x="827584" y="4922584"/>
            <a:chExt cx="1830680" cy="912984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CE224E52-FF2E-46F7-BA24-43EAF77613AD}"/>
                </a:ext>
              </a:extLst>
            </p:cNvPr>
            <p:cNvSpPr txBox="1"/>
            <p:nvPr/>
          </p:nvSpPr>
          <p:spPr>
            <a:xfrm>
              <a:off x="827584" y="4922584"/>
              <a:ext cx="18306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70DCDC2-290F-476C-897C-2F57779FFC6B}"/>
                </a:ext>
              </a:extLst>
            </p:cNvPr>
            <p:cNvSpPr txBox="1"/>
            <p:nvPr/>
          </p:nvSpPr>
          <p:spPr>
            <a:xfrm>
              <a:off x="827584" y="5189237"/>
              <a:ext cx="18306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991D405-E489-4A1A-ACAF-8B75FA8C5BD4}"/>
              </a:ext>
            </a:extLst>
          </p:cNvPr>
          <p:cNvGrpSpPr/>
          <p:nvPr/>
        </p:nvGrpSpPr>
        <p:grpSpPr>
          <a:xfrm>
            <a:off x="1306871" y="4217053"/>
            <a:ext cx="3246079" cy="912984"/>
            <a:chOff x="827584" y="4922584"/>
            <a:chExt cx="1830680" cy="912984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3E45CBA0-56AB-4ED3-92B3-869A152767FF}"/>
                </a:ext>
              </a:extLst>
            </p:cNvPr>
            <p:cNvSpPr txBox="1"/>
            <p:nvPr/>
          </p:nvSpPr>
          <p:spPr>
            <a:xfrm>
              <a:off x="827584" y="4922584"/>
              <a:ext cx="18306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A7AAC6F5-1D4B-4D07-BB06-1465FD810A57}"/>
                </a:ext>
              </a:extLst>
            </p:cNvPr>
            <p:cNvSpPr txBox="1"/>
            <p:nvPr/>
          </p:nvSpPr>
          <p:spPr>
            <a:xfrm>
              <a:off x="827584" y="5189237"/>
              <a:ext cx="18306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30A9B525-771C-40BC-8D89-285B18222C44}"/>
              </a:ext>
            </a:extLst>
          </p:cNvPr>
          <p:cNvGrpSpPr/>
          <p:nvPr/>
        </p:nvGrpSpPr>
        <p:grpSpPr>
          <a:xfrm>
            <a:off x="1306871" y="5441547"/>
            <a:ext cx="3246079" cy="912984"/>
            <a:chOff x="827584" y="4922584"/>
            <a:chExt cx="1830680" cy="912984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F97EB147-F0E6-4BCD-8F3D-7D67B798B65B}"/>
                </a:ext>
              </a:extLst>
            </p:cNvPr>
            <p:cNvSpPr txBox="1"/>
            <p:nvPr/>
          </p:nvSpPr>
          <p:spPr>
            <a:xfrm>
              <a:off x="827584" y="4922584"/>
              <a:ext cx="18306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0D0F34F6-6C35-4DDF-894D-82D9EBB64E6D}"/>
                </a:ext>
              </a:extLst>
            </p:cNvPr>
            <p:cNvSpPr txBox="1"/>
            <p:nvPr/>
          </p:nvSpPr>
          <p:spPr>
            <a:xfrm>
              <a:off x="827584" y="5189237"/>
              <a:ext cx="18306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1" name="Round Same Side Corner Rectangle 11">
            <a:extLst>
              <a:ext uri="{FF2B5EF4-FFF2-40B4-BE49-F238E27FC236}">
                <a16:creationId xmlns:a16="http://schemas.microsoft.com/office/drawing/2014/main" id="{9782A0FF-57EF-47C0-BA91-706FAB889624}"/>
              </a:ext>
            </a:extLst>
          </p:cNvPr>
          <p:cNvSpPr/>
          <p:nvPr/>
        </p:nvSpPr>
        <p:spPr>
          <a:xfrm rot="9900000">
            <a:off x="775285" y="5709064"/>
            <a:ext cx="445011" cy="377951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2" name="Oval 21">
            <a:extLst>
              <a:ext uri="{FF2B5EF4-FFF2-40B4-BE49-F238E27FC236}">
                <a16:creationId xmlns:a16="http://schemas.microsoft.com/office/drawing/2014/main" id="{09A0944D-CAAD-4151-AD98-973AE271450C}"/>
              </a:ext>
            </a:extLst>
          </p:cNvPr>
          <p:cNvSpPr>
            <a:spLocks noChangeAspect="1"/>
          </p:cNvSpPr>
          <p:nvPr/>
        </p:nvSpPr>
        <p:spPr>
          <a:xfrm>
            <a:off x="660510" y="4424292"/>
            <a:ext cx="494378" cy="498506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3" name="Trapezoid 3">
            <a:extLst>
              <a:ext uri="{FF2B5EF4-FFF2-40B4-BE49-F238E27FC236}">
                <a16:creationId xmlns:a16="http://schemas.microsoft.com/office/drawing/2014/main" id="{B05B6F13-5C0E-45E6-B533-873288735103}"/>
              </a:ext>
            </a:extLst>
          </p:cNvPr>
          <p:cNvSpPr>
            <a:spLocks noChangeAspect="1"/>
          </p:cNvSpPr>
          <p:nvPr/>
        </p:nvSpPr>
        <p:spPr>
          <a:xfrm>
            <a:off x="638650" y="1931281"/>
            <a:ext cx="575514" cy="586552"/>
          </a:xfrm>
          <a:custGeom>
            <a:avLst/>
            <a:gdLst/>
            <a:ahLst/>
            <a:cxnLst/>
            <a:rect l="l" t="t" r="r" b="b"/>
            <a:pathLst>
              <a:path w="3890855" h="3965475">
                <a:moveTo>
                  <a:pt x="513635" y="2426125"/>
                </a:moveTo>
                <a:lnTo>
                  <a:pt x="1518439" y="2426125"/>
                </a:lnTo>
                <a:cubicBezTo>
                  <a:pt x="1550976" y="2510415"/>
                  <a:pt x="1581900" y="2596962"/>
                  <a:pt x="1610725" y="2683637"/>
                </a:cubicBezTo>
                <a:lnTo>
                  <a:pt x="901668" y="2683637"/>
                </a:lnTo>
                <a:lnTo>
                  <a:pt x="559881" y="3707964"/>
                </a:lnTo>
                <a:lnTo>
                  <a:pt x="1917114" y="3707964"/>
                </a:lnTo>
                <a:cubicBezTo>
                  <a:pt x="1925031" y="3729959"/>
                  <a:pt x="1931702" y="3744180"/>
                  <a:pt x="1936944" y="3749452"/>
                </a:cubicBezTo>
                <a:cubicBezTo>
                  <a:pt x="1940579" y="3743065"/>
                  <a:pt x="1945876" y="3728913"/>
                  <a:pt x="1952632" y="3707964"/>
                </a:cubicBezTo>
                <a:lnTo>
                  <a:pt x="3330974" y="3707964"/>
                </a:lnTo>
                <a:lnTo>
                  <a:pt x="2989187" y="2683637"/>
                </a:lnTo>
                <a:lnTo>
                  <a:pt x="2271337" y="2683637"/>
                </a:lnTo>
                <a:cubicBezTo>
                  <a:pt x="2301469" y="2597098"/>
                  <a:pt x="2333531" y="2510572"/>
                  <a:pt x="2366939" y="2426125"/>
                </a:cubicBezTo>
                <a:lnTo>
                  <a:pt x="3377220" y="2426125"/>
                </a:lnTo>
                <a:lnTo>
                  <a:pt x="3890855" y="3965475"/>
                </a:lnTo>
                <a:lnTo>
                  <a:pt x="0" y="3965475"/>
                </a:lnTo>
                <a:close/>
                <a:moveTo>
                  <a:pt x="1936944" y="620869"/>
                </a:moveTo>
                <a:cubicBezTo>
                  <a:pt x="1782578" y="620869"/>
                  <a:pt x="1657440" y="746006"/>
                  <a:pt x="1657440" y="900372"/>
                </a:cubicBezTo>
                <a:cubicBezTo>
                  <a:pt x="1657440" y="1054738"/>
                  <a:pt x="1782578" y="1179876"/>
                  <a:pt x="1936944" y="1179876"/>
                </a:cubicBezTo>
                <a:cubicBezTo>
                  <a:pt x="2091310" y="1179876"/>
                  <a:pt x="2216447" y="1054738"/>
                  <a:pt x="2216447" y="900372"/>
                </a:cubicBezTo>
                <a:cubicBezTo>
                  <a:pt x="2216447" y="746006"/>
                  <a:pt x="2091310" y="620869"/>
                  <a:pt x="1936944" y="620869"/>
                </a:cubicBezTo>
                <a:close/>
                <a:moveTo>
                  <a:pt x="1936944" y="0"/>
                </a:moveTo>
                <a:cubicBezTo>
                  <a:pt x="2169175" y="0"/>
                  <a:pt x="2401406" y="88593"/>
                  <a:pt x="2578592" y="265779"/>
                </a:cubicBezTo>
                <a:lnTo>
                  <a:pt x="2578592" y="265780"/>
                </a:lnTo>
                <a:cubicBezTo>
                  <a:pt x="2932964" y="620153"/>
                  <a:pt x="2888999" y="1155622"/>
                  <a:pt x="2578592" y="1549077"/>
                </a:cubicBezTo>
                <a:cubicBezTo>
                  <a:pt x="2248849" y="1967039"/>
                  <a:pt x="1976153" y="3125749"/>
                  <a:pt x="1936944" y="3194660"/>
                </a:cubicBezTo>
                <a:cubicBezTo>
                  <a:pt x="1883033" y="3140450"/>
                  <a:pt x="1647095" y="1944983"/>
                  <a:pt x="1295295" y="1549076"/>
                </a:cubicBezTo>
                <a:cubicBezTo>
                  <a:pt x="962406" y="1174450"/>
                  <a:pt x="940923" y="620152"/>
                  <a:pt x="1295295" y="265779"/>
                </a:cubicBezTo>
                <a:cubicBezTo>
                  <a:pt x="1472481" y="88593"/>
                  <a:pt x="1704713" y="0"/>
                  <a:pt x="19369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4" name="Rounded Rectangle 1">
            <a:extLst>
              <a:ext uri="{FF2B5EF4-FFF2-40B4-BE49-F238E27FC236}">
                <a16:creationId xmlns:a16="http://schemas.microsoft.com/office/drawing/2014/main" id="{F7AE5424-FE3A-4772-B688-65997182BF15}"/>
              </a:ext>
            </a:extLst>
          </p:cNvPr>
          <p:cNvSpPr>
            <a:spLocks noChangeAspect="1"/>
          </p:cNvSpPr>
          <p:nvPr/>
        </p:nvSpPr>
        <p:spPr>
          <a:xfrm rot="2648398">
            <a:off x="798165" y="3136201"/>
            <a:ext cx="244650" cy="625700"/>
          </a:xfrm>
          <a:custGeom>
            <a:avLst/>
            <a:gdLst/>
            <a:ahLst/>
            <a:cxnLst/>
            <a:rect l="l" t="t" r="r" b="b"/>
            <a:pathLst>
              <a:path w="1862952" h="4764557">
                <a:moveTo>
                  <a:pt x="289679" y="2004751"/>
                </a:moveTo>
                <a:cubicBezTo>
                  <a:pt x="458860" y="1838972"/>
                  <a:pt x="691283" y="1737733"/>
                  <a:pt x="946849" y="1740329"/>
                </a:cubicBezTo>
                <a:cubicBezTo>
                  <a:pt x="982916" y="1740695"/>
                  <a:pt x="1018481" y="1743119"/>
                  <a:pt x="1053366" y="1748014"/>
                </a:cubicBezTo>
                <a:cubicBezTo>
                  <a:pt x="1317748" y="1888655"/>
                  <a:pt x="1203170" y="2165630"/>
                  <a:pt x="978473" y="2204473"/>
                </a:cubicBezTo>
                <a:cubicBezTo>
                  <a:pt x="966642" y="2201190"/>
                  <a:pt x="954470" y="2200566"/>
                  <a:pt x="942176" y="2200441"/>
                </a:cubicBezTo>
                <a:cubicBezTo>
                  <a:pt x="697403" y="2197955"/>
                  <a:pt x="496962" y="2394367"/>
                  <a:pt x="494475" y="2639137"/>
                </a:cubicBezTo>
                <a:lnTo>
                  <a:pt x="482110" y="3856696"/>
                </a:lnTo>
                <a:cubicBezTo>
                  <a:pt x="479624" y="4101467"/>
                  <a:pt x="676035" y="4301910"/>
                  <a:pt x="920807" y="4304396"/>
                </a:cubicBezTo>
                <a:cubicBezTo>
                  <a:pt x="1043193" y="4305639"/>
                  <a:pt x="1154496" y="4257158"/>
                  <a:pt x="1235513" y="4177768"/>
                </a:cubicBezTo>
                <a:cubicBezTo>
                  <a:pt x="1316531" y="4098380"/>
                  <a:pt x="1367262" y="3988084"/>
                  <a:pt x="1368506" y="3865699"/>
                </a:cubicBezTo>
                <a:lnTo>
                  <a:pt x="1375662" y="3161156"/>
                </a:lnTo>
                <a:cubicBezTo>
                  <a:pt x="1504082" y="3167548"/>
                  <a:pt x="1792622" y="2981572"/>
                  <a:pt x="1861834" y="2783546"/>
                </a:cubicBezTo>
                <a:lnTo>
                  <a:pt x="1851019" y="3848423"/>
                </a:lnTo>
                <a:cubicBezTo>
                  <a:pt x="1848423" y="4103989"/>
                  <a:pt x="1742485" y="4334308"/>
                  <a:pt x="1573304" y="4500088"/>
                </a:cubicBezTo>
                <a:cubicBezTo>
                  <a:pt x="1404123" y="4665866"/>
                  <a:pt x="1171700" y="4767105"/>
                  <a:pt x="916134" y="4764509"/>
                </a:cubicBezTo>
                <a:cubicBezTo>
                  <a:pt x="405002" y="4759318"/>
                  <a:pt x="-5143" y="4340756"/>
                  <a:pt x="48" y="3829624"/>
                </a:cubicBezTo>
                <a:lnTo>
                  <a:pt x="11964" y="2656415"/>
                </a:lnTo>
                <a:cubicBezTo>
                  <a:pt x="14559" y="2400849"/>
                  <a:pt x="120498" y="2170529"/>
                  <a:pt x="289679" y="2004751"/>
                </a:cubicBezTo>
                <a:close/>
                <a:moveTo>
                  <a:pt x="282968" y="271082"/>
                </a:moveTo>
                <a:cubicBezTo>
                  <a:pt x="450457" y="103594"/>
                  <a:pt x="681840" y="0"/>
                  <a:pt x="937419" y="0"/>
                </a:cubicBezTo>
                <a:cubicBezTo>
                  <a:pt x="1448577" y="0"/>
                  <a:pt x="1862952" y="414375"/>
                  <a:pt x="1862952" y="925533"/>
                </a:cubicBezTo>
                <a:lnTo>
                  <a:pt x="1862952" y="2098803"/>
                </a:lnTo>
                <a:cubicBezTo>
                  <a:pt x="1862952" y="2609961"/>
                  <a:pt x="1448577" y="3024336"/>
                  <a:pt x="937419" y="3024336"/>
                </a:cubicBezTo>
                <a:cubicBezTo>
                  <a:pt x="901350" y="3024336"/>
                  <a:pt x="865762" y="3022273"/>
                  <a:pt x="830829" y="3017733"/>
                </a:cubicBezTo>
                <a:cubicBezTo>
                  <a:pt x="565032" y="2879784"/>
                  <a:pt x="676792" y="2601660"/>
                  <a:pt x="901083" y="2560538"/>
                </a:cubicBezTo>
                <a:cubicBezTo>
                  <a:pt x="912947" y="2563700"/>
                  <a:pt x="925124" y="2564200"/>
                  <a:pt x="937419" y="2564200"/>
                </a:cubicBezTo>
                <a:cubicBezTo>
                  <a:pt x="1182204" y="2564200"/>
                  <a:pt x="1380640" y="2365763"/>
                  <a:pt x="1380641" y="2120980"/>
                </a:cubicBezTo>
                <a:lnTo>
                  <a:pt x="1380640" y="903358"/>
                </a:lnTo>
                <a:cubicBezTo>
                  <a:pt x="1380640" y="658574"/>
                  <a:pt x="1182204" y="460137"/>
                  <a:pt x="937419" y="460137"/>
                </a:cubicBezTo>
                <a:cubicBezTo>
                  <a:pt x="815027" y="460137"/>
                  <a:pt x="704222" y="509746"/>
                  <a:pt x="624015" y="589954"/>
                </a:cubicBezTo>
                <a:cubicBezTo>
                  <a:pt x="543808" y="670161"/>
                  <a:pt x="494199" y="780966"/>
                  <a:pt x="494199" y="903358"/>
                </a:cubicBezTo>
                <a:lnTo>
                  <a:pt x="494198" y="1607937"/>
                </a:lnTo>
                <a:cubicBezTo>
                  <a:pt x="365720" y="1602850"/>
                  <a:pt x="79084" y="1791747"/>
                  <a:pt x="11886" y="1990465"/>
                </a:cubicBezTo>
                <a:lnTo>
                  <a:pt x="11886" y="925533"/>
                </a:lnTo>
                <a:cubicBezTo>
                  <a:pt x="11886" y="669954"/>
                  <a:pt x="115480" y="438571"/>
                  <a:pt x="282968" y="2710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30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2906"/>
      </a:accent1>
      <a:accent2>
        <a:srgbClr val="262626"/>
      </a:accent2>
      <a:accent3>
        <a:srgbClr val="FD2906"/>
      </a:accent3>
      <a:accent4>
        <a:srgbClr val="262626"/>
      </a:accent4>
      <a:accent5>
        <a:srgbClr val="FD2906"/>
      </a:accent5>
      <a:accent6>
        <a:srgbClr val="26262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41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E302A"/>
      </a:accent1>
      <a:accent2>
        <a:srgbClr val="7F7F7F"/>
      </a:accent2>
      <a:accent3>
        <a:srgbClr val="920A06"/>
      </a:accent3>
      <a:accent4>
        <a:srgbClr val="3F3F3F"/>
      </a:accent4>
      <a:accent5>
        <a:srgbClr val="500402"/>
      </a:accent5>
      <a:accent6>
        <a:srgbClr val="000000"/>
      </a:accent6>
      <a:hlink>
        <a:srgbClr val="0563C1"/>
      </a:hlink>
      <a:folHlink>
        <a:srgbClr val="954F72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30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2906"/>
      </a:accent1>
      <a:accent2>
        <a:srgbClr val="262626"/>
      </a:accent2>
      <a:accent3>
        <a:srgbClr val="FD2906"/>
      </a:accent3>
      <a:accent4>
        <a:srgbClr val="262626"/>
      </a:accent4>
      <a:accent5>
        <a:srgbClr val="FD2906"/>
      </a:accent5>
      <a:accent6>
        <a:srgbClr val="262626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4378</TotalTime>
  <Words>4400</Words>
  <Application>Microsoft Office PowerPoint</Application>
  <PresentationFormat>Widescreen</PresentationFormat>
  <Paragraphs>517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55" baseType="lpstr">
      <vt:lpstr>Arial</vt:lpstr>
      <vt:lpstr>Calibri</vt:lpstr>
      <vt:lpstr>Calibri Light</vt:lpstr>
      <vt:lpstr>Wingdings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kim jungae</cp:lastModifiedBy>
  <cp:revision>91</cp:revision>
  <dcterms:created xsi:type="dcterms:W3CDTF">2020-01-20T05:08:25Z</dcterms:created>
  <dcterms:modified xsi:type="dcterms:W3CDTF">2021-07-01T08:25:52Z</dcterms:modified>
</cp:coreProperties>
</file>